
<file path=[Content_Types].xml><?xml version="1.0" encoding="utf-8"?>
<Types xmlns="http://schemas.openxmlformats.org/package/2006/content-types">
  <Default Extension="png" ContentType="image/png"/>
  <Default Extension="mp3" ContentType="audio/mpeg"/>
  <Default Extension="jpeg" ContentType="image/jpeg"/>
  <Default Extension="rels" ContentType="application/vnd.openxmlformats-package.relationships+xml"/>
  <Default Extension="xml" ContentType="application/xml"/>
  <Default Extension="fntdata" ContentType="application/x-fontdata"/>
  <Default Extension="wav" ContentType="audio/wav"/>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Lst>
  <p:notesMasterIdLst>
    <p:notesMasterId r:id="rId13"/>
  </p:notesMasterIdLst>
  <p:sldIdLst>
    <p:sldId id="294" r:id="rId2"/>
    <p:sldId id="256" r:id="rId3"/>
    <p:sldId id="299" r:id="rId4"/>
    <p:sldId id="260" r:id="rId5"/>
    <p:sldId id="295" r:id="rId6"/>
    <p:sldId id="263" r:id="rId7"/>
    <p:sldId id="268" r:id="rId8"/>
    <p:sldId id="297" r:id="rId9"/>
    <p:sldId id="296" r:id="rId10"/>
    <p:sldId id="293" r:id="rId11"/>
    <p:sldId id="267" r:id="rId12"/>
  </p:sldIdLst>
  <p:sldSz cx="12161838" cy="6858000"/>
  <p:notesSz cx="6858000" cy="9144000"/>
  <p:embeddedFontLst>
    <p:embeddedFont>
      <p:font typeface="HP001 4 hàng" panose="020B0603050302020204" pitchFamily="34" charset="0"/>
      <p:regular r:id="rId14"/>
      <p:bold r:id="rId15"/>
    </p:embeddedFont>
    <p:embeddedFont>
      <p:font typeface="Kirang Haerang" panose="020B0604020202020204" charset="-127"/>
      <p:regular r:id="rId16"/>
    </p:embeddedFont>
    <p:embeddedFont>
      <p:font typeface="Quattrocento Sans" panose="020B0604020202020204" charset="0"/>
      <p:regular r:id="rId17"/>
      <p:bold r:id="rId18"/>
      <p:italic r:id="rId19"/>
      <p:boldItalic r:id="rId2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40">
          <p15:clr>
            <a:srgbClr val="9AA0A6"/>
          </p15:clr>
        </p15:guide>
        <p15:guide id="2" pos="5297">
          <p15:clr>
            <a:srgbClr val="9AA0A6"/>
          </p15:clr>
        </p15:guide>
        <p15:guide id="3" orient="horz" pos="453">
          <p15:clr>
            <a:srgbClr val="A4A3A4"/>
          </p15:clr>
        </p15:guide>
        <p15:guide id="4" pos="7045">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6B877A3-3DE9-4609-9F0B-856354EC5786}">
  <a:tblStyle styleId="{96B877A3-3DE9-4609-9F0B-856354EC578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6655" autoAdjust="0"/>
  </p:normalViewPr>
  <p:slideViewPr>
    <p:cSldViewPr snapToGrid="0">
      <p:cViewPr varScale="1">
        <p:scale>
          <a:sx n="59" d="100"/>
          <a:sy n="59" d="100"/>
        </p:scale>
        <p:origin x="944" y="44"/>
      </p:cViewPr>
      <p:guideLst>
        <p:guide orient="horz" pos="340"/>
        <p:guide pos="5297"/>
        <p:guide orient="horz" pos="453"/>
        <p:guide pos="7045"/>
      </p:guideLst>
    </p:cSldViewPr>
  </p:slideViewPr>
  <p:notesTextViewPr>
    <p:cViewPr>
      <p:scale>
        <a:sx n="125" d="100"/>
        <a:sy n="125"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notesMaster" Target="notesMasters/notesMaster1.xml"/><Relationship Id="rId18" Type="http://schemas.openxmlformats.org/officeDocument/2006/relationships/font" Target="fonts/font5.fntdata"/><Relationship Id="rId3" Type="http://schemas.openxmlformats.org/officeDocument/2006/relationships/slide" Target="slides/slide2.xml"/><Relationship Id="rId21"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4.fntdata"/><Relationship Id="rId2" Type="http://schemas.openxmlformats.org/officeDocument/2006/relationships/slide" Target="slides/slide1.xml"/><Relationship Id="rId16" Type="http://schemas.openxmlformats.org/officeDocument/2006/relationships/font" Target="fonts/font3.fntdata"/><Relationship Id="rId20"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font" Target="fonts/font2.fntdata"/><Relationship Id="rId23"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font" Target="fonts/font6.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font" Target="fonts/font1.fntdata"/><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225295121"/>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66"/>
        <p:cNvGrpSpPr/>
        <p:nvPr/>
      </p:nvGrpSpPr>
      <p:grpSpPr>
        <a:xfrm>
          <a:off x="0" y="0"/>
          <a:ext cx="0" cy="0"/>
          <a:chOff x="0" y="0"/>
          <a:chExt cx="0" cy="0"/>
        </a:xfrm>
      </p:grpSpPr>
      <p:sp>
        <p:nvSpPr>
          <p:cNvPr id="70067" name="Google Shape;70067;gc9e965a044_0_5: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068" name="Google Shape;70068;gc9e965a04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mtClean="0"/>
              <a:t>GV dẫn</a:t>
            </a:r>
            <a:r>
              <a:rPr lang="en-US" baseline="0" smtClean="0"/>
              <a:t> dắt HS chơi trò chơi</a:t>
            </a:r>
          </a:p>
          <a:p>
            <a:r>
              <a:rPr lang="en-US" smtClean="0"/>
              <a:t>GV click vào</a:t>
            </a:r>
            <a:r>
              <a:rPr lang="en-US" baseline="0" smtClean="0"/>
              <a:t> mảnh ghép để ra câu hỏi.</a:t>
            </a:r>
          </a:p>
          <a:p>
            <a:r>
              <a:rPr lang="en-US" baseline="0" smtClean="0"/>
              <a:t>GV click vào đề bài để ra đáp án</a:t>
            </a:r>
          </a:p>
          <a:p>
            <a:r>
              <a:rPr lang="en-US" baseline="0" smtClean="0"/>
              <a:t>GV giáo dục phòng chống dịch bệnh</a:t>
            </a:r>
            <a:endParaRPr lang="en-US"/>
          </a:p>
        </p:txBody>
      </p:sp>
    </p:spTree>
    <p:extLst>
      <p:ext uri="{BB962C8B-B14F-4D97-AF65-F5344CB8AC3E}">
        <p14:creationId xmlns:p14="http://schemas.microsoft.com/office/powerpoint/2010/main" val="31129616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95"/>
        <p:cNvGrpSpPr/>
        <p:nvPr/>
      </p:nvGrpSpPr>
      <p:grpSpPr>
        <a:xfrm>
          <a:off x="0" y="0"/>
          <a:ext cx="0" cy="0"/>
          <a:chOff x="0" y="0"/>
          <a:chExt cx="0" cy="0"/>
        </a:xfrm>
      </p:grpSpPr>
      <p:sp>
        <p:nvSpPr>
          <p:cNvPr id="70196" name="Google Shape;70196;gc73dee21a8_1_10887: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97" name="Google Shape;70197;gc73dee21a8_1_108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387"/>
        <p:cNvGrpSpPr/>
        <p:nvPr/>
      </p:nvGrpSpPr>
      <p:grpSpPr>
        <a:xfrm>
          <a:off x="0" y="0"/>
          <a:ext cx="0" cy="0"/>
          <a:chOff x="0" y="0"/>
          <a:chExt cx="0" cy="0"/>
        </a:xfrm>
      </p:grpSpPr>
      <p:sp>
        <p:nvSpPr>
          <p:cNvPr id="70388" name="Google Shape;70388;gc63297cffa_0_16772: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89" name="Google Shape;70389;gc63297cffa_0_167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546"/>
        <p:cNvGrpSpPr/>
        <p:nvPr/>
      </p:nvGrpSpPr>
      <p:grpSpPr>
        <a:xfrm>
          <a:off x="0" y="0"/>
          <a:ext cx="0" cy="0"/>
          <a:chOff x="0" y="0"/>
          <a:chExt cx="0" cy="0"/>
        </a:xfrm>
      </p:grpSpPr>
      <p:sp>
        <p:nvSpPr>
          <p:cNvPr id="71547" name="Google Shape;71547;gc73dee21a8_1_1896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48" name="Google Shape;71548;gc73dee21a8_1_189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indent="0">
              <a:buNone/>
            </a:pPr>
            <a:r>
              <a:rPr lang="en-US" smtClean="0"/>
              <a:t>Giáo</a:t>
            </a:r>
            <a:r>
              <a:rPr lang="en-US" baseline="0" smtClean="0"/>
              <a:t> viên nên cho HS linh động trong việc trình bày, đảm bảo cân đối về hình thức là được. Đừng nên bắt hs máy móc phải lùi mấy ô. Có khi lời giải dài quá thì cần lùi 1, 2 ô thôi.</a:t>
            </a:r>
            <a:endParaRPr lang="en-US"/>
          </a:p>
        </p:txBody>
      </p:sp>
    </p:spTree>
    <p:extLst>
      <p:ext uri="{BB962C8B-B14F-4D97-AF65-F5344CB8AC3E}">
        <p14:creationId xmlns:p14="http://schemas.microsoft.com/office/powerpoint/2010/main" val="32891726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48"/>
        <p:cNvGrpSpPr/>
        <p:nvPr/>
      </p:nvGrpSpPr>
      <p:grpSpPr>
        <a:xfrm>
          <a:off x="0" y="0"/>
          <a:ext cx="0" cy="0"/>
          <a:chOff x="0" y="0"/>
          <a:chExt cx="0" cy="0"/>
        </a:xfrm>
      </p:grpSpPr>
      <p:sp>
        <p:nvSpPr>
          <p:cNvPr id="74049" name="Google Shape;74049;gc6f6f4cd68_1_1378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50" name="Google Shape;74050;gc6f6f4cd68_1_13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mtClean="0"/>
              <a:t>Nếu</a:t>
            </a:r>
            <a:r>
              <a:rPr lang="en-US" baseline="0" smtClean="0"/>
              <a:t> lớp thầy cô gái nhiều hơn trai thì đổi câu hỏi lại nhé</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47"/>
        <p:cNvGrpSpPr/>
        <p:nvPr/>
      </p:nvGrpSpPr>
      <p:grpSpPr>
        <a:xfrm>
          <a:off x="0" y="0"/>
          <a:ext cx="0" cy="0"/>
          <a:chOff x="0" y="0"/>
          <a:chExt cx="0" cy="0"/>
        </a:xfrm>
      </p:grpSpPr>
      <p:sp>
        <p:nvSpPr>
          <p:cNvPr id="71448" name="Google Shape;71448;gc665986f4b_1_8139:notes"/>
          <p:cNvSpPr>
            <a:spLocks noGrp="1" noRot="1" noChangeAspect="1"/>
          </p:cNvSpPr>
          <p:nvPr>
            <p:ph type="sldImg" idx="2"/>
          </p:nvPr>
        </p:nvSpPr>
        <p:spPr>
          <a:xfrm>
            <a:off x="388938" y="685800"/>
            <a:ext cx="608012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449" name="Google Shape;71449;gc665986f4b_1_8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0" y="0"/>
            <a:ext cx="12161838" cy="6858000"/>
            <a:chOff x="0" y="0"/>
            <a:chExt cx="9144000" cy="5143500"/>
          </a:xfrm>
        </p:grpSpPr>
        <p:sp>
          <p:nvSpPr>
            <p:cNvPr id="10" name="Google Shape;10;p2"/>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8" name="Google Shape;2698;p2"/>
          <p:cNvSpPr txBox="1">
            <a:spLocks noGrp="1"/>
          </p:cNvSpPr>
          <p:nvPr>
            <p:ph type="ctrTitle"/>
          </p:nvPr>
        </p:nvSpPr>
        <p:spPr>
          <a:xfrm>
            <a:off x="3043053" y="1771723"/>
            <a:ext cx="6075732" cy="1942800"/>
          </a:xfrm>
          <a:prstGeom prst="rect">
            <a:avLst/>
          </a:prstGeom>
        </p:spPr>
        <p:txBody>
          <a:bodyPr spcFirstLastPara="1" wrap="square" lIns="121705" tIns="121705" rIns="121705" bIns="121705" anchor="t" anchorCtr="0">
            <a:noAutofit/>
          </a:bodyPr>
          <a:lstStyle>
            <a:lvl1pPr lvl="0" algn="ctr">
              <a:lnSpc>
                <a:spcPct val="80000"/>
              </a:lnSpc>
              <a:spcBef>
                <a:spcPts val="0"/>
              </a:spcBef>
              <a:spcAft>
                <a:spcPts val="0"/>
              </a:spcAft>
              <a:buSzPts val="5200"/>
              <a:buNone/>
              <a:defRPr sz="6900"/>
            </a:lvl1pPr>
            <a:lvl2pPr lvl="1" algn="ctr">
              <a:spcBef>
                <a:spcPts val="0"/>
              </a:spcBef>
              <a:spcAft>
                <a:spcPts val="0"/>
              </a:spcAft>
              <a:buSzPts val="5200"/>
              <a:buNone/>
              <a:defRPr sz="6900"/>
            </a:lvl2pPr>
            <a:lvl3pPr lvl="2" algn="ctr">
              <a:spcBef>
                <a:spcPts val="0"/>
              </a:spcBef>
              <a:spcAft>
                <a:spcPts val="0"/>
              </a:spcAft>
              <a:buSzPts val="5200"/>
              <a:buNone/>
              <a:defRPr sz="6900"/>
            </a:lvl3pPr>
            <a:lvl4pPr lvl="3" algn="ctr">
              <a:spcBef>
                <a:spcPts val="0"/>
              </a:spcBef>
              <a:spcAft>
                <a:spcPts val="0"/>
              </a:spcAft>
              <a:buSzPts val="5200"/>
              <a:buNone/>
              <a:defRPr sz="6900"/>
            </a:lvl4pPr>
            <a:lvl5pPr lvl="4" algn="ctr">
              <a:spcBef>
                <a:spcPts val="0"/>
              </a:spcBef>
              <a:spcAft>
                <a:spcPts val="0"/>
              </a:spcAft>
              <a:buSzPts val="5200"/>
              <a:buNone/>
              <a:defRPr sz="6900"/>
            </a:lvl5pPr>
            <a:lvl6pPr lvl="5" algn="ctr">
              <a:spcBef>
                <a:spcPts val="0"/>
              </a:spcBef>
              <a:spcAft>
                <a:spcPts val="0"/>
              </a:spcAft>
              <a:buSzPts val="5200"/>
              <a:buNone/>
              <a:defRPr sz="6900"/>
            </a:lvl6pPr>
            <a:lvl7pPr lvl="6" algn="ctr">
              <a:spcBef>
                <a:spcPts val="0"/>
              </a:spcBef>
              <a:spcAft>
                <a:spcPts val="0"/>
              </a:spcAft>
              <a:buSzPts val="5200"/>
              <a:buNone/>
              <a:defRPr sz="6900"/>
            </a:lvl7pPr>
            <a:lvl8pPr lvl="7" algn="ctr">
              <a:spcBef>
                <a:spcPts val="0"/>
              </a:spcBef>
              <a:spcAft>
                <a:spcPts val="0"/>
              </a:spcAft>
              <a:buSzPts val="5200"/>
              <a:buNone/>
              <a:defRPr sz="6900"/>
            </a:lvl8pPr>
            <a:lvl9pPr lvl="8" algn="ctr">
              <a:spcBef>
                <a:spcPts val="0"/>
              </a:spcBef>
              <a:spcAft>
                <a:spcPts val="0"/>
              </a:spcAft>
              <a:buSzPts val="5200"/>
              <a:buNone/>
              <a:defRPr sz="6900"/>
            </a:lvl9pPr>
          </a:lstStyle>
          <a:p>
            <a:endParaRPr/>
          </a:p>
        </p:txBody>
      </p:sp>
      <p:sp>
        <p:nvSpPr>
          <p:cNvPr id="2699" name="Google Shape;2699;p2"/>
          <p:cNvSpPr txBox="1">
            <a:spLocks noGrp="1"/>
          </p:cNvSpPr>
          <p:nvPr>
            <p:ph type="subTitle" idx="1"/>
          </p:nvPr>
        </p:nvSpPr>
        <p:spPr>
          <a:xfrm>
            <a:off x="2685939" y="3804333"/>
            <a:ext cx="6789961" cy="1274800"/>
          </a:xfrm>
          <a:prstGeom prst="rect">
            <a:avLst/>
          </a:prstGeom>
          <a:solidFill>
            <a:schemeClr val="accent4"/>
          </a:solidFill>
        </p:spPr>
        <p:txBody>
          <a:bodyPr spcFirstLastPara="1" wrap="square" lIns="121705" tIns="121705" rIns="121705" bIns="121705" anchor="t" anchorCtr="0">
            <a:noAutofit/>
          </a:bodyPr>
          <a:lstStyle>
            <a:lvl1pPr lvl="0" algn="ctr">
              <a:lnSpc>
                <a:spcPct val="100000"/>
              </a:lnSpc>
              <a:spcBef>
                <a:spcPts val="0"/>
              </a:spcBef>
              <a:spcAft>
                <a:spcPts val="0"/>
              </a:spcAft>
              <a:buSzPts val="1400"/>
              <a:buNone/>
              <a:defRPr sz="3300"/>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4">
  <p:cSld name="BLANK_1_1_1_1_1_1_1_1_1_1">
    <p:bg>
      <p:bgPr>
        <a:solidFill>
          <a:schemeClr val="accent3"/>
        </a:solidFill>
        <a:effectLst/>
      </p:bgPr>
    </p:bg>
    <p:spTree>
      <p:nvGrpSpPr>
        <p:cNvPr id="1" name="Shape 67372"/>
        <p:cNvGrpSpPr/>
        <p:nvPr/>
      </p:nvGrpSpPr>
      <p:grpSpPr>
        <a:xfrm>
          <a:off x="0" y="0"/>
          <a:ext cx="0" cy="0"/>
          <a:chOff x="0" y="0"/>
          <a:chExt cx="0" cy="0"/>
        </a:xfrm>
      </p:grpSpPr>
      <p:grpSp>
        <p:nvGrpSpPr>
          <p:cNvPr id="67373" name="Google Shape;67373;p28"/>
          <p:cNvGrpSpPr/>
          <p:nvPr/>
        </p:nvGrpSpPr>
        <p:grpSpPr>
          <a:xfrm>
            <a:off x="0" y="0"/>
            <a:ext cx="12161838" cy="6858000"/>
            <a:chOff x="0" y="0"/>
            <a:chExt cx="9144000" cy="5143500"/>
          </a:xfrm>
        </p:grpSpPr>
        <p:sp>
          <p:nvSpPr>
            <p:cNvPr id="67374" name="Google Shape;67374;p28"/>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5" name="Google Shape;67375;p28"/>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6" name="Google Shape;67376;p28"/>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7" name="Google Shape;67377;p28"/>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8" name="Google Shape;67378;p28"/>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9" name="Google Shape;67379;p28"/>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0" name="Google Shape;67380;p28"/>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1" name="Google Shape;67381;p28"/>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2" name="Google Shape;67382;p28"/>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3" name="Google Shape;67383;p28"/>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4" name="Google Shape;67384;p28"/>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5" name="Google Shape;67385;p28"/>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6" name="Google Shape;67386;p28"/>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7" name="Google Shape;67387;p28"/>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8" name="Google Shape;67388;p28"/>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9" name="Google Shape;67389;p28"/>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0" name="Google Shape;67390;p28"/>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1" name="Google Shape;67391;p28"/>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2" name="Google Shape;67392;p28"/>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3" name="Google Shape;67393;p28"/>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4" name="Google Shape;67394;p28"/>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5" name="Google Shape;67395;p28"/>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6" name="Google Shape;67396;p28"/>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7" name="Google Shape;67397;p28"/>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8" name="Google Shape;67398;p28"/>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9" name="Google Shape;67399;p28"/>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0" name="Google Shape;67400;p28"/>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1" name="Google Shape;67401;p28"/>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2" name="Google Shape;67402;p28"/>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3" name="Google Shape;67403;p28"/>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4" name="Google Shape;67404;p28"/>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5" name="Google Shape;67405;p28"/>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6" name="Google Shape;67406;p28"/>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7" name="Google Shape;67407;p28"/>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8" name="Google Shape;67408;p28"/>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9" name="Google Shape;67409;p28"/>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0" name="Google Shape;67410;p28"/>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1" name="Google Shape;67411;p28"/>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2" name="Google Shape;67412;p28"/>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3" name="Google Shape;67413;p28"/>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4" name="Google Shape;67414;p28"/>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5" name="Google Shape;67415;p28"/>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6" name="Google Shape;67416;p28"/>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7" name="Google Shape;67417;p28"/>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8" name="Google Shape;67418;p28"/>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9" name="Google Shape;67419;p28"/>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0" name="Google Shape;67420;p28"/>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1" name="Google Shape;67421;p28"/>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2" name="Google Shape;67422;p28"/>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3" name="Google Shape;67423;p28"/>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4" name="Google Shape;67424;p28"/>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5" name="Google Shape;67425;p28"/>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6" name="Google Shape;67426;p28"/>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7" name="Google Shape;67427;p28"/>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8" name="Google Shape;67428;p28"/>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9" name="Google Shape;67429;p28"/>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0" name="Google Shape;67430;p28"/>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1" name="Google Shape;67431;p28"/>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2" name="Google Shape;67432;p28"/>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3" name="Google Shape;67433;p28"/>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4" name="Google Shape;67434;p28"/>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5" name="Google Shape;67435;p28"/>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6" name="Google Shape;67436;p28"/>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7" name="Google Shape;67437;p28"/>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8" name="Google Shape;67438;p28"/>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9" name="Google Shape;67439;p28"/>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0" name="Google Shape;67440;p28"/>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1" name="Google Shape;67441;p28"/>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2" name="Google Shape;67442;p28"/>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3" name="Google Shape;67443;p28"/>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4" name="Google Shape;67444;p28"/>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5" name="Google Shape;67445;p28"/>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6" name="Google Shape;67446;p28"/>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7" name="Google Shape;67447;p28"/>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8" name="Google Shape;67448;p28"/>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9" name="Google Shape;67449;p28"/>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0" name="Google Shape;67450;p28"/>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1" name="Google Shape;67451;p28"/>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2" name="Google Shape;67452;p28"/>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3" name="Google Shape;67453;p28"/>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4" name="Google Shape;67454;p28"/>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5" name="Google Shape;67455;p28"/>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6" name="Google Shape;67456;p28"/>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7" name="Google Shape;67457;p28"/>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8" name="Google Shape;67458;p28"/>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9" name="Google Shape;67459;p28"/>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0" name="Google Shape;67460;p28"/>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1" name="Google Shape;67461;p28"/>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2" name="Google Shape;67462;p28"/>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3" name="Google Shape;67463;p28"/>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4" name="Google Shape;67464;p28"/>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5" name="Google Shape;67465;p28"/>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6" name="Google Shape;67466;p28"/>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7" name="Google Shape;67467;p28"/>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8" name="Google Shape;67468;p28"/>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9" name="Google Shape;67469;p28"/>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0" name="Google Shape;67470;p28"/>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1" name="Google Shape;67471;p28"/>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2" name="Google Shape;67472;p28"/>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3" name="Google Shape;67473;p28"/>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4" name="Google Shape;67474;p28"/>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5" name="Google Shape;67475;p28"/>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6" name="Google Shape;67476;p28"/>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7" name="Google Shape;67477;p28"/>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8" name="Google Shape;67478;p28"/>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9" name="Google Shape;67479;p28"/>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0" name="Google Shape;67480;p28"/>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1" name="Google Shape;67481;p28"/>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2" name="Google Shape;67482;p28"/>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3" name="Google Shape;67483;p28"/>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4" name="Google Shape;67484;p28"/>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5" name="Google Shape;67485;p28"/>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6" name="Google Shape;67486;p28"/>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7" name="Google Shape;67487;p28"/>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8" name="Google Shape;67488;p28"/>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9" name="Google Shape;67489;p28"/>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0" name="Google Shape;67490;p28"/>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1" name="Google Shape;67491;p28"/>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2" name="Google Shape;67492;p28"/>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3" name="Google Shape;67493;p28"/>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4" name="Google Shape;67494;p28"/>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5" name="Google Shape;67495;p28"/>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6" name="Google Shape;67496;p28"/>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7" name="Google Shape;67497;p28"/>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8" name="Google Shape;67498;p28"/>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9" name="Google Shape;67499;p28"/>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0" name="Google Shape;67500;p28"/>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1" name="Google Shape;67501;p28"/>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2" name="Google Shape;67502;p28"/>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3" name="Google Shape;67503;p28"/>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4" name="Google Shape;67504;p28"/>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5" name="Google Shape;67505;p28"/>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6" name="Google Shape;67506;p28"/>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7" name="Google Shape;67507;p28"/>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8" name="Google Shape;67508;p28"/>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9" name="Google Shape;67509;p28"/>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0" name="Google Shape;67510;p28"/>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1" name="Google Shape;67511;p28"/>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2" name="Google Shape;67512;p28"/>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3" name="Google Shape;67513;p28"/>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4" name="Google Shape;67514;p28"/>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5" name="Google Shape;67515;p28"/>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6" name="Google Shape;67516;p28"/>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7" name="Google Shape;67517;p28"/>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8" name="Google Shape;67518;p28"/>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9" name="Google Shape;67519;p28"/>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0" name="Google Shape;67520;p28"/>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1" name="Google Shape;67521;p28"/>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2" name="Google Shape;67522;p28"/>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3" name="Google Shape;67523;p28"/>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4" name="Google Shape;67524;p28"/>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5" name="Google Shape;67525;p28"/>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6" name="Google Shape;67526;p28"/>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7" name="Google Shape;67527;p28"/>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8" name="Google Shape;67528;p28"/>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9" name="Google Shape;67529;p28"/>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0" name="Google Shape;67530;p28"/>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1" name="Google Shape;67531;p28"/>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2" name="Google Shape;67532;p28"/>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3" name="Google Shape;67533;p28"/>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4" name="Google Shape;67534;p28"/>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5" name="Google Shape;67535;p28"/>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6" name="Google Shape;67536;p28"/>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7" name="Google Shape;67537;p28"/>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8" name="Google Shape;67538;p28"/>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9" name="Google Shape;67539;p28"/>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0" name="Google Shape;67540;p28"/>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1" name="Google Shape;67541;p28"/>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2" name="Google Shape;67542;p28"/>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3" name="Google Shape;67543;p28"/>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4" name="Google Shape;67544;p28"/>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5" name="Google Shape;67545;p28"/>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6" name="Google Shape;67546;p28"/>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7" name="Google Shape;67547;p28"/>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8" name="Google Shape;67548;p28"/>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9" name="Google Shape;67549;p28"/>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0" name="Google Shape;67550;p28"/>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1" name="Google Shape;67551;p28"/>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2" name="Google Shape;67552;p28"/>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3" name="Google Shape;67553;p28"/>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4" name="Google Shape;67554;p28"/>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5" name="Google Shape;67555;p28"/>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6" name="Google Shape;67556;p28"/>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7" name="Google Shape;67557;p28"/>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8" name="Google Shape;67558;p28"/>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9" name="Google Shape;67559;p28"/>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0" name="Google Shape;67560;p28"/>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1" name="Google Shape;67561;p28"/>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2" name="Google Shape;67562;p28"/>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3" name="Google Shape;67563;p28"/>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4" name="Google Shape;67564;p28"/>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5" name="Google Shape;67565;p28"/>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6" name="Google Shape;67566;p28"/>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7" name="Google Shape;67567;p28"/>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8" name="Google Shape;67568;p28"/>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9" name="Google Shape;67569;p28"/>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0" name="Google Shape;67570;p28"/>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1" name="Google Shape;67571;p28"/>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2" name="Google Shape;67572;p28"/>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3" name="Google Shape;67573;p28"/>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4" name="Google Shape;67574;p28"/>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5" name="Google Shape;67575;p28"/>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6" name="Google Shape;67576;p28"/>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7" name="Google Shape;67577;p28"/>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8" name="Google Shape;67578;p28"/>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9" name="Google Shape;67579;p28"/>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0" name="Google Shape;67580;p28"/>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1" name="Google Shape;67581;p28"/>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2" name="Google Shape;67582;p28"/>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3" name="Google Shape;67583;p28"/>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4" name="Google Shape;67584;p28"/>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5" name="Google Shape;67585;p28"/>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6" name="Google Shape;67586;p28"/>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7" name="Google Shape;67587;p28"/>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8" name="Google Shape;67588;p28"/>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9" name="Google Shape;67589;p28"/>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0" name="Google Shape;67590;p28"/>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1" name="Google Shape;67591;p28"/>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2" name="Google Shape;67592;p28"/>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3" name="Google Shape;67593;p28"/>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4" name="Google Shape;67594;p28"/>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5" name="Google Shape;67595;p28"/>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6" name="Google Shape;67596;p28"/>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7" name="Google Shape;67597;p28"/>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8" name="Google Shape;67598;p28"/>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9" name="Google Shape;67599;p28"/>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0" name="Google Shape;67600;p28"/>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1" name="Google Shape;67601;p28"/>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2" name="Google Shape;67602;p28"/>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3" name="Google Shape;67603;p28"/>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4" name="Google Shape;67604;p28"/>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5" name="Google Shape;67605;p28"/>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6" name="Google Shape;67606;p28"/>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7" name="Google Shape;67607;p28"/>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8" name="Google Shape;67608;p28"/>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9" name="Google Shape;67609;p28"/>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0" name="Google Shape;67610;p28"/>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1" name="Google Shape;67611;p28"/>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2" name="Google Shape;67612;p28"/>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3" name="Google Shape;67613;p28"/>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4" name="Google Shape;67614;p28"/>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5" name="Google Shape;67615;p28"/>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6" name="Google Shape;67616;p28"/>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7" name="Google Shape;67617;p28"/>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8" name="Google Shape;67618;p28"/>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9" name="Google Shape;67619;p28"/>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0" name="Google Shape;67620;p28"/>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1" name="Google Shape;67621;p28"/>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2" name="Google Shape;67622;p28"/>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3" name="Google Shape;67623;p28"/>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4" name="Google Shape;67624;p28"/>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5" name="Google Shape;67625;p28"/>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6" name="Google Shape;67626;p28"/>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7" name="Google Shape;67627;p28"/>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8" name="Google Shape;67628;p28"/>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9" name="Google Shape;67629;p28"/>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0" name="Google Shape;67630;p28"/>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1" name="Google Shape;67631;p28"/>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2" name="Google Shape;67632;p28"/>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3" name="Google Shape;67633;p28"/>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4" name="Google Shape;67634;p28"/>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5" name="Google Shape;67635;p28"/>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6" name="Google Shape;67636;p28"/>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7" name="Google Shape;67637;p28"/>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8" name="Google Shape;67638;p28"/>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9" name="Google Shape;67639;p28"/>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0" name="Google Shape;67640;p28"/>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1" name="Google Shape;67641;p28"/>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2" name="Google Shape;67642;p28"/>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3" name="Google Shape;67643;p28"/>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4" name="Google Shape;67644;p28"/>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5" name="Google Shape;67645;p28"/>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6" name="Google Shape;67646;p28"/>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7" name="Google Shape;67647;p28"/>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8" name="Google Shape;67648;p28"/>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9" name="Google Shape;67649;p28"/>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0" name="Google Shape;67650;p28"/>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1" name="Google Shape;67651;p28"/>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2" name="Google Shape;67652;p28"/>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3" name="Google Shape;67653;p28"/>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4" name="Google Shape;67654;p28"/>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5" name="Google Shape;67655;p28"/>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6" name="Google Shape;67656;p28"/>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7" name="Google Shape;67657;p28"/>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8" name="Google Shape;67658;p28"/>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9" name="Google Shape;67659;p28"/>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0" name="Google Shape;67660;p28"/>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1" name="Google Shape;67661;p28"/>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2" name="Google Shape;67662;p28"/>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3" name="Google Shape;67663;p28"/>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4" name="Google Shape;67664;p28"/>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5" name="Google Shape;67665;p28"/>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6" name="Google Shape;67666;p28"/>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7" name="Google Shape;67667;p28"/>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8" name="Google Shape;67668;p28"/>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9" name="Google Shape;67669;p28"/>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0" name="Google Shape;67670;p28"/>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1" name="Google Shape;67671;p28"/>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2" name="Google Shape;67672;p28"/>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3" name="Google Shape;67673;p28"/>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4" name="Google Shape;67674;p28"/>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5" name="Google Shape;67675;p28"/>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6" name="Google Shape;67676;p28"/>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7" name="Google Shape;67677;p28"/>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8" name="Google Shape;67678;p28"/>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9" name="Google Shape;67679;p28"/>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0" name="Google Shape;67680;p28"/>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1" name="Google Shape;67681;p28"/>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2" name="Google Shape;67682;p28"/>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3" name="Google Shape;67683;p28"/>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4" name="Google Shape;67684;p28"/>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5" name="Google Shape;67685;p28"/>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6" name="Google Shape;67686;p28"/>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7" name="Google Shape;67687;p28"/>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8" name="Google Shape;67688;p28"/>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9" name="Google Shape;67689;p28"/>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0" name="Google Shape;67690;p28"/>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1" name="Google Shape;67691;p28"/>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2" name="Google Shape;67692;p28"/>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3" name="Google Shape;67693;p28"/>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4" name="Google Shape;67694;p28"/>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5" name="Google Shape;67695;p28"/>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6" name="Google Shape;67696;p28"/>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7" name="Google Shape;67697;p28"/>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8" name="Google Shape;67698;p28"/>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9" name="Google Shape;67699;p28"/>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0" name="Google Shape;67700;p28"/>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1" name="Google Shape;67701;p28"/>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2" name="Google Shape;67702;p28"/>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3" name="Google Shape;67703;p28"/>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4" name="Google Shape;67704;p28"/>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5" name="Google Shape;67705;p28"/>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6" name="Google Shape;67706;p28"/>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7" name="Google Shape;67707;p28"/>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8" name="Google Shape;67708;p28"/>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9" name="Google Shape;67709;p28"/>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0" name="Google Shape;67710;p28"/>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1" name="Google Shape;67711;p28"/>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2" name="Google Shape;67712;p28"/>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3" name="Google Shape;67713;p28"/>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4" name="Google Shape;67714;p28"/>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5" name="Google Shape;67715;p28"/>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6" name="Google Shape;67716;p28"/>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7" name="Google Shape;67717;p28"/>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8" name="Google Shape;67718;p28"/>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9" name="Google Shape;67719;p28"/>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0" name="Google Shape;67720;p28"/>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1" name="Google Shape;67721;p28"/>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2" name="Google Shape;67722;p28"/>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3" name="Google Shape;67723;p28"/>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4" name="Google Shape;67724;p28"/>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5" name="Google Shape;67725;p28"/>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6" name="Google Shape;67726;p28"/>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7" name="Google Shape;67727;p28"/>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8" name="Google Shape;67728;p28"/>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9" name="Google Shape;67729;p28"/>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0" name="Google Shape;67730;p28"/>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1" name="Google Shape;67731;p28"/>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2" name="Google Shape;67732;p28"/>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3" name="Google Shape;67733;p28"/>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4" name="Google Shape;67734;p28"/>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5" name="Google Shape;67735;p28"/>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6" name="Google Shape;67736;p28"/>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7" name="Google Shape;67737;p28"/>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8" name="Google Shape;67738;p28"/>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9" name="Google Shape;67739;p28"/>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0" name="Google Shape;67740;p28"/>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1" name="Google Shape;67741;p28"/>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2" name="Google Shape;67742;p28"/>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3" name="Google Shape;67743;p28"/>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4" name="Google Shape;67744;p28"/>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5" name="Google Shape;67745;p28"/>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6" name="Google Shape;67746;p28"/>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7" name="Google Shape;67747;p28"/>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8" name="Google Shape;67748;p28"/>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9" name="Google Shape;67749;p28"/>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0" name="Google Shape;67750;p28"/>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1" name="Google Shape;67751;p28"/>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2" name="Google Shape;67752;p28"/>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3" name="Google Shape;67753;p28"/>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4" name="Google Shape;67754;p28"/>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5" name="Google Shape;67755;p28"/>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6" name="Google Shape;67756;p28"/>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7" name="Google Shape;67757;p28"/>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8" name="Google Shape;67758;p28"/>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9" name="Google Shape;67759;p28"/>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0" name="Google Shape;67760;p28"/>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1" name="Google Shape;67761;p28"/>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2" name="Google Shape;67762;p28"/>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3" name="Google Shape;67763;p28"/>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4" name="Google Shape;67764;p28"/>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5" name="Google Shape;67765;p28"/>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6" name="Google Shape;67766;p28"/>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7" name="Google Shape;67767;p28"/>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8" name="Google Shape;67768;p28"/>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9" name="Google Shape;67769;p28"/>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0" name="Google Shape;67770;p28"/>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1" name="Google Shape;67771;p28"/>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2" name="Google Shape;67772;p28"/>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3" name="Google Shape;67773;p28"/>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4" name="Google Shape;67774;p28"/>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5" name="Google Shape;67775;p28"/>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6" name="Google Shape;67776;p28"/>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7" name="Google Shape;67777;p28"/>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8" name="Google Shape;67778;p28"/>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9" name="Google Shape;67779;p28"/>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0" name="Google Shape;67780;p28"/>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1" name="Google Shape;67781;p28"/>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2" name="Google Shape;67782;p28"/>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3" name="Google Shape;67783;p28"/>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4" name="Google Shape;67784;p28"/>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5" name="Google Shape;67785;p28"/>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6" name="Google Shape;67786;p28"/>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7" name="Google Shape;67787;p28"/>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8" name="Google Shape;67788;p28"/>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9" name="Google Shape;67789;p28"/>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0" name="Google Shape;67790;p28"/>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1" name="Google Shape;67791;p28"/>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2" name="Google Shape;67792;p28"/>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3" name="Google Shape;67793;p28"/>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4" name="Google Shape;67794;p28"/>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5" name="Google Shape;67795;p28"/>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6" name="Google Shape;67796;p28"/>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7" name="Google Shape;67797;p28"/>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8" name="Google Shape;67798;p28"/>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9" name="Google Shape;67799;p28"/>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0" name="Google Shape;67800;p28"/>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1" name="Google Shape;67801;p28"/>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2" name="Google Shape;67802;p28"/>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3" name="Google Shape;67803;p28"/>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4" name="Google Shape;67804;p28"/>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5" name="Google Shape;67805;p28"/>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6" name="Google Shape;67806;p28"/>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7" name="Google Shape;67807;p28"/>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8" name="Google Shape;67808;p28"/>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9" name="Google Shape;67809;p28"/>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0" name="Google Shape;67810;p28"/>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1" name="Google Shape;67811;p28"/>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2" name="Google Shape;67812;p28"/>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3" name="Google Shape;67813;p28"/>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4" name="Google Shape;67814;p28"/>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5" name="Google Shape;67815;p28"/>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6" name="Google Shape;67816;p28"/>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7" name="Google Shape;67817;p28"/>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8" name="Google Shape;67818;p28"/>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9" name="Google Shape;67819;p28"/>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0" name="Google Shape;67820;p28"/>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1" name="Google Shape;67821;p28"/>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2" name="Google Shape;67822;p28"/>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3" name="Google Shape;67823;p28"/>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4" name="Google Shape;67824;p28"/>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5" name="Google Shape;67825;p28"/>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6" name="Google Shape;67826;p28"/>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7" name="Google Shape;67827;p28"/>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8" name="Google Shape;67828;p28"/>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9" name="Google Shape;67829;p28"/>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0" name="Google Shape;67830;p28"/>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1" name="Google Shape;67831;p28"/>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2" name="Google Shape;67832;p28"/>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3" name="Google Shape;67833;p28"/>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4" name="Google Shape;67834;p28"/>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5" name="Google Shape;67835;p28"/>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6" name="Google Shape;67836;p28"/>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7" name="Google Shape;67837;p28"/>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8" name="Google Shape;67838;p28"/>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9" name="Google Shape;67839;p28"/>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0" name="Google Shape;67840;p28"/>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1" name="Google Shape;67841;p28"/>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2" name="Google Shape;67842;p28"/>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3" name="Google Shape;67843;p28"/>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4" name="Google Shape;67844;p28"/>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5" name="Google Shape;67845;p28"/>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6" name="Google Shape;67846;p28"/>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7" name="Google Shape;67847;p28"/>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8" name="Google Shape;67848;p28"/>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9" name="Google Shape;67849;p28"/>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0" name="Google Shape;67850;p28"/>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1" name="Google Shape;67851;p28"/>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2" name="Google Shape;67852;p28"/>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3" name="Google Shape;67853;p28"/>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4" name="Google Shape;67854;p28"/>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5" name="Google Shape;67855;p28"/>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6" name="Google Shape;67856;p28"/>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7" name="Google Shape;67857;p28"/>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8" name="Google Shape;67858;p28"/>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9" name="Google Shape;67859;p28"/>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0" name="Google Shape;67860;p28"/>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1" name="Google Shape;67861;p28"/>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2" name="Google Shape;67862;p28"/>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3" name="Google Shape;67863;p28"/>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4" name="Google Shape;67864;p28"/>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5" name="Google Shape;67865;p28"/>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6" name="Google Shape;67866;p28"/>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7" name="Google Shape;67867;p28"/>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8" name="Google Shape;67868;p28"/>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9" name="Google Shape;67869;p28"/>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0" name="Google Shape;67870;p28"/>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1" name="Google Shape;67871;p28"/>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2" name="Google Shape;67872;p28"/>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3" name="Google Shape;67873;p28"/>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4" name="Google Shape;67874;p28"/>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5" name="Google Shape;67875;p28"/>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6" name="Google Shape;67876;p28"/>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7" name="Google Shape;67877;p28"/>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8" name="Google Shape;67878;p28"/>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9" name="Google Shape;67879;p28"/>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0" name="Google Shape;67880;p28"/>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1" name="Google Shape;67881;p28"/>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2" name="Google Shape;67882;p28"/>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3" name="Google Shape;67883;p28"/>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4" name="Google Shape;67884;p28"/>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5" name="Google Shape;67885;p28"/>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6" name="Google Shape;67886;p28"/>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7" name="Google Shape;67887;p28"/>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8" name="Google Shape;67888;p28"/>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9" name="Google Shape;67889;p28"/>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0" name="Google Shape;67890;p28"/>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1" name="Google Shape;67891;p28"/>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2" name="Google Shape;67892;p28"/>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3" name="Google Shape;67893;p28"/>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4" name="Google Shape;67894;p28"/>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5" name="Google Shape;67895;p28"/>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6" name="Google Shape;67896;p28"/>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7" name="Google Shape;67897;p28"/>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8" name="Google Shape;67898;p28"/>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9" name="Google Shape;67899;p28"/>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0" name="Google Shape;67900;p28"/>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1" name="Google Shape;67901;p28"/>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2" name="Google Shape;67902;p28"/>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3" name="Google Shape;67903;p28"/>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4" name="Google Shape;67904;p28"/>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5" name="Google Shape;67905;p28"/>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6" name="Google Shape;67906;p28"/>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7" name="Google Shape;67907;p28"/>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8" name="Google Shape;67908;p28"/>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9" name="Google Shape;67909;p28"/>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0" name="Google Shape;67910;p28"/>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1" name="Google Shape;67911;p28"/>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2" name="Google Shape;67912;p28"/>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3" name="Google Shape;67913;p28"/>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4" name="Google Shape;67914;p28"/>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5" name="Google Shape;67915;p28"/>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6" name="Google Shape;67916;p28"/>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7" name="Google Shape;67917;p28"/>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8" name="Google Shape;67918;p28"/>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9" name="Google Shape;67919;p28"/>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0" name="Google Shape;67920;p28"/>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1" name="Google Shape;67921;p28"/>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2" name="Google Shape;67922;p28"/>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3" name="Google Shape;67923;p28"/>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4" name="Google Shape;67924;p28"/>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5" name="Google Shape;67925;p28"/>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6" name="Google Shape;67926;p28"/>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7" name="Google Shape;67927;p28"/>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8" name="Google Shape;67928;p28"/>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9" name="Google Shape;67929;p28"/>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0" name="Google Shape;67930;p28"/>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1" name="Google Shape;67931;p28"/>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2" name="Google Shape;67932;p28"/>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3" name="Google Shape;67933;p28"/>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4" name="Google Shape;67934;p28"/>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5" name="Google Shape;67935;p28"/>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6" name="Google Shape;67936;p28"/>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7" name="Google Shape;67937;p28"/>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8" name="Google Shape;67938;p28"/>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9" name="Google Shape;67939;p28"/>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0" name="Google Shape;67940;p28"/>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1" name="Google Shape;67941;p28"/>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2" name="Google Shape;67942;p28"/>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3" name="Google Shape;67943;p28"/>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4" name="Google Shape;67944;p28"/>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5" name="Google Shape;67945;p28"/>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6" name="Google Shape;67946;p28"/>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7" name="Google Shape;67947;p28"/>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8" name="Google Shape;67948;p28"/>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9" name="Google Shape;67949;p28"/>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0" name="Google Shape;67950;p28"/>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1" name="Google Shape;67951;p28"/>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2" name="Google Shape;67952;p28"/>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3" name="Google Shape;67953;p28"/>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4" name="Google Shape;67954;p28"/>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5" name="Google Shape;67955;p28"/>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6" name="Google Shape;67956;p28"/>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7" name="Google Shape;67957;p28"/>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8" name="Google Shape;67958;p28"/>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9" name="Google Shape;67959;p28"/>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0" name="Google Shape;67960;p28"/>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1" name="Google Shape;67961;p28"/>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2" name="Google Shape;67962;p28"/>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3" name="Google Shape;67963;p28"/>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4" name="Google Shape;67964;p28"/>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5" name="Google Shape;67965;p28"/>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6" name="Google Shape;67966;p28"/>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7" name="Google Shape;67967;p28"/>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8" name="Google Shape;67968;p28"/>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9" name="Google Shape;67969;p28"/>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0" name="Google Shape;67970;p28"/>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1" name="Google Shape;67971;p28"/>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2" name="Google Shape;67972;p28"/>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3" name="Google Shape;67973;p28"/>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4" name="Google Shape;67974;p28"/>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5" name="Google Shape;67975;p28"/>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6" name="Google Shape;67976;p28"/>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7" name="Google Shape;67977;p28"/>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8" name="Google Shape;67978;p28"/>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9" name="Google Shape;67979;p28"/>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0" name="Google Shape;67980;p28"/>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1" name="Google Shape;67981;p28"/>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2" name="Google Shape;67982;p28"/>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3" name="Google Shape;67983;p28"/>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4" name="Google Shape;67984;p28"/>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5" name="Google Shape;67985;p28"/>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6" name="Google Shape;67986;p28"/>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7" name="Google Shape;67987;p28"/>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8" name="Google Shape;67988;p28"/>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9" name="Google Shape;67989;p28"/>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0" name="Google Shape;67990;p28"/>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1" name="Google Shape;67991;p28"/>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2" name="Google Shape;67992;p28"/>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3" name="Google Shape;67993;p28"/>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4" name="Google Shape;67994;p28"/>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5" name="Google Shape;67995;p28"/>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6" name="Google Shape;67996;p28"/>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7" name="Google Shape;67997;p28"/>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8" name="Google Shape;67998;p28"/>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9" name="Google Shape;67999;p28"/>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0" name="Google Shape;68000;p28"/>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1" name="Google Shape;68001;p28"/>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2" name="Google Shape;68002;p28"/>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3" name="Google Shape;68003;p28"/>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4" name="Google Shape;68004;p28"/>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5" name="Google Shape;68005;p28"/>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6" name="Google Shape;68006;p28"/>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7" name="Google Shape;68007;p28"/>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8" name="Google Shape;68008;p28"/>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9" name="Google Shape;68009;p28"/>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0" name="Google Shape;68010;p28"/>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1" name="Google Shape;68011;p28"/>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2" name="Google Shape;68012;p28"/>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3" name="Google Shape;68013;p28"/>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4" name="Google Shape;68014;p28"/>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5" name="Google Shape;68015;p28"/>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6" name="Google Shape;68016;p28"/>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7" name="Google Shape;68017;p28"/>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8" name="Google Shape;68018;p28"/>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9" name="Google Shape;68019;p28"/>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0" name="Google Shape;68020;p28"/>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1" name="Google Shape;68021;p28"/>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2" name="Google Shape;68022;p28"/>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3" name="Google Shape;68023;p28"/>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4" name="Google Shape;68024;p28"/>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5" name="Google Shape;68025;p28"/>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6" name="Google Shape;68026;p28"/>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7" name="Google Shape;68027;p28"/>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8" name="Google Shape;68028;p28"/>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9" name="Google Shape;68029;p28"/>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0" name="Google Shape;68030;p28"/>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1" name="Google Shape;68031;p28"/>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2" name="Google Shape;68032;p28"/>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3" name="Google Shape;68033;p28"/>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4" name="Google Shape;68034;p28"/>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5" name="Google Shape;68035;p28"/>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6" name="Google Shape;68036;p28"/>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7" name="Google Shape;68037;p28"/>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8" name="Google Shape;68038;p28"/>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9" name="Google Shape;68039;p28"/>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0" name="Google Shape;68040;p28"/>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1" name="Google Shape;68041;p28"/>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2" name="Google Shape;68042;p28"/>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3" name="Google Shape;68043;p28"/>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4" name="Google Shape;68044;p28"/>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5" name="Google Shape;68045;p28"/>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6" name="Google Shape;68046;p28"/>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7" name="Google Shape;68047;p28"/>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8" name="Google Shape;68048;p28"/>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9" name="Google Shape;68049;p28"/>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0" name="Google Shape;68050;p28"/>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1" name="Google Shape;68051;p28"/>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2" name="Google Shape;68052;p28"/>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3" name="Google Shape;68053;p28"/>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4" name="Google Shape;68054;p28"/>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5" name="Google Shape;68055;p28"/>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6" name="Google Shape;68056;p28"/>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7" name="Google Shape;68057;p28"/>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8" name="Google Shape;68058;p28"/>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9" name="Google Shape;68059;p28"/>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0" name="Google Shape;68060;p28"/>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1" name="Google Shape;68061;p28"/>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2" name="Google Shape;68062;p28"/>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3" name="Google Shape;68063;p28"/>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4" name="Google Shape;68064;p28"/>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5" name="Google Shape;68065;p28"/>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6" name="Google Shape;68066;p28"/>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7" name="Google Shape;68067;p28"/>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8" name="Google Shape;68068;p28"/>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9" name="Google Shape;68069;p28"/>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0" name="Google Shape;68070;p28"/>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1" name="Google Shape;68071;p28"/>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2" name="Google Shape;68072;p28"/>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3" name="Google Shape;68073;p28"/>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4" name="Google Shape;68074;p28"/>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5" name="Google Shape;68075;p28"/>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6" name="Google Shape;68076;p28"/>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7" name="Google Shape;68077;p28"/>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8" name="Google Shape;68078;p28"/>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9" name="Google Shape;68079;p28"/>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0" name="Google Shape;68080;p28"/>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1" name="Google Shape;68081;p28"/>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2" name="Google Shape;68082;p28"/>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3" name="Google Shape;68083;p28"/>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4" name="Google Shape;68084;p28"/>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5" name="Google Shape;68085;p28"/>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6" name="Google Shape;68086;p28"/>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7" name="Google Shape;68087;p28"/>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8" name="Google Shape;68088;p28"/>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9" name="Google Shape;68089;p28"/>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0" name="Google Shape;68090;p28"/>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1" name="Google Shape;68091;p28"/>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2" name="Google Shape;68092;p28"/>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3" name="Google Shape;68093;p28"/>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4" name="Google Shape;68094;p28"/>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5" name="Google Shape;68095;p28"/>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6" name="Google Shape;68096;p28"/>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7" name="Google Shape;68097;p28"/>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8" name="Google Shape;68098;p28"/>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9" name="Google Shape;68099;p28"/>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0" name="Google Shape;68100;p28"/>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1" name="Google Shape;68101;p28"/>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2" name="Google Shape;68102;p28"/>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3" name="Google Shape;68103;p28"/>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4" name="Google Shape;68104;p28"/>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5" name="Google Shape;68105;p28"/>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6" name="Google Shape;68106;p28"/>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7" name="Google Shape;68107;p28"/>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8" name="Google Shape;68108;p28"/>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9" name="Google Shape;68109;p28"/>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0" name="Google Shape;68110;p28"/>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1" name="Google Shape;68111;p28"/>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2" name="Google Shape;68112;p28"/>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3" name="Google Shape;68113;p28"/>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4" name="Google Shape;68114;p28"/>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5" name="Google Shape;68115;p28"/>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6" name="Google Shape;68116;p28"/>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7" name="Google Shape;68117;p28"/>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8" name="Google Shape;68118;p28"/>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9" name="Google Shape;68119;p28"/>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0" name="Google Shape;68120;p28"/>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1" name="Google Shape;68121;p28"/>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2" name="Google Shape;68122;p28"/>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3" name="Google Shape;68123;p28"/>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4" name="Google Shape;68124;p28"/>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5" name="Google Shape;68125;p28"/>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6" name="Google Shape;68126;p28"/>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7" name="Google Shape;68127;p28"/>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8" name="Google Shape;68128;p28"/>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9" name="Google Shape;68129;p28"/>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0" name="Google Shape;68130;p28"/>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1" name="Google Shape;68131;p28"/>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2" name="Google Shape;68132;p28"/>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3" name="Google Shape;68133;p28"/>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4" name="Google Shape;68134;p28"/>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5" name="Google Shape;68135;p28"/>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6" name="Google Shape;68136;p28"/>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7" name="Google Shape;68137;p28"/>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8" name="Google Shape;68138;p28"/>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9" name="Google Shape;68139;p28"/>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0" name="Google Shape;68140;p28"/>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1" name="Google Shape;68141;p28"/>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2" name="Google Shape;68142;p28"/>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3" name="Google Shape;68143;p28"/>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4" name="Google Shape;68144;p28"/>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5" name="Google Shape;68145;p28"/>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6" name="Google Shape;68146;p28"/>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7" name="Google Shape;68147;p28"/>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8" name="Google Shape;68148;p28"/>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9" name="Google Shape;68149;p28"/>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0" name="Google Shape;68150;p28"/>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1" name="Google Shape;68151;p28"/>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2" name="Google Shape;68152;p28"/>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3" name="Google Shape;68153;p28"/>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4" name="Google Shape;68154;p28"/>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5" name="Google Shape;68155;p28"/>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6" name="Google Shape;68156;p28"/>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7" name="Google Shape;68157;p28"/>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8" name="Google Shape;68158;p28"/>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9" name="Google Shape;68159;p28"/>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0" name="Google Shape;68160;p28"/>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1" name="Google Shape;68161;p28"/>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2" name="Google Shape;68162;p28"/>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3" name="Google Shape;68163;p28"/>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4" name="Google Shape;68164;p28"/>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5" name="Google Shape;68165;p28"/>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6" name="Google Shape;68166;p28"/>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7" name="Google Shape;68167;p28"/>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8" name="Google Shape;68168;p28"/>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9" name="Google Shape;68169;p28"/>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0" name="Google Shape;68170;p28"/>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1" name="Google Shape;68171;p28"/>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2" name="Google Shape;68172;p28"/>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3" name="Google Shape;68173;p28"/>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4" name="Google Shape;68174;p28"/>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5" name="Google Shape;68175;p28"/>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6" name="Google Shape;68176;p28"/>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7" name="Google Shape;68177;p28"/>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8" name="Google Shape;68178;p28"/>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9" name="Google Shape;68179;p28"/>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0" name="Google Shape;68180;p28"/>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1" name="Google Shape;68181;p28"/>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2" name="Google Shape;68182;p28"/>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3" name="Google Shape;68183;p28"/>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4" name="Google Shape;68184;p28"/>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5" name="Google Shape;68185;p28"/>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6" name="Google Shape;68186;p28"/>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7" name="Google Shape;68187;p28"/>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8" name="Google Shape;68188;p28"/>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9" name="Google Shape;68189;p28"/>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0" name="Google Shape;68190;p28"/>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1" name="Google Shape;68191;p28"/>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2" name="Google Shape;68192;p28"/>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3" name="Google Shape;68193;p28"/>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4" name="Google Shape;68194;p28"/>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5" name="Google Shape;68195;p28"/>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6" name="Google Shape;68196;p28"/>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7" name="Google Shape;68197;p28"/>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8" name="Google Shape;68198;p28"/>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9" name="Google Shape;68199;p28"/>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0" name="Google Shape;68200;p28"/>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1" name="Google Shape;68201;p28"/>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2" name="Google Shape;68202;p28"/>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3" name="Google Shape;68203;p28"/>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4" name="Google Shape;68204;p28"/>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5" name="Google Shape;68205;p28"/>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6" name="Google Shape;68206;p28"/>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7" name="Google Shape;68207;p28"/>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8" name="Google Shape;68208;p28"/>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9" name="Google Shape;68209;p28"/>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0" name="Google Shape;68210;p28"/>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1" name="Google Shape;68211;p28"/>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2" name="Google Shape;68212;p28"/>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3" name="Google Shape;68213;p28"/>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4" name="Google Shape;68214;p28"/>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5" name="Google Shape;68215;p28"/>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6" name="Google Shape;68216;p28"/>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7" name="Google Shape;68217;p28"/>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8" name="Google Shape;68218;p28"/>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9" name="Google Shape;68219;p28"/>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0" name="Google Shape;68220;p28"/>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1" name="Google Shape;68221;p28"/>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2" name="Google Shape;68222;p28"/>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3" name="Google Shape;68223;p28"/>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4" name="Google Shape;68224;p28"/>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5" name="Google Shape;68225;p28"/>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6" name="Google Shape;68226;p28"/>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7" name="Google Shape;68227;p28"/>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8" name="Google Shape;68228;p28"/>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9" name="Google Shape;68229;p28"/>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0" name="Google Shape;68230;p28"/>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1" name="Google Shape;68231;p28"/>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2" name="Google Shape;68232;p28"/>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3" name="Google Shape;68233;p28"/>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4" name="Google Shape;68234;p28"/>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5" name="Google Shape;68235;p28"/>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6" name="Google Shape;68236;p28"/>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7" name="Google Shape;68237;p28"/>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8" name="Google Shape;68238;p28"/>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9" name="Google Shape;68239;p28"/>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0" name="Google Shape;68240;p28"/>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1" name="Google Shape;68241;p28"/>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2" name="Google Shape;68242;p28"/>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3" name="Google Shape;68243;p28"/>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4" name="Google Shape;68244;p28"/>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5" name="Google Shape;68245;p28"/>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6" name="Google Shape;68246;p28"/>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7" name="Google Shape;68247;p28"/>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8" name="Google Shape;68248;p28"/>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9" name="Google Shape;68249;p28"/>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0" name="Google Shape;68250;p28"/>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1" name="Google Shape;68251;p28"/>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2" name="Google Shape;68252;p28"/>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3" name="Google Shape;68253;p28"/>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4" name="Google Shape;68254;p28"/>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5" name="Google Shape;68255;p28"/>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6" name="Google Shape;68256;p28"/>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7" name="Google Shape;68257;p28"/>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8" name="Google Shape;68258;p28"/>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9" name="Google Shape;68259;p28"/>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0" name="Google Shape;68260;p28"/>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1" name="Google Shape;68261;p28"/>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2" name="Google Shape;68262;p28"/>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3" name="Google Shape;68263;p28"/>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4" name="Google Shape;68264;p28"/>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5" name="Google Shape;68265;p28"/>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6" name="Google Shape;68266;p28"/>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7" name="Google Shape;68267;p28"/>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8" name="Google Shape;68268;p28"/>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9" name="Google Shape;68269;p28"/>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0" name="Google Shape;68270;p28"/>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1" name="Google Shape;68271;p28"/>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2" name="Google Shape;68272;p28"/>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3" name="Google Shape;68273;p28"/>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4" name="Google Shape;68274;p28"/>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5" name="Google Shape;68275;p28"/>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6" name="Google Shape;68276;p28"/>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7" name="Google Shape;68277;p28"/>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8" name="Google Shape;68278;p28"/>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9" name="Google Shape;68279;p28"/>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0" name="Google Shape;68280;p28"/>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1" name="Google Shape;68281;p28"/>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2" name="Google Shape;68282;p28"/>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3" name="Google Shape;68283;p28"/>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4" name="Google Shape;68284;p28"/>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5" name="Google Shape;68285;p28"/>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6" name="Google Shape;68286;p28"/>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7" name="Google Shape;68287;p28"/>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8" name="Google Shape;68288;p28"/>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9" name="Google Shape;68289;p28"/>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0" name="Google Shape;68290;p28"/>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1" name="Google Shape;68291;p28"/>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2" name="Google Shape;68292;p28"/>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3" name="Google Shape;68293;p28"/>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4" name="Google Shape;68294;p28"/>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5" name="Google Shape;68295;p28"/>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6" name="Google Shape;68296;p28"/>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7" name="Google Shape;68297;p28"/>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8" name="Google Shape;68298;p28"/>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9" name="Google Shape;68299;p28"/>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0" name="Google Shape;68300;p28"/>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1" name="Google Shape;68301;p28"/>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2" name="Google Shape;68302;p28"/>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3" name="Google Shape;68303;p28"/>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4" name="Google Shape;68304;p28"/>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5" name="Google Shape;68305;p28"/>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6" name="Google Shape;68306;p28"/>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7" name="Google Shape;68307;p28"/>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8" name="Google Shape;68308;p28"/>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9" name="Google Shape;68309;p28"/>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0" name="Google Shape;68310;p28"/>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1" name="Google Shape;68311;p28"/>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2" name="Google Shape;68312;p28"/>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3" name="Google Shape;68313;p28"/>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4" name="Google Shape;68314;p28"/>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5" name="Google Shape;68315;p28"/>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6" name="Google Shape;68316;p28"/>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7" name="Google Shape;68317;p28"/>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8" name="Google Shape;68318;p28"/>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9" name="Google Shape;68319;p28"/>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0" name="Google Shape;68320;p28"/>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1" name="Google Shape;68321;p28"/>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2" name="Google Shape;68322;p28"/>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3" name="Google Shape;68323;p28"/>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4" name="Google Shape;68324;p28"/>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5" name="Google Shape;68325;p28"/>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6" name="Google Shape;68326;p28"/>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7" name="Google Shape;68327;p28"/>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8" name="Google Shape;68328;p28"/>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9" name="Google Shape;68329;p28"/>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0" name="Google Shape;68330;p28"/>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1" name="Google Shape;68331;p28"/>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2" name="Google Shape;68332;p28"/>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3" name="Google Shape;68333;p28"/>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4" name="Google Shape;68334;p28"/>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5" name="Google Shape;68335;p28"/>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6" name="Google Shape;68336;p28"/>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7" name="Google Shape;68337;p28"/>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8" name="Google Shape;68338;p28"/>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9" name="Google Shape;68339;p28"/>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0" name="Google Shape;68340;p28"/>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1" name="Google Shape;68341;p28"/>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2" name="Google Shape;68342;p28"/>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3" name="Google Shape;68343;p28"/>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4" name="Google Shape;68344;p28"/>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5" name="Google Shape;68345;p28"/>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6" name="Google Shape;68346;p28"/>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7" name="Google Shape;68347;p28"/>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8" name="Google Shape;68348;p28"/>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9" name="Google Shape;68349;p28"/>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0" name="Google Shape;68350;p28"/>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1" name="Google Shape;68351;p28"/>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2" name="Google Shape;68352;p28"/>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3" name="Google Shape;68353;p28"/>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4" name="Google Shape;68354;p28"/>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5" name="Google Shape;68355;p28"/>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6" name="Google Shape;68356;p28"/>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7" name="Google Shape;68357;p28"/>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8" name="Google Shape;68358;p28"/>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9" name="Google Shape;68359;p28"/>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0" name="Google Shape;68360;p28"/>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1" name="Google Shape;68361;p28"/>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2" name="Google Shape;68362;p28"/>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3" name="Google Shape;68363;p28"/>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4" name="Google Shape;68364;p28"/>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5" name="Google Shape;68365;p28"/>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6" name="Google Shape;68366;p28"/>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7" name="Google Shape;68367;p28"/>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8" name="Google Shape;68368;p28"/>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9" name="Google Shape;68369;p28"/>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0" name="Google Shape;68370;p28"/>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1" name="Google Shape;68371;p28"/>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2" name="Google Shape;68372;p28"/>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3" name="Google Shape;68373;p28"/>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4" name="Google Shape;68374;p28"/>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5" name="Google Shape;68375;p28"/>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6" name="Google Shape;68376;p28"/>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7" name="Google Shape;68377;p28"/>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8" name="Google Shape;68378;p28"/>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9" name="Google Shape;68379;p28"/>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0" name="Google Shape;68380;p28"/>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1" name="Google Shape;68381;p28"/>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2" name="Google Shape;68382;p28"/>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3" name="Google Shape;68383;p28"/>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4" name="Google Shape;68384;p28"/>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5" name="Google Shape;68385;p28"/>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6" name="Google Shape;68386;p28"/>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7" name="Google Shape;68387;p28"/>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8" name="Google Shape;68388;p28"/>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9" name="Google Shape;68389;p28"/>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0" name="Google Shape;68390;p28"/>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1" name="Google Shape;68391;p28"/>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2" name="Google Shape;68392;p28"/>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3" name="Google Shape;68393;p28"/>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4" name="Google Shape;68394;p28"/>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5" name="Google Shape;68395;p28"/>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6" name="Google Shape;68396;p28"/>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7" name="Google Shape;68397;p28"/>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8" name="Google Shape;68398;p28"/>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9" name="Google Shape;68399;p28"/>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0" name="Google Shape;68400;p28"/>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1" name="Google Shape;68401;p28"/>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2" name="Google Shape;68402;p28"/>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3" name="Google Shape;68403;p28"/>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4" name="Google Shape;68404;p28"/>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5" name="Google Shape;68405;p28"/>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6" name="Google Shape;68406;p28"/>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7" name="Google Shape;68407;p28"/>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8" name="Google Shape;68408;p28"/>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9" name="Google Shape;68409;p28"/>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0" name="Google Shape;68410;p28"/>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1" name="Google Shape;68411;p28"/>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2" name="Google Shape;68412;p28"/>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3" name="Google Shape;68413;p28"/>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4" name="Google Shape;68414;p28"/>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5" name="Google Shape;68415;p28"/>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6" name="Google Shape;68416;p28"/>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7" name="Google Shape;68417;p28"/>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8" name="Google Shape;68418;p28"/>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9" name="Google Shape;68419;p28"/>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0" name="Google Shape;68420;p28"/>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1" name="Google Shape;68421;p28"/>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2" name="Google Shape;68422;p28"/>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3" name="Google Shape;68423;p28"/>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4" name="Google Shape;68424;p28"/>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5" name="Google Shape;68425;p28"/>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6" name="Google Shape;68426;p28"/>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7" name="Google Shape;68427;p28"/>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8" name="Google Shape;68428;p28"/>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9" name="Google Shape;68429;p28"/>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0" name="Google Shape;68430;p28"/>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1" name="Google Shape;68431;p28"/>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2" name="Google Shape;68432;p28"/>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3" name="Google Shape;68433;p28"/>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4" name="Google Shape;68434;p28"/>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5" name="Google Shape;68435;p28"/>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6" name="Google Shape;68436;p28"/>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7" name="Google Shape;68437;p28"/>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8" name="Google Shape;68438;p28"/>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9" name="Google Shape;68439;p28"/>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0" name="Google Shape;68440;p28"/>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1" name="Google Shape;68441;p28"/>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2" name="Google Shape;68442;p28"/>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3" name="Google Shape;68443;p28"/>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4" name="Google Shape;68444;p28"/>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5" name="Google Shape;68445;p28"/>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6" name="Google Shape;68446;p28"/>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7" name="Google Shape;68447;p28"/>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8" name="Google Shape;68448;p28"/>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9" name="Google Shape;68449;p28"/>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0" name="Google Shape;68450;p28"/>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1" name="Google Shape;68451;p28"/>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2" name="Google Shape;68452;p28"/>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3" name="Google Shape;68453;p28"/>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4" name="Google Shape;68454;p28"/>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5" name="Google Shape;68455;p28"/>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6" name="Google Shape;68456;p28"/>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7" name="Google Shape;68457;p28"/>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8" name="Google Shape;68458;p28"/>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9" name="Google Shape;68459;p28"/>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0" name="Google Shape;68460;p28"/>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1" name="Google Shape;68461;p28"/>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2" name="Google Shape;68462;p28"/>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3" name="Google Shape;68463;p28"/>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4" name="Google Shape;68464;p28"/>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5" name="Google Shape;68465;p28"/>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6" name="Google Shape;68466;p28"/>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7" name="Google Shape;68467;p28"/>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8" name="Google Shape;68468;p28"/>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9" name="Google Shape;68469;p28"/>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0" name="Google Shape;68470;p28"/>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1" name="Google Shape;68471;p28"/>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2" name="Google Shape;68472;p28"/>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3" name="Google Shape;68473;p28"/>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4" name="Google Shape;68474;p28"/>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5" name="Google Shape;68475;p28"/>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6" name="Google Shape;68476;p28"/>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7" name="Google Shape;68477;p28"/>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8" name="Google Shape;68478;p28"/>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9" name="Google Shape;68479;p28"/>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0" name="Google Shape;68480;p28"/>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1" name="Google Shape;68481;p28"/>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2" name="Google Shape;68482;p28"/>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3" name="Google Shape;68483;p28"/>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4" name="Google Shape;68484;p28"/>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5" name="Google Shape;68485;p28"/>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6" name="Google Shape;68486;p28"/>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7" name="Google Shape;68487;p28"/>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8" name="Google Shape;68488;p28"/>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9" name="Google Shape;68489;p28"/>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0" name="Google Shape;68490;p28"/>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1" name="Google Shape;68491;p28"/>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2" name="Google Shape;68492;p28"/>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3" name="Google Shape;68493;p28"/>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4" name="Google Shape;68494;p28"/>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5" name="Google Shape;68495;p28"/>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6" name="Google Shape;68496;p28"/>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7" name="Google Shape;68497;p28"/>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8" name="Google Shape;68498;p28"/>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9" name="Google Shape;68499;p28"/>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0" name="Google Shape;68500;p28"/>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1" name="Google Shape;68501;p28"/>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2" name="Google Shape;68502;p28"/>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3" name="Google Shape;68503;p28"/>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4" name="Google Shape;68504;p28"/>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5" name="Google Shape;68505;p28"/>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6" name="Google Shape;68506;p28"/>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7" name="Google Shape;68507;p28"/>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8" name="Google Shape;68508;p28"/>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9" name="Google Shape;68509;p28"/>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0" name="Google Shape;68510;p28"/>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1" name="Google Shape;68511;p28"/>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2" name="Google Shape;68512;p28"/>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3" name="Google Shape;68513;p28"/>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4" name="Google Shape;68514;p28"/>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5" name="Google Shape;68515;p28"/>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6" name="Google Shape;68516;p28"/>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7" name="Google Shape;68517;p28"/>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8" name="Google Shape;68518;p28"/>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9" name="Google Shape;68519;p28"/>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0" name="Google Shape;68520;p28"/>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1" name="Google Shape;68521;p28"/>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2" name="Google Shape;68522;p28"/>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3" name="Google Shape;68523;p28"/>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4" name="Google Shape;68524;p28"/>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5" name="Google Shape;68525;p28"/>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6" name="Google Shape;68526;p28"/>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7" name="Google Shape;68527;p28"/>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8" name="Google Shape;68528;p28"/>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9" name="Google Shape;68529;p28"/>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0" name="Google Shape;68530;p28"/>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1" name="Google Shape;68531;p28"/>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2" name="Google Shape;68532;p28"/>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3" name="Google Shape;68533;p28"/>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4" name="Google Shape;68534;p28"/>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5" name="Google Shape;68535;p28"/>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6" name="Google Shape;68536;p28"/>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7" name="Google Shape;68537;p28"/>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8" name="Google Shape;68538;p28"/>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9" name="Google Shape;68539;p28"/>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0" name="Google Shape;68540;p28"/>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1" name="Google Shape;68541;p28"/>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2" name="Google Shape;68542;p28"/>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3" name="Google Shape;68543;p28"/>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4" name="Google Shape;68544;p28"/>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5" name="Google Shape;68545;p28"/>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6" name="Google Shape;68546;p28"/>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7" name="Google Shape;68547;p28"/>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8" name="Google Shape;68548;p28"/>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9" name="Google Shape;68549;p28"/>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0" name="Google Shape;68550;p28"/>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1" name="Google Shape;68551;p28"/>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2" name="Google Shape;68552;p28"/>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3" name="Google Shape;68553;p28"/>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4" name="Google Shape;68554;p28"/>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5" name="Google Shape;68555;p28"/>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6" name="Google Shape;68556;p28"/>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7" name="Google Shape;68557;p28"/>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8" name="Google Shape;68558;p28"/>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9" name="Google Shape;68559;p28"/>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0" name="Google Shape;68560;p28"/>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1" name="Google Shape;68561;p28"/>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2" name="Google Shape;68562;p28"/>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3" name="Google Shape;68563;p28"/>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4" name="Google Shape;68564;p28"/>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5" name="Google Shape;68565;p28"/>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6" name="Google Shape;68566;p28"/>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7" name="Google Shape;68567;p28"/>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8" name="Google Shape;68568;p28"/>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9" name="Google Shape;68569;p28"/>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0" name="Google Shape;68570;p28"/>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1" name="Google Shape;68571;p28"/>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2" name="Google Shape;68572;p28"/>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3" name="Google Shape;68573;p28"/>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4" name="Google Shape;68574;p28"/>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5" name="Google Shape;68575;p28"/>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6" name="Google Shape;68576;p28"/>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7" name="Google Shape;68577;p28"/>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8" name="Google Shape;68578;p28"/>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9" name="Google Shape;68579;p28"/>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0" name="Google Shape;68580;p28"/>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1" name="Google Shape;68581;p28"/>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2" name="Google Shape;68582;p28"/>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3" name="Google Shape;68583;p28"/>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4" name="Google Shape;68584;p28"/>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5" name="Google Shape;68585;p28"/>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6" name="Google Shape;68586;p28"/>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7" name="Google Shape;68587;p28"/>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8" name="Google Shape;68588;p28"/>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9" name="Google Shape;68589;p28"/>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0" name="Google Shape;68590;p28"/>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1" name="Google Shape;68591;p28"/>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2" name="Google Shape;68592;p28"/>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3" name="Google Shape;68593;p28"/>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4" name="Google Shape;68594;p28"/>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5" name="Google Shape;68595;p28"/>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6" name="Google Shape;68596;p28"/>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7" name="Google Shape;68597;p28"/>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8" name="Google Shape;68598;p28"/>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9" name="Google Shape;68599;p28"/>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0" name="Google Shape;68600;p28"/>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1" name="Google Shape;68601;p28"/>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2" name="Google Shape;68602;p28"/>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3" name="Google Shape;68603;p28"/>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4" name="Google Shape;68604;p28"/>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5" name="Google Shape;68605;p28"/>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6" name="Google Shape;68606;p28"/>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7" name="Google Shape;68607;p28"/>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8" name="Google Shape;68608;p28"/>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9" name="Google Shape;68609;p28"/>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0" name="Google Shape;68610;p28"/>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1" name="Google Shape;68611;p28"/>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2" name="Google Shape;68612;p28"/>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3" name="Google Shape;68613;p28"/>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4" name="Google Shape;68614;p28"/>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5" name="Google Shape;68615;p28"/>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6" name="Google Shape;68616;p28"/>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7" name="Google Shape;68617;p28"/>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8" name="Google Shape;68618;p28"/>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9" name="Google Shape;68619;p28"/>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0" name="Google Shape;68620;p28"/>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1" name="Google Shape;68621;p28"/>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2" name="Google Shape;68622;p28"/>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3" name="Google Shape;68623;p28"/>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4" name="Google Shape;68624;p28"/>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5" name="Google Shape;68625;p28"/>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6" name="Google Shape;68626;p28"/>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7" name="Google Shape;68627;p28"/>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8" name="Google Shape;68628;p28"/>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9" name="Google Shape;68629;p28"/>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0" name="Google Shape;68630;p28"/>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1" name="Google Shape;68631;p28"/>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2" name="Google Shape;68632;p28"/>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3" name="Google Shape;68633;p28"/>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4" name="Google Shape;68634;p28"/>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5" name="Google Shape;68635;p28"/>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6" name="Google Shape;68636;p28"/>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7" name="Google Shape;68637;p28"/>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8" name="Google Shape;68638;p28"/>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9" name="Google Shape;68639;p28"/>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0" name="Google Shape;68640;p28"/>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1" name="Google Shape;68641;p28"/>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2" name="Google Shape;68642;p28"/>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3" name="Google Shape;68643;p28"/>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4" name="Google Shape;68644;p28"/>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5" name="Google Shape;68645;p28"/>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6" name="Google Shape;68646;p28"/>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7" name="Google Shape;68647;p28"/>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8" name="Google Shape;68648;p28"/>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9" name="Google Shape;68649;p28"/>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0" name="Google Shape;68650;p28"/>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1" name="Google Shape;68651;p28"/>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2" name="Google Shape;68652;p28"/>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3" name="Google Shape;68653;p28"/>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4" name="Google Shape;68654;p28"/>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5" name="Google Shape;68655;p28"/>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6" name="Google Shape;68656;p28"/>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7" name="Google Shape;68657;p28"/>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8" name="Google Shape;68658;p28"/>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9" name="Google Shape;68659;p28"/>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0" name="Google Shape;68660;p28"/>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1" name="Google Shape;68661;p28"/>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2" name="Google Shape;68662;p28"/>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3" name="Google Shape;68663;p28"/>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4" name="Google Shape;68664;p28"/>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5" name="Google Shape;68665;p28"/>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6" name="Google Shape;68666;p28"/>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7" name="Google Shape;68667;p28"/>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8" name="Google Shape;68668;p28"/>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9" name="Google Shape;68669;p28"/>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0" name="Google Shape;68670;p28"/>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1" name="Google Shape;68671;p28"/>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2" name="Google Shape;68672;p28"/>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3" name="Google Shape;68673;p28"/>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4" name="Google Shape;68674;p28"/>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5" name="Google Shape;68675;p28"/>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6" name="Google Shape;68676;p28"/>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7" name="Google Shape;68677;p28"/>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8" name="Google Shape;68678;p28"/>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9" name="Google Shape;68679;p28"/>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0" name="Google Shape;68680;p28"/>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1" name="Google Shape;68681;p28"/>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2" name="Google Shape;68682;p28"/>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3" name="Google Shape;68683;p28"/>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4" name="Google Shape;68684;p28"/>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5" name="Google Shape;68685;p28"/>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6" name="Google Shape;68686;p28"/>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7" name="Google Shape;68687;p28"/>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8" name="Google Shape;68688;p28"/>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9" name="Google Shape;68689;p28"/>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0" name="Google Shape;68690;p28"/>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1" name="Google Shape;68691;p28"/>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2" name="Google Shape;68692;p28"/>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3" name="Google Shape;68693;p28"/>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4" name="Google Shape;68694;p28"/>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5" name="Google Shape;68695;p28"/>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6" name="Google Shape;68696;p28"/>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7" name="Google Shape;68697;p28"/>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8" name="Google Shape;68698;p28"/>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9" name="Google Shape;68699;p28"/>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0" name="Google Shape;68700;p28"/>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1" name="Google Shape;68701;p28"/>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2" name="Google Shape;68702;p28"/>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3" name="Google Shape;68703;p28"/>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4" name="Google Shape;68704;p28"/>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5" name="Google Shape;68705;p28"/>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6" name="Google Shape;68706;p28"/>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7" name="Google Shape;68707;p28"/>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8" name="Google Shape;68708;p28"/>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9" name="Google Shape;68709;p28"/>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0" name="Google Shape;68710;p28"/>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1" name="Google Shape;68711;p28"/>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2" name="Google Shape;68712;p28"/>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3" name="Google Shape;68713;p28"/>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4" name="Google Shape;68714;p28"/>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5" name="Google Shape;68715;p28"/>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6" name="Google Shape;68716;p28"/>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7" name="Google Shape;68717;p28"/>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8" name="Google Shape;68718;p28"/>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9" name="Google Shape;68719;p28"/>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0" name="Google Shape;68720;p28"/>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1" name="Google Shape;68721;p28"/>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2" name="Google Shape;68722;p28"/>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3" name="Google Shape;68723;p28"/>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4" name="Google Shape;68724;p28"/>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5" name="Google Shape;68725;p28"/>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6" name="Google Shape;68726;p28"/>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7" name="Google Shape;68727;p28"/>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8" name="Google Shape;68728;p28"/>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9" name="Google Shape;68729;p28"/>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0" name="Google Shape;68730;p28"/>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1" name="Google Shape;68731;p28"/>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2" name="Google Shape;68732;p28"/>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3" name="Google Shape;68733;p28"/>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4" name="Google Shape;68734;p28"/>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5" name="Google Shape;68735;p28"/>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6" name="Google Shape;68736;p28"/>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7" name="Google Shape;68737;p28"/>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8" name="Google Shape;68738;p28"/>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9" name="Google Shape;68739;p28"/>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0" name="Google Shape;68740;p28"/>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1" name="Google Shape;68741;p28"/>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2" name="Google Shape;68742;p28"/>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3" name="Google Shape;68743;p28"/>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4" name="Google Shape;68744;p28"/>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5" name="Google Shape;68745;p28"/>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6" name="Google Shape;68746;p28"/>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7" name="Google Shape;68747;p28"/>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8" name="Google Shape;68748;p28"/>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9" name="Google Shape;68749;p28"/>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0" name="Google Shape;68750;p28"/>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1" name="Google Shape;68751;p28"/>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2" name="Google Shape;68752;p28"/>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3" name="Google Shape;68753;p28"/>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4" name="Google Shape;68754;p28"/>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5" name="Google Shape;68755;p28"/>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6" name="Google Shape;68756;p28"/>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7" name="Google Shape;68757;p28"/>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8" name="Google Shape;68758;p28"/>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9" name="Google Shape;68759;p28"/>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0" name="Google Shape;68760;p28"/>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1" name="Google Shape;68761;p28"/>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2" name="Google Shape;68762;p28"/>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3" name="Google Shape;68763;p28"/>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4" name="Google Shape;68764;p28"/>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5" name="Google Shape;68765;p28"/>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6" name="Google Shape;68766;p28"/>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7" name="Google Shape;68767;p28"/>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8" name="Google Shape;68768;p28"/>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9" name="Google Shape;68769;p28"/>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0" name="Google Shape;68770;p28"/>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1" name="Google Shape;68771;p28"/>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2" name="Google Shape;68772;p28"/>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3" name="Google Shape;68773;p28"/>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4" name="Google Shape;68774;p28"/>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5" name="Google Shape;68775;p28"/>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6" name="Google Shape;68776;p28"/>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7" name="Google Shape;68777;p28"/>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8" name="Google Shape;68778;p28"/>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9" name="Google Shape;68779;p28"/>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0" name="Google Shape;68780;p28"/>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1" name="Google Shape;68781;p28"/>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2" name="Google Shape;68782;p28"/>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3" name="Google Shape;68783;p28"/>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4" name="Google Shape;68784;p28"/>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5" name="Google Shape;68785;p28"/>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6" name="Google Shape;68786;p28"/>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7" name="Google Shape;68787;p28"/>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8" name="Google Shape;68788;p28"/>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9" name="Google Shape;68789;p28"/>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0" name="Google Shape;68790;p28"/>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1" name="Google Shape;68791;p28"/>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2" name="Google Shape;68792;p28"/>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3" name="Google Shape;68793;p28"/>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4" name="Google Shape;68794;p28"/>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5" name="Google Shape;68795;p28"/>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6" name="Google Shape;68796;p28"/>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7" name="Google Shape;68797;p28"/>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8" name="Google Shape;68798;p28"/>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9" name="Google Shape;68799;p28"/>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0" name="Google Shape;68800;p28"/>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1" name="Google Shape;68801;p28"/>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2" name="Google Shape;68802;p28"/>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3" name="Google Shape;68803;p28"/>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4" name="Google Shape;68804;p28"/>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5" name="Google Shape;68805;p28"/>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6" name="Google Shape;68806;p28"/>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7" name="Google Shape;68807;p28"/>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8" name="Google Shape;68808;p28"/>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9" name="Google Shape;68809;p28"/>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0" name="Google Shape;68810;p28"/>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1" name="Google Shape;68811;p28"/>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2" name="Google Shape;68812;p28"/>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3" name="Google Shape;68813;p28"/>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4" name="Google Shape;68814;p28"/>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5" name="Google Shape;68815;p28"/>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6" name="Google Shape;68816;p28"/>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7" name="Google Shape;68817;p28"/>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8" name="Google Shape;68818;p28"/>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9" name="Google Shape;68819;p28"/>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0" name="Google Shape;68820;p28"/>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1" name="Google Shape;68821;p28"/>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2" name="Google Shape;68822;p28"/>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3" name="Google Shape;68823;p28"/>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4" name="Google Shape;68824;p28"/>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5" name="Google Shape;68825;p28"/>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6" name="Google Shape;68826;p28"/>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7" name="Google Shape;68827;p28"/>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8" name="Google Shape;68828;p28"/>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9" name="Google Shape;68829;p28"/>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0" name="Google Shape;68830;p28"/>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1" name="Google Shape;68831;p28"/>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2" name="Google Shape;68832;p28"/>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3" name="Google Shape;68833;p28"/>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4" name="Google Shape;68834;p28"/>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5" name="Google Shape;68835;p28"/>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6" name="Google Shape;68836;p28"/>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7" name="Google Shape;68837;p28"/>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8" name="Google Shape;68838;p28"/>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9" name="Google Shape;68839;p28"/>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0" name="Google Shape;68840;p28"/>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1" name="Google Shape;68841;p28"/>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2" name="Google Shape;68842;p28"/>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3" name="Google Shape;68843;p28"/>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4" name="Google Shape;68844;p28"/>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5" name="Google Shape;68845;p28"/>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6" name="Google Shape;68846;p28"/>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7" name="Google Shape;68847;p28"/>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8" name="Google Shape;68848;p28"/>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9" name="Google Shape;68849;p28"/>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0" name="Google Shape;68850;p28"/>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1" name="Google Shape;68851;p28"/>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2" name="Google Shape;68852;p28"/>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3" name="Google Shape;68853;p28"/>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4" name="Google Shape;68854;p28"/>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5" name="Google Shape;68855;p28"/>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6" name="Google Shape;68856;p28"/>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7" name="Google Shape;68857;p28"/>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8" name="Google Shape;68858;p28"/>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9" name="Google Shape;68859;p28"/>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0" name="Google Shape;68860;p28"/>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1" name="Google Shape;68861;p28"/>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2" name="Google Shape;68862;p28"/>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3" name="Google Shape;68863;p28"/>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4" name="Google Shape;68864;p28"/>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5" name="Google Shape;68865;p28"/>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6" name="Google Shape;68866;p28"/>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7" name="Google Shape;68867;p28"/>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8" name="Google Shape;68868;p28"/>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9" name="Google Shape;68869;p28"/>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0" name="Google Shape;68870;p28"/>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1" name="Google Shape;68871;p28"/>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2" name="Google Shape;68872;p28"/>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3" name="Google Shape;68873;p28"/>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4" name="Google Shape;68874;p28"/>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5" name="Google Shape;68875;p28"/>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6" name="Google Shape;68876;p28"/>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7" name="Google Shape;68877;p28"/>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8" name="Google Shape;68878;p28"/>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9" name="Google Shape;68879;p28"/>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0" name="Google Shape;68880;p28"/>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1" name="Google Shape;68881;p28"/>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2" name="Google Shape;68882;p28"/>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3" name="Google Shape;68883;p28"/>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4" name="Google Shape;68884;p28"/>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5" name="Google Shape;68885;p28"/>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6" name="Google Shape;68886;p28"/>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7" name="Google Shape;68887;p28"/>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8" name="Google Shape;68888;p28"/>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9" name="Google Shape;68889;p28"/>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0" name="Google Shape;68890;p28"/>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1" name="Google Shape;68891;p28"/>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2" name="Google Shape;68892;p28"/>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3" name="Google Shape;68893;p28"/>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4" name="Google Shape;68894;p28"/>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5" name="Google Shape;68895;p28"/>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6" name="Google Shape;68896;p28"/>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7" name="Google Shape;68897;p28"/>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8" name="Google Shape;68898;p28"/>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9" name="Google Shape;68899;p28"/>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0" name="Google Shape;68900;p28"/>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1" name="Google Shape;68901;p28"/>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2" name="Google Shape;68902;p28"/>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3" name="Google Shape;68903;p28"/>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4" name="Google Shape;68904;p28"/>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5" name="Google Shape;68905;p28"/>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6" name="Google Shape;68906;p28"/>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7" name="Google Shape;68907;p28"/>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8" name="Google Shape;68908;p28"/>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9" name="Google Shape;68909;p28"/>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0" name="Google Shape;68910;p28"/>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1" name="Google Shape;68911;p28"/>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2" name="Google Shape;68912;p28"/>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3" name="Google Shape;68913;p28"/>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4" name="Google Shape;68914;p28"/>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5" name="Google Shape;68915;p28"/>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6" name="Google Shape;68916;p28"/>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7" name="Google Shape;68917;p28"/>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8" name="Google Shape;68918;p28"/>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9" name="Google Shape;68919;p28"/>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0" name="Google Shape;68920;p28"/>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1" name="Google Shape;68921;p28"/>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2" name="Google Shape;68922;p28"/>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3" name="Google Shape;68923;p28"/>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4" name="Google Shape;68924;p28"/>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5" name="Google Shape;68925;p28"/>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6" name="Google Shape;68926;p28"/>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7" name="Google Shape;68927;p28"/>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8" name="Google Shape;68928;p28"/>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9" name="Google Shape;68929;p28"/>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0" name="Google Shape;68930;p28"/>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1" name="Google Shape;68931;p28"/>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2" name="Google Shape;68932;p28"/>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3" name="Google Shape;68933;p28"/>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4" name="Google Shape;68934;p28"/>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5" name="Google Shape;68935;p28"/>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6" name="Google Shape;68936;p28"/>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7" name="Google Shape;68937;p28"/>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8" name="Google Shape;68938;p28"/>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9" name="Google Shape;68939;p28"/>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0" name="Google Shape;68940;p28"/>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1" name="Google Shape;68941;p28"/>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2" name="Google Shape;68942;p28"/>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3" name="Google Shape;68943;p28"/>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4" name="Google Shape;68944;p28"/>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5" name="Google Shape;68945;p28"/>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6" name="Google Shape;68946;p28"/>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7" name="Google Shape;68947;p28"/>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8" name="Google Shape;68948;p28"/>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9" name="Google Shape;68949;p28"/>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0" name="Google Shape;68950;p28"/>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1" name="Google Shape;68951;p28"/>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2" name="Google Shape;68952;p28"/>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3" name="Google Shape;68953;p28"/>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4" name="Google Shape;68954;p28"/>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5" name="Google Shape;68955;p28"/>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6" name="Google Shape;68956;p28"/>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7" name="Google Shape;68957;p28"/>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8" name="Google Shape;68958;p28"/>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9" name="Google Shape;68959;p28"/>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0" name="Google Shape;68960;p28"/>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1" name="Google Shape;68961;p28"/>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2" name="Google Shape;68962;p28"/>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3" name="Google Shape;68963;p28"/>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4" name="Google Shape;68964;p28"/>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5" name="Google Shape;68965;p28"/>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6" name="Google Shape;68966;p28"/>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7" name="Google Shape;68967;p28"/>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8" name="Google Shape;68968;p28"/>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9" name="Google Shape;68969;p28"/>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0" name="Google Shape;68970;p28"/>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1" name="Google Shape;68971;p28"/>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2" name="Google Shape;68972;p28"/>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3" name="Google Shape;68973;p28"/>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4" name="Google Shape;68974;p28"/>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5" name="Google Shape;68975;p28"/>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6" name="Google Shape;68976;p28"/>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7" name="Google Shape;68977;p28"/>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8" name="Google Shape;68978;p28"/>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9" name="Google Shape;68979;p28"/>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0" name="Google Shape;68980;p28"/>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1" name="Google Shape;68981;p28"/>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2" name="Google Shape;68982;p28"/>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3" name="Google Shape;68983;p28"/>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4" name="Google Shape;68984;p28"/>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5" name="Google Shape;68985;p28"/>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6" name="Google Shape;68986;p28"/>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7" name="Google Shape;68987;p28"/>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8" name="Google Shape;68988;p28"/>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9" name="Google Shape;68989;p28"/>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0" name="Google Shape;68990;p28"/>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1" name="Google Shape;68991;p28"/>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2" name="Google Shape;68992;p28"/>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3" name="Google Shape;68993;p28"/>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4" name="Google Shape;68994;p28"/>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5" name="Google Shape;68995;p28"/>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6" name="Google Shape;68996;p28"/>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7" name="Google Shape;68997;p28"/>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8" name="Google Shape;68998;p28"/>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9" name="Google Shape;68999;p28"/>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0" name="Google Shape;69000;p28"/>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1" name="Google Shape;69001;p28"/>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2" name="Google Shape;69002;p28"/>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3" name="Google Shape;69003;p28"/>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4" name="Google Shape;69004;p28"/>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5" name="Google Shape;69005;p28"/>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6" name="Google Shape;69006;p28"/>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7" name="Google Shape;69007;p28"/>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8" name="Google Shape;69008;p28"/>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9" name="Google Shape;69009;p28"/>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0" name="Google Shape;69010;p28"/>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1" name="Google Shape;69011;p28"/>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2" name="Google Shape;69012;p28"/>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3" name="Google Shape;69013;p28"/>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4" name="Google Shape;69014;p28"/>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5" name="Google Shape;69015;p28"/>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6" name="Google Shape;69016;p28"/>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7" name="Google Shape;69017;p28"/>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8" name="Google Shape;69018;p28"/>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9" name="Google Shape;69019;p28"/>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0" name="Google Shape;69020;p28"/>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1" name="Google Shape;69021;p28"/>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2" name="Google Shape;69022;p28"/>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3" name="Google Shape;69023;p28"/>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4" name="Google Shape;69024;p28"/>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5" name="Google Shape;69025;p28"/>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6" name="Google Shape;69026;p28"/>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7" name="Google Shape;69027;p28"/>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8" name="Google Shape;69028;p28"/>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9" name="Google Shape;69029;p28"/>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0" name="Google Shape;69030;p28"/>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1" name="Google Shape;69031;p28"/>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2" name="Google Shape;69032;p28"/>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3" name="Google Shape;69033;p28"/>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4" name="Google Shape;69034;p28"/>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5" name="Google Shape;69035;p28"/>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6" name="Google Shape;69036;p28"/>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7" name="Google Shape;69037;p28"/>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8" name="Google Shape;69038;p28"/>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9" name="Google Shape;69039;p28"/>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0" name="Google Shape;69040;p28"/>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1" name="Google Shape;69041;p28"/>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2" name="Google Shape;69042;p28"/>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3" name="Google Shape;69043;p28"/>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4" name="Google Shape;69044;p28"/>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5" name="Google Shape;69045;p28"/>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6" name="Google Shape;69046;p28"/>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7" name="Google Shape;69047;p28"/>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8" name="Google Shape;69048;p28"/>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9" name="Google Shape;69049;p28"/>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0" name="Google Shape;69050;p28"/>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1" name="Google Shape;69051;p28"/>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2" name="Google Shape;69052;p28"/>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3" name="Google Shape;69053;p28"/>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4" name="Google Shape;69054;p28"/>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5" name="Google Shape;69055;p28"/>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6" name="Google Shape;69056;p28"/>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7" name="Google Shape;69057;p28"/>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8" name="Google Shape;69058;p28"/>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9" name="Google Shape;69059;p28"/>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0" name="Google Shape;69060;p28"/>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1" name="Google Shape;69061;p28"/>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2" name="Google Shape;69062;p28"/>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3" name="Google Shape;69063;p28"/>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4" name="Google Shape;69064;p28"/>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5" name="Google Shape;69065;p28"/>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6" name="Google Shape;69066;p28"/>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7" name="Google Shape;69067;p28"/>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8" name="Google Shape;69068;p28"/>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9" name="Google Shape;69069;p28"/>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0" name="Google Shape;69070;p28"/>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1" name="Google Shape;69071;p28"/>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2" name="Google Shape;69072;p28"/>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3" name="Google Shape;69073;p28"/>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4" name="Google Shape;69074;p28"/>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5" name="Google Shape;69075;p28"/>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6" name="Google Shape;69076;p28"/>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7" name="Google Shape;69077;p28"/>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8" name="Google Shape;69078;p28"/>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9" name="Google Shape;69079;p28"/>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0" name="Google Shape;69080;p28"/>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1" name="Google Shape;69081;p28"/>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2" name="Google Shape;69082;p28"/>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3" name="Google Shape;69083;p28"/>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4" name="Google Shape;69084;p28"/>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5" name="Google Shape;69085;p28"/>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6" name="Google Shape;69086;p28"/>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7" name="Google Shape;69087;p28"/>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8" name="Google Shape;69088;p28"/>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9" name="Google Shape;69089;p28"/>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0" name="Google Shape;69090;p28"/>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1" name="Google Shape;69091;p28"/>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2" name="Google Shape;69092;p28"/>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3" name="Google Shape;69093;p28"/>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4" name="Google Shape;69094;p28"/>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5" name="Google Shape;69095;p28"/>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6" name="Google Shape;69096;p28"/>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7" name="Google Shape;69097;p28"/>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8" name="Google Shape;69098;p28"/>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9" name="Google Shape;69099;p28"/>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0" name="Google Shape;69100;p28"/>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1" name="Google Shape;69101;p28"/>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2" name="Google Shape;69102;p28"/>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3" name="Google Shape;69103;p28"/>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4" name="Google Shape;69104;p28"/>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5" name="Google Shape;69105;p28"/>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6" name="Google Shape;69106;p28"/>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7" name="Google Shape;69107;p28"/>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8" name="Google Shape;69108;p28"/>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9" name="Google Shape;69109;p28"/>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0" name="Google Shape;69110;p28"/>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1" name="Google Shape;69111;p28"/>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2" name="Google Shape;69112;p28"/>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3" name="Google Shape;69113;p28"/>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4" name="Google Shape;69114;p28"/>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5" name="Google Shape;69115;p28"/>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6" name="Google Shape;69116;p28"/>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7" name="Google Shape;69117;p28"/>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8" name="Google Shape;69118;p28"/>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9" name="Google Shape;69119;p28"/>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0" name="Google Shape;69120;p28"/>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1" name="Google Shape;69121;p28"/>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2" name="Google Shape;69122;p28"/>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3" name="Google Shape;69123;p28"/>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4" name="Google Shape;69124;p28"/>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5" name="Google Shape;69125;p28"/>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6" name="Google Shape;69126;p28"/>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7" name="Google Shape;69127;p28"/>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8" name="Google Shape;69128;p28"/>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9" name="Google Shape;69129;p28"/>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0" name="Google Shape;69130;p28"/>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1" name="Google Shape;69131;p28"/>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2" name="Google Shape;69132;p28"/>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3" name="Google Shape;69133;p28"/>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4" name="Google Shape;69134;p28"/>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5" name="Google Shape;69135;p28"/>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6" name="Google Shape;69136;p28"/>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7" name="Google Shape;69137;p28"/>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8" name="Google Shape;69138;p28"/>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9" name="Google Shape;69139;p28"/>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0" name="Google Shape;69140;p28"/>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1" name="Google Shape;69141;p28"/>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2" name="Google Shape;69142;p28"/>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3" name="Google Shape;69143;p28"/>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4" name="Google Shape;69144;p28"/>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5" name="Google Shape;69145;p28"/>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6" name="Google Shape;69146;p28"/>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7" name="Google Shape;69147;p28"/>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8" name="Google Shape;69148;p28"/>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9" name="Google Shape;69149;p28"/>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0" name="Google Shape;69150;p28"/>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1" name="Google Shape;69151;p28"/>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2" name="Google Shape;69152;p28"/>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3" name="Google Shape;69153;p28"/>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4" name="Google Shape;69154;p28"/>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5" name="Google Shape;69155;p28"/>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6" name="Google Shape;69156;p28"/>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7" name="Google Shape;69157;p28"/>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8" name="Google Shape;69158;p28"/>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9" name="Google Shape;69159;p28"/>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0" name="Google Shape;69160;p28"/>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1" name="Google Shape;69161;p28"/>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2" name="Google Shape;69162;p28"/>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3" name="Google Shape;69163;p28"/>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4" name="Google Shape;69164;p28"/>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5" name="Google Shape;69165;p28"/>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6" name="Google Shape;69166;p28"/>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7" name="Google Shape;69167;p28"/>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8" name="Google Shape;69168;p28"/>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9" name="Google Shape;69169;p28"/>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0" name="Google Shape;69170;p28"/>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1" name="Google Shape;69171;p28"/>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2" name="Google Shape;69172;p28"/>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3" name="Google Shape;69173;p28"/>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4" name="Google Shape;69174;p28"/>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5" name="Google Shape;69175;p28"/>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6" name="Google Shape;69176;p28"/>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7" name="Google Shape;69177;p28"/>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8" name="Google Shape;69178;p28"/>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9" name="Google Shape;69179;p28"/>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0" name="Google Shape;69180;p28"/>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1" name="Google Shape;69181;p28"/>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2" name="Google Shape;69182;p28"/>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3" name="Google Shape;69183;p28"/>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4" name="Google Shape;69184;p28"/>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5" name="Google Shape;69185;p28"/>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6" name="Google Shape;69186;p28"/>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7" name="Google Shape;69187;p28"/>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8" name="Google Shape;69188;p28"/>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9" name="Google Shape;69189;p28"/>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0" name="Google Shape;69190;p28"/>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1" name="Google Shape;69191;p28"/>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2" name="Google Shape;69192;p28"/>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3" name="Google Shape;69193;p28"/>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4" name="Google Shape;69194;p28"/>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5" name="Google Shape;69195;p28"/>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6" name="Google Shape;69196;p28"/>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7" name="Google Shape;69197;p28"/>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8" name="Google Shape;69198;p28"/>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9" name="Google Shape;69199;p28"/>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0" name="Google Shape;69200;p28"/>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1" name="Google Shape;69201;p28"/>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2" name="Google Shape;69202;p28"/>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3" name="Google Shape;69203;p28"/>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4" name="Google Shape;69204;p28"/>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5" name="Google Shape;69205;p28"/>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6" name="Google Shape;69206;p28"/>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7" name="Google Shape;69207;p28"/>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8" name="Google Shape;69208;p28"/>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9" name="Google Shape;69209;p28"/>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0" name="Google Shape;69210;p28"/>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1" name="Google Shape;69211;p28"/>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2" name="Google Shape;69212;p28"/>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3" name="Google Shape;69213;p28"/>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4" name="Google Shape;69214;p28"/>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5" name="Google Shape;69215;p28"/>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6" name="Google Shape;69216;p28"/>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7" name="Google Shape;69217;p28"/>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8" name="Google Shape;69218;p28"/>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9" name="Google Shape;69219;p28"/>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0" name="Google Shape;69220;p28"/>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1" name="Google Shape;69221;p28"/>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2" name="Google Shape;69222;p28"/>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3" name="Google Shape;69223;p28"/>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4" name="Google Shape;69224;p28"/>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5" name="Google Shape;69225;p28"/>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6" name="Google Shape;69226;p28"/>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7" name="Google Shape;69227;p28"/>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8" name="Google Shape;69228;p28"/>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9" name="Google Shape;69229;p28"/>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0" name="Google Shape;69230;p28"/>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1" name="Google Shape;69231;p28"/>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2" name="Google Shape;69232;p28"/>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3" name="Google Shape;69233;p28"/>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4" name="Google Shape;69234;p28"/>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5" name="Google Shape;69235;p28"/>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6" name="Google Shape;69236;p28"/>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7" name="Google Shape;69237;p28"/>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8" name="Google Shape;69238;p28"/>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9" name="Google Shape;69239;p28"/>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0" name="Google Shape;69240;p28"/>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1" name="Google Shape;69241;p28"/>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2" name="Google Shape;69242;p28"/>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3" name="Google Shape;69243;p28"/>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4" name="Google Shape;69244;p28"/>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5" name="Google Shape;69245;p28"/>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6" name="Google Shape;69246;p28"/>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7" name="Google Shape;69247;p28"/>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8" name="Google Shape;69248;p28"/>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9" name="Google Shape;69249;p28"/>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0" name="Google Shape;69250;p28"/>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1" name="Google Shape;69251;p28"/>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2" name="Google Shape;69252;p28"/>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3" name="Google Shape;69253;p28"/>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4" name="Google Shape;69254;p28"/>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5" name="Google Shape;69255;p28"/>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6" name="Google Shape;69256;p28"/>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7" name="Google Shape;69257;p28"/>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8" name="Google Shape;69258;p28"/>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9" name="Google Shape;69259;p28"/>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0" name="Google Shape;69260;p28"/>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1" name="Google Shape;69261;p28"/>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2" name="Google Shape;69262;p28"/>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3" name="Google Shape;69263;p28"/>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4" name="Google Shape;69264;p28"/>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5" name="Google Shape;69265;p28"/>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6" name="Google Shape;69266;p28"/>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7" name="Google Shape;69267;p28"/>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8" name="Google Shape;69268;p28"/>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9" name="Google Shape;69269;p28"/>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0" name="Google Shape;69270;p28"/>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1" name="Google Shape;69271;p28"/>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2" name="Google Shape;69272;p28"/>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3" name="Google Shape;69273;p28"/>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4" name="Google Shape;69274;p28"/>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5" name="Google Shape;69275;p28"/>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6" name="Google Shape;69276;p28"/>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7" name="Google Shape;69277;p28"/>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8" name="Google Shape;69278;p28"/>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9" name="Google Shape;69279;p28"/>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0" name="Google Shape;69280;p28"/>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1" name="Google Shape;69281;p28"/>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2" name="Google Shape;69282;p28"/>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3" name="Google Shape;69283;p28"/>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4" name="Google Shape;69284;p28"/>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5" name="Google Shape;69285;p28"/>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6" name="Google Shape;69286;p28"/>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7" name="Google Shape;69287;p28"/>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8" name="Google Shape;69288;p28"/>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9" name="Google Shape;69289;p28"/>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0" name="Google Shape;69290;p28"/>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1" name="Google Shape;69291;p28"/>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2" name="Google Shape;69292;p28"/>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3" name="Google Shape;69293;p28"/>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4" name="Google Shape;69294;p28"/>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5" name="Google Shape;69295;p28"/>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6" name="Google Shape;69296;p28"/>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7" name="Google Shape;69297;p28"/>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8" name="Google Shape;69298;p28"/>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9" name="Google Shape;69299;p28"/>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0" name="Google Shape;69300;p28"/>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1" name="Google Shape;69301;p28"/>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2" name="Google Shape;69302;p28"/>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3" name="Google Shape;69303;p28"/>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4" name="Google Shape;69304;p28"/>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5" name="Google Shape;69305;p28"/>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6" name="Google Shape;69306;p28"/>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7" name="Google Shape;69307;p28"/>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8" name="Google Shape;69308;p28"/>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9" name="Google Shape;69309;p28"/>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0" name="Google Shape;69310;p28"/>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1" name="Google Shape;69311;p28"/>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2" name="Google Shape;69312;p28"/>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3" name="Google Shape;69313;p28"/>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4" name="Google Shape;69314;p28"/>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5" name="Google Shape;69315;p28"/>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6" name="Google Shape;69316;p28"/>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7" name="Google Shape;69317;p28"/>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8" name="Google Shape;69318;p28"/>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9" name="Google Shape;69319;p28"/>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0" name="Google Shape;69320;p28"/>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1" name="Google Shape;69321;p28"/>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2" name="Google Shape;69322;p28"/>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3" name="Google Shape;69323;p28"/>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4" name="Google Shape;69324;p28"/>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5" name="Google Shape;69325;p28"/>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6" name="Google Shape;69326;p28"/>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7" name="Google Shape;69327;p28"/>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8" name="Google Shape;69328;p28"/>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9" name="Google Shape;69329;p28"/>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0" name="Google Shape;69330;p28"/>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1" name="Google Shape;69331;p28"/>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2" name="Google Shape;69332;p28"/>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3" name="Google Shape;69333;p28"/>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4" name="Google Shape;69334;p28"/>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5" name="Google Shape;69335;p28"/>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6" name="Google Shape;69336;p28"/>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7" name="Google Shape;69337;p28"/>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8" name="Google Shape;69338;p28"/>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9" name="Google Shape;69339;p28"/>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0" name="Google Shape;69340;p28"/>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1" name="Google Shape;69341;p28"/>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2" name="Google Shape;69342;p28"/>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3" name="Google Shape;69343;p28"/>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4" name="Google Shape;69344;p28"/>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5" name="Google Shape;69345;p28"/>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6" name="Google Shape;69346;p28"/>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7" name="Google Shape;69347;p28"/>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8" name="Google Shape;69348;p28"/>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9" name="Google Shape;69349;p28"/>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0" name="Google Shape;69350;p28"/>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1" name="Google Shape;69351;p28"/>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2" name="Google Shape;69352;p28"/>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3" name="Google Shape;69353;p28"/>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4" name="Google Shape;69354;p28"/>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5" name="Google Shape;69355;p28"/>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6" name="Google Shape;69356;p28"/>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7" name="Google Shape;69357;p28"/>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8" name="Google Shape;69358;p28"/>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9" name="Google Shape;69359;p28"/>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0" name="Google Shape;69360;p28"/>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1" name="Google Shape;69361;p28"/>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2" name="Google Shape;69362;p28"/>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3" name="Google Shape;69363;p28"/>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4" name="Google Shape;69364;p28"/>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5" name="Google Shape;69365;p28"/>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6" name="Google Shape;69366;p28"/>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7" name="Google Shape;69367;p28"/>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8" name="Google Shape;69368;p28"/>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9" name="Google Shape;69369;p28"/>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0" name="Google Shape;69370;p28"/>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1" name="Google Shape;69371;p28"/>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2" name="Google Shape;69372;p28"/>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3" name="Google Shape;69373;p28"/>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4" name="Google Shape;69374;p28"/>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5" name="Google Shape;69375;p28"/>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6" name="Google Shape;69376;p28"/>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7" name="Google Shape;69377;p28"/>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8" name="Google Shape;69378;p28"/>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9" name="Google Shape;69379;p28"/>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0" name="Google Shape;69380;p28"/>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1" name="Google Shape;69381;p28"/>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2" name="Google Shape;69382;p28"/>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3" name="Google Shape;69383;p28"/>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4" name="Google Shape;69384;p28"/>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5" name="Google Shape;69385;p28"/>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6" name="Google Shape;69386;p28"/>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7" name="Google Shape;69387;p28"/>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8" name="Google Shape;69388;p28"/>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9" name="Google Shape;69389;p28"/>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0" name="Google Shape;69390;p28"/>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1" name="Google Shape;69391;p28"/>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2" name="Google Shape;69392;p28"/>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3" name="Google Shape;69393;p28"/>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4" name="Google Shape;69394;p28"/>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5" name="Google Shape;69395;p28"/>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6" name="Google Shape;69396;p28"/>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7" name="Google Shape;69397;p28"/>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8" name="Google Shape;69398;p28"/>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9" name="Google Shape;69399;p28"/>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0" name="Google Shape;69400;p28"/>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1" name="Google Shape;69401;p28"/>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2" name="Google Shape;69402;p28"/>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3" name="Google Shape;69403;p28"/>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4" name="Google Shape;69404;p28"/>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5" name="Google Shape;69405;p28"/>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6" name="Google Shape;69406;p28"/>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7" name="Google Shape;69407;p28"/>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8" name="Google Shape;69408;p28"/>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9" name="Google Shape;69409;p28"/>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0" name="Google Shape;69410;p28"/>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1" name="Google Shape;69411;p28"/>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2" name="Google Shape;69412;p28"/>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3" name="Google Shape;69413;p28"/>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4" name="Google Shape;69414;p28"/>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5" name="Google Shape;69415;p28"/>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6" name="Google Shape;69416;p28"/>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7" name="Google Shape;69417;p28"/>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8" name="Google Shape;69418;p28"/>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9" name="Google Shape;69419;p28"/>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0" name="Google Shape;69420;p28"/>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1" name="Google Shape;69421;p28"/>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2" name="Google Shape;69422;p28"/>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3" name="Google Shape;69423;p28"/>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4" name="Google Shape;69424;p28"/>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5" name="Google Shape;69425;p28"/>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6" name="Google Shape;69426;p28"/>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7" name="Google Shape;69427;p28"/>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8" name="Google Shape;69428;p28"/>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9" name="Google Shape;69429;p28"/>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0" name="Google Shape;69430;p28"/>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1" name="Google Shape;69431;p28"/>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2" name="Google Shape;69432;p28"/>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3" name="Google Shape;69433;p28"/>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4" name="Google Shape;69434;p28"/>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5" name="Google Shape;69435;p28"/>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6" name="Google Shape;69436;p28"/>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7" name="Google Shape;69437;p28"/>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8" name="Google Shape;69438;p28"/>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9" name="Google Shape;69439;p28"/>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0" name="Google Shape;69440;p28"/>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1" name="Google Shape;69441;p28"/>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2" name="Google Shape;69442;p28"/>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3" name="Google Shape;69443;p28"/>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4" name="Google Shape;69444;p28"/>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5" name="Google Shape;69445;p28"/>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6" name="Google Shape;69446;p28"/>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7" name="Google Shape;69447;p28"/>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8" name="Google Shape;69448;p28"/>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9" name="Google Shape;69449;p28"/>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0" name="Google Shape;69450;p28"/>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1" name="Google Shape;69451;p28"/>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2" name="Google Shape;69452;p28"/>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3" name="Google Shape;69453;p28"/>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4" name="Google Shape;69454;p28"/>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5" name="Google Shape;69455;p28"/>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6" name="Google Shape;69456;p28"/>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7" name="Google Shape;69457;p28"/>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8" name="Google Shape;69458;p28"/>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9" name="Google Shape;69459;p28"/>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0" name="Google Shape;69460;p28"/>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1" name="Google Shape;69461;p28"/>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2" name="Google Shape;69462;p28"/>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3" name="Google Shape;69463;p28"/>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4" name="Google Shape;69464;p28"/>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5" name="Google Shape;69465;p28"/>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6" name="Google Shape;69466;p28"/>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7" name="Google Shape;69467;p28"/>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8" name="Google Shape;69468;p28"/>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9" name="Google Shape;69469;p28"/>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0" name="Google Shape;69470;p28"/>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1" name="Google Shape;69471;p28"/>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2" name="Google Shape;69472;p28"/>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3" name="Google Shape;69473;p28"/>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4" name="Google Shape;69474;p28"/>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5" name="Google Shape;69475;p28"/>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6" name="Google Shape;69476;p28"/>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7" name="Google Shape;69477;p28"/>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8" name="Google Shape;69478;p28"/>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9" name="Google Shape;69479;p28"/>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0" name="Google Shape;69480;p28"/>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1" name="Google Shape;69481;p28"/>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2" name="Google Shape;69482;p28"/>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3" name="Google Shape;69483;p28"/>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4" name="Google Shape;69484;p28"/>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5" name="Google Shape;69485;p28"/>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6" name="Google Shape;69486;p28"/>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7" name="Google Shape;69487;p28"/>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8" name="Google Shape;69488;p28"/>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9" name="Google Shape;69489;p28"/>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0" name="Google Shape;69490;p28"/>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1" name="Google Shape;69491;p28"/>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2" name="Google Shape;69492;p28"/>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3" name="Google Shape;69493;p28"/>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4" name="Google Shape;69494;p28"/>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5" name="Google Shape;69495;p28"/>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6" name="Google Shape;69496;p28"/>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7" name="Google Shape;69497;p28"/>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8" name="Google Shape;69498;p28"/>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9" name="Google Shape;69499;p28"/>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0" name="Google Shape;69500;p28"/>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1" name="Google Shape;69501;p28"/>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2" name="Google Shape;69502;p28"/>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3" name="Google Shape;69503;p28"/>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4" name="Google Shape;69504;p28"/>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5" name="Google Shape;69505;p28"/>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6" name="Google Shape;69506;p28"/>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7" name="Google Shape;69507;p28"/>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8" name="Google Shape;69508;p28"/>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9" name="Google Shape;69509;p28"/>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0" name="Google Shape;69510;p28"/>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1" name="Google Shape;69511;p28"/>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2" name="Google Shape;69512;p28"/>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3" name="Google Shape;69513;p28"/>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4" name="Google Shape;69514;p28"/>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5" name="Google Shape;69515;p28"/>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6" name="Google Shape;69516;p28"/>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7" name="Google Shape;69517;p28"/>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8" name="Google Shape;69518;p28"/>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9" name="Google Shape;69519;p28"/>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0" name="Google Shape;69520;p28"/>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1" name="Google Shape;69521;p28"/>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2" name="Google Shape;69522;p28"/>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3" name="Google Shape;69523;p28"/>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4" name="Google Shape;69524;p28"/>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5" name="Google Shape;69525;p28"/>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6" name="Google Shape;69526;p28"/>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7" name="Google Shape;69527;p28"/>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8" name="Google Shape;69528;p28"/>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9" name="Google Shape;69529;p28"/>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0" name="Google Shape;69530;p28"/>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1" name="Google Shape;69531;p28"/>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2" name="Google Shape;69532;p28"/>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3" name="Google Shape;69533;p28"/>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4" name="Google Shape;69534;p28"/>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5" name="Google Shape;69535;p28"/>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6" name="Google Shape;69536;p28"/>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7" name="Google Shape;69537;p28"/>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8" name="Google Shape;69538;p28"/>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9" name="Google Shape;69539;p28"/>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0" name="Google Shape;69540;p28"/>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1" name="Google Shape;69541;p28"/>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2" name="Google Shape;69542;p28"/>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3" name="Google Shape;69543;p28"/>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4" name="Google Shape;69544;p28"/>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5" name="Google Shape;69545;p28"/>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6" name="Google Shape;69546;p28"/>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7" name="Google Shape;69547;p28"/>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8" name="Google Shape;69548;p28"/>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9" name="Google Shape;69549;p28"/>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0" name="Google Shape;69550;p28"/>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1" name="Google Shape;69551;p28"/>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2" name="Google Shape;69552;p28"/>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3" name="Google Shape;69553;p28"/>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4" name="Google Shape;69554;p28"/>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5" name="Google Shape;69555;p28"/>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6" name="Google Shape;69556;p28"/>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7" name="Google Shape;69557;p28"/>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8" name="Google Shape;69558;p28"/>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9" name="Google Shape;69559;p28"/>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0" name="Google Shape;69560;p28"/>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1" name="Google Shape;69561;p28"/>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2" name="Google Shape;69562;p28"/>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3" name="Google Shape;69563;p28"/>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4" name="Google Shape;69564;p28"/>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5" name="Google Shape;69565;p28"/>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6" name="Google Shape;69566;p28"/>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7" name="Google Shape;69567;p28"/>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8" name="Google Shape;69568;p28"/>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9" name="Google Shape;69569;p28"/>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0" name="Google Shape;69570;p28"/>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1" name="Google Shape;69571;p28"/>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2" name="Google Shape;69572;p28"/>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3" name="Google Shape;69573;p28"/>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4" name="Google Shape;69574;p28"/>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5" name="Google Shape;69575;p28"/>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6" name="Google Shape;69576;p28"/>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7" name="Google Shape;69577;p28"/>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8" name="Google Shape;69578;p28"/>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9" name="Google Shape;69579;p28"/>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0" name="Google Shape;69580;p28"/>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1" name="Google Shape;69581;p28"/>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2" name="Google Shape;69582;p28"/>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3" name="Google Shape;69583;p28"/>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4" name="Google Shape;69584;p28"/>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5" name="Google Shape;69585;p28"/>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6" name="Google Shape;69586;p28"/>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7" name="Google Shape;69587;p28"/>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8" name="Google Shape;69588;p28"/>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9" name="Google Shape;69589;p28"/>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0" name="Google Shape;69590;p28"/>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1" name="Google Shape;69591;p28"/>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2" name="Google Shape;69592;p28"/>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3" name="Google Shape;69593;p28"/>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4" name="Google Shape;69594;p28"/>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5" name="Google Shape;69595;p28"/>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6" name="Google Shape;69596;p28"/>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7" name="Google Shape;69597;p28"/>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8" name="Google Shape;69598;p28"/>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9" name="Google Shape;69599;p28"/>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0" name="Google Shape;69600;p28"/>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1" name="Google Shape;69601;p28"/>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2" name="Google Shape;69602;p28"/>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3" name="Google Shape;69603;p28"/>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4" name="Google Shape;69604;p28"/>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5" name="Google Shape;69605;p28"/>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6" name="Google Shape;69606;p28"/>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7" name="Google Shape;69607;p28"/>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8" name="Google Shape;69608;p28"/>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9" name="Google Shape;69609;p28"/>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0" name="Google Shape;69610;p28"/>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1" name="Google Shape;69611;p28"/>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2" name="Google Shape;69612;p28"/>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3" name="Google Shape;69613;p28"/>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4" name="Google Shape;69614;p28"/>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5" name="Google Shape;69615;p28"/>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6" name="Google Shape;69616;p28"/>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7" name="Google Shape;69617;p28"/>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8" name="Google Shape;69618;p28"/>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9" name="Google Shape;69619;p28"/>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0" name="Google Shape;69620;p28"/>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1" name="Google Shape;69621;p28"/>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2" name="Google Shape;69622;p28"/>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3" name="Google Shape;69623;p28"/>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4" name="Google Shape;69624;p28"/>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5" name="Google Shape;69625;p28"/>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6" name="Google Shape;69626;p28"/>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7" name="Google Shape;69627;p28"/>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8" name="Google Shape;69628;p28"/>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9" name="Google Shape;69629;p28"/>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0" name="Google Shape;69630;p28"/>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1" name="Google Shape;69631;p28"/>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2" name="Google Shape;69632;p28"/>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3" name="Google Shape;69633;p28"/>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4" name="Google Shape;69634;p28"/>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5" name="Google Shape;69635;p28"/>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6" name="Google Shape;69636;p28"/>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7" name="Google Shape;69637;p28"/>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8" name="Google Shape;69638;p28"/>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9" name="Google Shape;69639;p28"/>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0" name="Google Shape;69640;p28"/>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1" name="Google Shape;69641;p28"/>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2" name="Google Shape;69642;p28"/>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3" name="Google Shape;69643;p28"/>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4" name="Google Shape;69644;p28"/>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5" name="Google Shape;69645;p28"/>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6" name="Google Shape;69646;p28"/>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7" name="Google Shape;69647;p28"/>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8" name="Google Shape;69648;p28"/>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9" name="Google Shape;69649;p28"/>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0" name="Google Shape;69650;p28"/>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1" name="Google Shape;69651;p28"/>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2" name="Google Shape;69652;p28"/>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3" name="Google Shape;69653;p28"/>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4" name="Google Shape;69654;p28"/>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5" name="Google Shape;69655;p28"/>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6" name="Google Shape;69656;p28"/>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7" name="Google Shape;69657;p28"/>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8" name="Google Shape;69658;p28"/>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9" name="Google Shape;69659;p28"/>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0" name="Google Shape;69660;p28"/>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1" name="Google Shape;69661;p28"/>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2" name="Google Shape;69662;p28"/>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3" name="Google Shape;69663;p28"/>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4" name="Google Shape;69664;p28"/>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5" name="Google Shape;69665;p28"/>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6" name="Google Shape;69666;p28"/>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7" name="Google Shape;69667;p28"/>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8" name="Google Shape;69668;p28"/>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9" name="Google Shape;69669;p28"/>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0" name="Google Shape;69670;p28"/>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1" name="Google Shape;69671;p28"/>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2" name="Google Shape;69672;p28"/>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3" name="Google Shape;69673;p28"/>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4" name="Google Shape;69674;p28"/>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5" name="Google Shape;69675;p28"/>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6" name="Google Shape;69676;p28"/>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7" name="Google Shape;69677;p28"/>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8" name="Google Shape;69678;p28"/>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9" name="Google Shape;69679;p28"/>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0" name="Google Shape;69680;p28"/>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1" name="Google Shape;69681;p28"/>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2" name="Google Shape;69682;p28"/>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3" name="Google Shape;69683;p28"/>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4" name="Google Shape;69684;p28"/>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5" name="Google Shape;69685;p28"/>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6" name="Google Shape;69686;p28"/>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7" name="Google Shape;69687;p28"/>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8" name="Google Shape;69688;p28"/>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9" name="Google Shape;69689;p28"/>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0" name="Google Shape;69690;p28"/>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1" name="Google Shape;69691;p28"/>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2" name="Google Shape;69692;p28"/>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3" name="Google Shape;69693;p28"/>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4" name="Google Shape;69694;p28"/>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5" name="Google Shape;69695;p28"/>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6" name="Google Shape;69696;p28"/>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7" name="Google Shape;69697;p28"/>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8" name="Google Shape;69698;p28"/>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9" name="Google Shape;69699;p28"/>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0" name="Google Shape;69700;p28"/>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1" name="Google Shape;69701;p28"/>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2" name="Google Shape;69702;p28"/>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3" name="Google Shape;69703;p28"/>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4" name="Google Shape;69704;p28"/>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5" name="Google Shape;69705;p28"/>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6" name="Google Shape;69706;p28"/>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7" name="Google Shape;69707;p28"/>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8" name="Google Shape;69708;p28"/>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9" name="Google Shape;69709;p28"/>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0" name="Google Shape;69710;p28"/>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1" name="Google Shape;69711;p28"/>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2" name="Google Shape;69712;p28"/>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3" name="Google Shape;69713;p28"/>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4" name="Google Shape;69714;p28"/>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5" name="Google Shape;69715;p28"/>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6" name="Google Shape;69716;p28"/>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7" name="Google Shape;69717;p28"/>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8" name="Google Shape;69718;p28"/>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9" name="Google Shape;69719;p28"/>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0" name="Google Shape;69720;p28"/>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1" name="Google Shape;69721;p28"/>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2" name="Google Shape;69722;p28"/>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3" name="Google Shape;69723;p28"/>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4" name="Google Shape;69724;p28"/>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5" name="Google Shape;69725;p28"/>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6" name="Google Shape;69726;p28"/>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7" name="Google Shape;69727;p28"/>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8" name="Google Shape;69728;p28"/>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9" name="Google Shape;69729;p28"/>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0" name="Google Shape;69730;p28"/>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1" name="Google Shape;69731;p28"/>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2" name="Google Shape;69732;p28"/>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3" name="Google Shape;69733;p28"/>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4" name="Google Shape;69734;p28"/>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5" name="Google Shape;69735;p28"/>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6" name="Google Shape;69736;p28"/>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7" name="Google Shape;69737;p28"/>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8" name="Google Shape;69738;p28"/>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9" name="Google Shape;69739;p28"/>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0" name="Google Shape;69740;p28"/>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1" name="Google Shape;69741;p28"/>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2" name="Google Shape;69742;p28"/>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3" name="Google Shape;69743;p28"/>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4" name="Google Shape;69744;p28"/>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5" name="Google Shape;69745;p28"/>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6" name="Google Shape;69746;p28"/>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7" name="Google Shape;69747;p28"/>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8" name="Google Shape;69748;p28"/>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9" name="Google Shape;69749;p28"/>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0" name="Google Shape;69750;p28"/>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1" name="Google Shape;69751;p28"/>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2" name="Google Shape;69752;p28"/>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3" name="Google Shape;69753;p28"/>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4" name="Google Shape;69754;p28"/>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5" name="Google Shape;69755;p28"/>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6" name="Google Shape;69756;p28"/>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7" name="Google Shape;69757;p28"/>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8" name="Google Shape;69758;p28"/>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9" name="Google Shape;69759;p28"/>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0" name="Google Shape;69760;p28"/>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1" name="Google Shape;69761;p28"/>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2" name="Google Shape;69762;p28"/>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3" name="Google Shape;69763;p28"/>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4" name="Google Shape;69764;p28"/>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5" name="Google Shape;69765;p28"/>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6" name="Google Shape;69766;p28"/>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7" name="Google Shape;69767;p28"/>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8" name="Google Shape;69768;p28"/>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9" name="Google Shape;69769;p28"/>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0" name="Google Shape;69770;p28"/>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1" name="Google Shape;69771;p28"/>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2" name="Google Shape;69772;p28"/>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3" name="Google Shape;69773;p28"/>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4" name="Google Shape;69774;p28"/>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5" name="Google Shape;69775;p28"/>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6" name="Google Shape;69776;p28"/>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7" name="Google Shape;69777;p28"/>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8" name="Google Shape;69778;p28"/>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9" name="Google Shape;69779;p28"/>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0" name="Google Shape;69780;p28"/>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1" name="Google Shape;69781;p28"/>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2" name="Google Shape;69782;p28"/>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3" name="Google Shape;69783;p28"/>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4" name="Google Shape;69784;p28"/>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5" name="Google Shape;69785;p28"/>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6" name="Google Shape;69786;p28"/>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7" name="Google Shape;69787;p28"/>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8" name="Google Shape;69788;p28"/>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9" name="Google Shape;69789;p28"/>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0" name="Google Shape;69790;p28"/>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1" name="Google Shape;69791;p28"/>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2" name="Google Shape;69792;p28"/>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3" name="Google Shape;69793;p28"/>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4" name="Google Shape;69794;p28"/>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5" name="Google Shape;69795;p28"/>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6" name="Google Shape;69796;p28"/>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7" name="Google Shape;69797;p28"/>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8" name="Google Shape;69798;p28"/>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9" name="Google Shape;69799;p28"/>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0" name="Google Shape;69800;p28"/>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1" name="Google Shape;69801;p28"/>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2" name="Google Shape;69802;p28"/>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3" name="Google Shape;69803;p28"/>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4" name="Google Shape;69804;p28"/>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5" name="Google Shape;69805;p28"/>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6" name="Google Shape;69806;p28"/>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7" name="Google Shape;69807;p28"/>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8" name="Google Shape;69808;p28"/>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9" name="Google Shape;69809;p28"/>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0" name="Google Shape;69810;p28"/>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1" name="Google Shape;69811;p28"/>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2" name="Google Shape;69812;p28"/>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3" name="Google Shape;69813;p28"/>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4" name="Google Shape;69814;p28"/>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5" name="Google Shape;69815;p28"/>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6" name="Google Shape;69816;p28"/>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7" name="Google Shape;69817;p28"/>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8" name="Google Shape;69818;p28"/>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9" name="Google Shape;69819;p28"/>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0" name="Google Shape;69820;p28"/>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1" name="Google Shape;69821;p28"/>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2" name="Google Shape;69822;p28"/>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3" name="Google Shape;69823;p28"/>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4" name="Google Shape;69824;p28"/>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5" name="Google Shape;69825;p28"/>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6" name="Google Shape;69826;p28"/>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7" name="Google Shape;69827;p28"/>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8" name="Google Shape;69828;p28"/>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9" name="Google Shape;69829;p28"/>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0" name="Google Shape;69830;p28"/>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1" name="Google Shape;69831;p28"/>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2" name="Google Shape;69832;p28"/>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3" name="Google Shape;69833;p28"/>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4" name="Google Shape;69834;p28"/>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5" name="Google Shape;69835;p28"/>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6" name="Google Shape;69836;p28"/>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7" name="Google Shape;69837;p28"/>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8" name="Google Shape;69838;p28"/>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9" name="Google Shape;69839;p28"/>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0" name="Google Shape;69840;p28"/>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1" name="Google Shape;69841;p28"/>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2" name="Google Shape;69842;p28"/>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3" name="Google Shape;69843;p28"/>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4" name="Google Shape;69844;p28"/>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5" name="Google Shape;69845;p28"/>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6" name="Google Shape;69846;p28"/>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7" name="Google Shape;69847;p28"/>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8" name="Google Shape;69848;p28"/>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9" name="Google Shape;69849;p28"/>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0" name="Google Shape;69850;p28"/>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1" name="Google Shape;69851;p28"/>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2" name="Google Shape;69852;p28"/>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3" name="Google Shape;69853;p28"/>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4" name="Google Shape;69854;p28"/>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5" name="Google Shape;69855;p28"/>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6" name="Google Shape;69856;p28"/>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7" name="Google Shape;69857;p28"/>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8" name="Google Shape;69858;p28"/>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9" name="Google Shape;69859;p28"/>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0" name="Google Shape;69860;p28"/>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1" name="Google Shape;69861;p28"/>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2" name="Google Shape;69862;p28"/>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3" name="Google Shape;69863;p28"/>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4" name="Google Shape;69864;p28"/>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5" name="Google Shape;69865;p28"/>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6" name="Google Shape;69866;p28"/>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7" name="Google Shape;69867;p28"/>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8" name="Google Shape;69868;p28"/>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9" name="Google Shape;69869;p28"/>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0" name="Google Shape;69870;p28"/>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1" name="Google Shape;69871;p28"/>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2" name="Google Shape;69872;p28"/>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3" name="Google Shape;69873;p28"/>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4" name="Google Shape;69874;p28"/>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5" name="Google Shape;69875;p28"/>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6" name="Google Shape;69876;p28"/>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7" name="Google Shape;69877;p28"/>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8" name="Google Shape;69878;p28"/>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9" name="Google Shape;69879;p28"/>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0" name="Google Shape;69880;p28"/>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1" name="Google Shape;69881;p28"/>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2" name="Google Shape;69882;p28"/>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3" name="Google Shape;69883;p28"/>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4" name="Google Shape;69884;p28"/>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5" name="Google Shape;69885;p28"/>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6" name="Google Shape;69886;p28"/>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7" name="Google Shape;69887;p28"/>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8" name="Google Shape;69888;p28"/>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9" name="Google Shape;69889;p28"/>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0" name="Google Shape;69890;p28"/>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1" name="Google Shape;69891;p28"/>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2" name="Google Shape;69892;p28"/>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3" name="Google Shape;69893;p28"/>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4" name="Google Shape;69894;p28"/>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5" name="Google Shape;69895;p28"/>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6" name="Google Shape;69896;p28"/>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7" name="Google Shape;69897;p28"/>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8" name="Google Shape;69898;p28"/>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9" name="Google Shape;69899;p28"/>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0" name="Google Shape;69900;p28"/>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1" name="Google Shape;69901;p28"/>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2" name="Google Shape;69902;p28"/>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3" name="Google Shape;69903;p28"/>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4" name="Google Shape;69904;p28"/>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5" name="Google Shape;69905;p28"/>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6" name="Google Shape;69906;p28"/>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7" name="Google Shape;69907;p28"/>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8" name="Google Shape;69908;p28"/>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9" name="Google Shape;69909;p28"/>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0" name="Google Shape;69910;p28"/>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1" name="Google Shape;69911;p28"/>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2" name="Google Shape;69912;p28"/>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3" name="Google Shape;69913;p28"/>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4" name="Google Shape;69914;p28"/>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5" name="Google Shape;69915;p28"/>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6" name="Google Shape;69916;p28"/>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7" name="Google Shape;69917;p28"/>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8" name="Google Shape;69918;p28"/>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9" name="Google Shape;69919;p28"/>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0" name="Google Shape;69920;p28"/>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1" name="Google Shape;69921;p28"/>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2" name="Google Shape;69922;p28"/>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3" name="Google Shape;69923;p28"/>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4" name="Google Shape;69924;p28"/>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5" name="Google Shape;69925;p28"/>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6" name="Google Shape;69926;p28"/>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7" name="Google Shape;69927;p28"/>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8" name="Google Shape;69928;p28"/>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9" name="Google Shape;69929;p28"/>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0" name="Google Shape;69930;p28"/>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1" name="Google Shape;69931;p28"/>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2" name="Google Shape;69932;p28"/>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3" name="Google Shape;69933;p28"/>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4" name="Google Shape;69934;p28"/>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5" name="Google Shape;69935;p28"/>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6" name="Google Shape;69936;p28"/>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7" name="Google Shape;69937;p28"/>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8" name="Google Shape;69938;p28"/>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9" name="Google Shape;69939;p28"/>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0" name="Google Shape;69940;p28"/>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1" name="Google Shape;69941;p28"/>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2" name="Google Shape;69942;p28"/>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3" name="Google Shape;69943;p28"/>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4" name="Google Shape;69944;p28"/>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5" name="Google Shape;69945;p28"/>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6" name="Google Shape;69946;p28"/>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7" name="Google Shape;69947;p28"/>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8" name="Google Shape;69948;p28"/>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9" name="Google Shape;69949;p28"/>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0" name="Google Shape;69950;p28"/>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1" name="Google Shape;69951;p28"/>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2" name="Google Shape;69952;p28"/>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3" name="Google Shape;69953;p28"/>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4" name="Google Shape;69954;p28"/>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5" name="Google Shape;69955;p28"/>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6" name="Google Shape;69956;p28"/>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7" name="Google Shape;69957;p28"/>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8" name="Google Shape;69958;p28"/>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9" name="Google Shape;69959;p28"/>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0" name="Google Shape;69960;p28"/>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1" name="Google Shape;69961;p28"/>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2" name="Google Shape;69962;p28"/>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3" name="Google Shape;69963;p28"/>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4" name="Google Shape;69964;p28"/>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5" name="Google Shape;69965;p28"/>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6" name="Google Shape;69966;p28"/>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7" name="Google Shape;69967;p28"/>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8" name="Google Shape;69968;p28"/>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9" name="Google Shape;69969;p28"/>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0" name="Google Shape;69970;p28"/>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1" name="Google Shape;69971;p28"/>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2" name="Google Shape;69972;p28"/>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3" name="Google Shape;69973;p28"/>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4" name="Google Shape;69974;p28"/>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5" name="Google Shape;69975;p28"/>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6" name="Google Shape;69976;p28"/>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7" name="Google Shape;69977;p28"/>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8" name="Google Shape;69978;p28"/>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9" name="Google Shape;69979;p28"/>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0" name="Google Shape;69980;p28"/>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1" name="Google Shape;69981;p28"/>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2" name="Google Shape;69982;p28"/>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3" name="Google Shape;69983;p28"/>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4" name="Google Shape;69984;p28"/>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5" name="Google Shape;69985;p28"/>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6" name="Google Shape;69986;p28"/>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7" name="Google Shape;69987;p28"/>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8" name="Google Shape;69988;p28"/>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9" name="Google Shape;69989;p28"/>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0" name="Google Shape;69990;p28"/>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1" name="Google Shape;69991;p28"/>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2" name="Google Shape;69992;p28"/>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3" name="Google Shape;69993;p28"/>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4" name="Google Shape;69994;p28"/>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5" name="Google Shape;69995;p28"/>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6" name="Google Shape;69996;p28"/>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7" name="Google Shape;69997;p28"/>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8" name="Google Shape;69998;p28"/>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9" name="Google Shape;69999;p28"/>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0" name="Google Shape;70000;p28"/>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1" name="Google Shape;70001;p28"/>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2" name="Google Shape;70002;p28"/>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3" name="Google Shape;70003;p28"/>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4" name="Google Shape;70004;p28"/>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5" name="Google Shape;70005;p28"/>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6" name="Google Shape;70006;p28"/>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7" name="Google Shape;70007;p28"/>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8" name="Google Shape;70008;p28"/>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9" name="Google Shape;70009;p28"/>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0" name="Google Shape;70010;p28"/>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1" name="Google Shape;70011;p28"/>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2" name="Google Shape;70012;p28"/>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3" name="Google Shape;70013;p28"/>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4" name="Google Shape;70014;p28"/>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5" name="Google Shape;70015;p28"/>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6" name="Google Shape;70016;p28"/>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7" name="Google Shape;70017;p28"/>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8" name="Google Shape;70018;p28"/>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9" name="Google Shape;70019;p28"/>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0" name="Google Shape;70020;p28"/>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1" name="Google Shape;70021;p28"/>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2" name="Google Shape;70022;p28"/>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3" name="Google Shape;70023;p28"/>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4" name="Google Shape;70024;p28"/>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5" name="Google Shape;70025;p28"/>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6" name="Google Shape;70026;p28"/>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7" name="Google Shape;70027;p28"/>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8" name="Google Shape;70028;p28"/>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9" name="Google Shape;70029;p28"/>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0" name="Google Shape;70030;p28"/>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1" name="Google Shape;70031;p28"/>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2" name="Google Shape;70032;p28"/>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3" name="Google Shape;70033;p28"/>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4" name="Google Shape;70034;p28"/>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5" name="Google Shape;70035;p28"/>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6" name="Google Shape;70036;p28"/>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7" name="Google Shape;70037;p28"/>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8" name="Google Shape;70038;p28"/>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9" name="Google Shape;70039;p28"/>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0" name="Google Shape;70040;p28"/>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1" name="Google Shape;70041;p28"/>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2" name="Google Shape;70042;p28"/>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3" name="Google Shape;70043;p28"/>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4" name="Google Shape;70044;p28"/>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5" name="Google Shape;70045;p28"/>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6" name="Google Shape;70046;p28"/>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7" name="Google Shape;70047;p28"/>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8" name="Google Shape;70048;p28"/>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9" name="Google Shape;70049;p28"/>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0" name="Google Shape;70050;p28"/>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1" name="Google Shape;70051;p28"/>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2" name="Google Shape;70052;p28"/>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3" name="Google Shape;70053;p28"/>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4" name="Google Shape;70054;p28"/>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5" name="Google Shape;70055;p28"/>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6" name="Google Shape;70056;p28"/>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7" name="Google Shape;70057;p28"/>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8" name="Google Shape;70058;p28"/>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9" name="Google Shape;70059;p28"/>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0" name="Google Shape;70060;p28"/>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1" name="Google Shape;70061;p28"/>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2"/>
        </a:solidFill>
        <a:effectLst/>
      </p:bgPr>
    </p:bg>
    <p:spTree>
      <p:nvGrpSpPr>
        <p:cNvPr id="1" name="Shape 2700"/>
        <p:cNvGrpSpPr/>
        <p:nvPr/>
      </p:nvGrpSpPr>
      <p:grpSpPr>
        <a:xfrm>
          <a:off x="0" y="0"/>
          <a:ext cx="0" cy="0"/>
          <a:chOff x="0" y="0"/>
          <a:chExt cx="0" cy="0"/>
        </a:xfrm>
      </p:grpSpPr>
      <p:grpSp>
        <p:nvGrpSpPr>
          <p:cNvPr id="2701" name="Google Shape;2701;p3"/>
          <p:cNvGrpSpPr/>
          <p:nvPr/>
        </p:nvGrpSpPr>
        <p:grpSpPr>
          <a:xfrm>
            <a:off x="0" y="0"/>
            <a:ext cx="12161838" cy="6858000"/>
            <a:chOff x="0" y="0"/>
            <a:chExt cx="9144000" cy="5143500"/>
          </a:xfrm>
        </p:grpSpPr>
        <p:sp>
          <p:nvSpPr>
            <p:cNvPr id="2702" name="Google Shape;2702;p3"/>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3"/>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3"/>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3"/>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3"/>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0" name="Google Shape;5390;p3"/>
          <p:cNvSpPr txBox="1">
            <a:spLocks noGrp="1"/>
          </p:cNvSpPr>
          <p:nvPr>
            <p:ph type="title"/>
          </p:nvPr>
        </p:nvSpPr>
        <p:spPr>
          <a:xfrm>
            <a:off x="2782100" y="3105733"/>
            <a:ext cx="6597638" cy="1122400"/>
          </a:xfrm>
          <a:prstGeom prst="rect">
            <a:avLst/>
          </a:prstGeom>
        </p:spPr>
        <p:txBody>
          <a:bodyPr spcFirstLastPara="1" wrap="square" lIns="121705" tIns="121705" rIns="121705" bIns="121705" anchor="ctr" anchorCtr="0">
            <a:noAutofit/>
          </a:bodyPr>
          <a:lstStyle>
            <a:lvl1pPr lvl="0" algn="ctr">
              <a:spcBef>
                <a:spcPts val="0"/>
              </a:spcBef>
              <a:spcAft>
                <a:spcPts val="0"/>
              </a:spcAft>
              <a:buSzPts val="3600"/>
              <a:buNone/>
              <a:defRPr sz="8000">
                <a:solidFill>
                  <a:schemeClr val="dk1"/>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5391" name="Google Shape;5391;p3"/>
          <p:cNvSpPr txBox="1">
            <a:spLocks noGrp="1"/>
          </p:cNvSpPr>
          <p:nvPr>
            <p:ph type="title" idx="2" hasCustomPrompt="1"/>
          </p:nvPr>
        </p:nvSpPr>
        <p:spPr>
          <a:xfrm>
            <a:off x="3985549" y="1072133"/>
            <a:ext cx="4190807" cy="2186000"/>
          </a:xfrm>
          <a:prstGeom prst="rect">
            <a:avLst/>
          </a:prstGeom>
        </p:spPr>
        <p:txBody>
          <a:bodyPr spcFirstLastPara="1" wrap="square" lIns="121705" tIns="121705" rIns="121705" bIns="121705" anchor="b" anchorCtr="0">
            <a:noAutofit/>
          </a:bodyPr>
          <a:lstStyle>
            <a:lvl1pPr lvl="0" algn="ctr" rtl="0">
              <a:spcBef>
                <a:spcPts val="0"/>
              </a:spcBef>
              <a:spcAft>
                <a:spcPts val="0"/>
              </a:spcAft>
              <a:buSzPts val="6000"/>
              <a:buNone/>
              <a:defRPr sz="146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5392" name="Google Shape;5392;p3"/>
          <p:cNvSpPr txBox="1">
            <a:spLocks noGrp="1"/>
          </p:cNvSpPr>
          <p:nvPr>
            <p:ph type="subTitle" idx="1"/>
          </p:nvPr>
        </p:nvSpPr>
        <p:spPr>
          <a:xfrm>
            <a:off x="3181343" y="4680667"/>
            <a:ext cx="5799218" cy="591200"/>
          </a:xfrm>
          <a:prstGeom prst="rect">
            <a:avLst/>
          </a:prstGeom>
          <a:solidFill>
            <a:schemeClr val="accent5"/>
          </a:solidFill>
        </p:spPr>
        <p:txBody>
          <a:bodyPr spcFirstLastPara="1" wrap="square" lIns="121705" tIns="121705" rIns="121705" bIns="12170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2130"/>
              </a:spcBef>
              <a:spcAft>
                <a:spcPts val="0"/>
              </a:spcAft>
              <a:buSzPts val="1400"/>
              <a:buNone/>
              <a:defRPr/>
            </a:lvl2pPr>
            <a:lvl3pPr lvl="2" algn="ctr" rtl="0">
              <a:lnSpc>
                <a:spcPct val="100000"/>
              </a:lnSpc>
              <a:spcBef>
                <a:spcPts val="2130"/>
              </a:spcBef>
              <a:spcAft>
                <a:spcPts val="0"/>
              </a:spcAft>
              <a:buSzPts val="1400"/>
              <a:buNone/>
              <a:defRPr/>
            </a:lvl3pPr>
            <a:lvl4pPr lvl="3" algn="ctr" rtl="0">
              <a:lnSpc>
                <a:spcPct val="100000"/>
              </a:lnSpc>
              <a:spcBef>
                <a:spcPts val="2130"/>
              </a:spcBef>
              <a:spcAft>
                <a:spcPts val="0"/>
              </a:spcAft>
              <a:buSzPts val="1400"/>
              <a:buNone/>
              <a:defRPr/>
            </a:lvl4pPr>
            <a:lvl5pPr lvl="4" algn="ctr" rtl="0">
              <a:lnSpc>
                <a:spcPct val="100000"/>
              </a:lnSpc>
              <a:spcBef>
                <a:spcPts val="2130"/>
              </a:spcBef>
              <a:spcAft>
                <a:spcPts val="0"/>
              </a:spcAft>
              <a:buSzPts val="1400"/>
              <a:buNone/>
              <a:defRPr/>
            </a:lvl5pPr>
            <a:lvl6pPr lvl="5" algn="ctr" rtl="0">
              <a:lnSpc>
                <a:spcPct val="100000"/>
              </a:lnSpc>
              <a:spcBef>
                <a:spcPts val="2130"/>
              </a:spcBef>
              <a:spcAft>
                <a:spcPts val="0"/>
              </a:spcAft>
              <a:buSzPts val="1400"/>
              <a:buNone/>
              <a:defRPr/>
            </a:lvl6pPr>
            <a:lvl7pPr lvl="6" algn="ctr" rtl="0">
              <a:lnSpc>
                <a:spcPct val="100000"/>
              </a:lnSpc>
              <a:spcBef>
                <a:spcPts val="2130"/>
              </a:spcBef>
              <a:spcAft>
                <a:spcPts val="0"/>
              </a:spcAft>
              <a:buSzPts val="1400"/>
              <a:buNone/>
              <a:defRPr/>
            </a:lvl7pPr>
            <a:lvl8pPr lvl="7" algn="ctr" rtl="0">
              <a:lnSpc>
                <a:spcPct val="100000"/>
              </a:lnSpc>
              <a:spcBef>
                <a:spcPts val="2130"/>
              </a:spcBef>
              <a:spcAft>
                <a:spcPts val="0"/>
              </a:spcAft>
              <a:buSzPts val="1400"/>
              <a:buNone/>
              <a:defRPr/>
            </a:lvl8pPr>
            <a:lvl9pPr lvl="8" algn="ctr" rtl="0">
              <a:lnSpc>
                <a:spcPct val="100000"/>
              </a:lnSpc>
              <a:spcBef>
                <a:spcPts val="2130"/>
              </a:spcBef>
              <a:spcAft>
                <a:spcPts val="213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3"/>
        </a:solidFill>
        <a:effectLst/>
      </p:bgPr>
    </p:bg>
    <p:spTree>
      <p:nvGrpSpPr>
        <p:cNvPr id="1" name="Shape 16168"/>
        <p:cNvGrpSpPr/>
        <p:nvPr/>
      </p:nvGrpSpPr>
      <p:grpSpPr>
        <a:xfrm>
          <a:off x="0" y="0"/>
          <a:ext cx="0" cy="0"/>
          <a:chOff x="0" y="0"/>
          <a:chExt cx="0" cy="0"/>
        </a:xfrm>
      </p:grpSpPr>
      <p:grpSp>
        <p:nvGrpSpPr>
          <p:cNvPr id="16169" name="Google Shape;16169;p8"/>
          <p:cNvGrpSpPr/>
          <p:nvPr/>
        </p:nvGrpSpPr>
        <p:grpSpPr>
          <a:xfrm>
            <a:off x="0" y="0"/>
            <a:ext cx="12161838" cy="6858000"/>
            <a:chOff x="0" y="0"/>
            <a:chExt cx="9144000" cy="5143500"/>
          </a:xfrm>
        </p:grpSpPr>
        <p:sp>
          <p:nvSpPr>
            <p:cNvPr id="16170" name="Google Shape;16170;p8"/>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8"/>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8"/>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8"/>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8"/>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8"/>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8"/>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8"/>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8"/>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8"/>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8"/>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8"/>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8"/>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8"/>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8"/>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8"/>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8"/>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8"/>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8"/>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8"/>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8"/>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8"/>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8"/>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8"/>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8"/>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8"/>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8"/>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8"/>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8"/>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8"/>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8"/>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8"/>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8"/>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8"/>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8"/>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8"/>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8"/>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8"/>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8"/>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8"/>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8"/>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8"/>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8"/>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8"/>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8"/>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8"/>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8"/>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8"/>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8"/>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8"/>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8"/>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8"/>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8"/>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8"/>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8"/>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8"/>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8"/>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8"/>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8"/>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8"/>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8"/>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8"/>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8"/>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8"/>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8"/>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8"/>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8"/>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8"/>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8"/>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8"/>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8"/>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8"/>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8"/>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8"/>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8"/>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8"/>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8"/>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8"/>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8"/>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8"/>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8"/>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8"/>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8"/>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8"/>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8"/>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8"/>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8"/>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8"/>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8"/>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8"/>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8"/>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8"/>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8"/>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8"/>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8"/>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8"/>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8"/>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8"/>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8"/>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8"/>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8"/>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8"/>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8"/>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8"/>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8"/>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8"/>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8"/>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8"/>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8"/>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8"/>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8"/>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8"/>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8"/>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8"/>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8"/>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8"/>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8"/>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8"/>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8"/>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8"/>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8"/>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8"/>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8"/>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8"/>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8"/>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8"/>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8"/>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8"/>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8"/>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8"/>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8"/>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8"/>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8"/>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8"/>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8"/>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8"/>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8"/>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8"/>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8"/>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8"/>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8"/>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8"/>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8"/>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8"/>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8"/>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8"/>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8"/>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8"/>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8"/>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8"/>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8"/>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8"/>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8"/>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8"/>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8"/>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8"/>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8"/>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8"/>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8"/>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8"/>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8"/>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8"/>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8"/>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8"/>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8"/>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8"/>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8"/>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8"/>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8"/>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8"/>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8"/>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8"/>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8"/>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8"/>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8"/>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8"/>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8"/>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8"/>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8"/>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8"/>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8"/>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8"/>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8"/>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8"/>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8"/>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8"/>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8"/>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8"/>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8"/>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8"/>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8"/>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8"/>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8"/>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8"/>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8"/>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8"/>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8"/>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8"/>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8"/>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8"/>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8"/>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8"/>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8"/>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8"/>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8"/>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8"/>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8"/>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8"/>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8"/>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8"/>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8"/>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8"/>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8"/>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8"/>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8"/>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8"/>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8"/>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8"/>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8"/>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8"/>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8"/>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8"/>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8"/>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8"/>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8"/>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8"/>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8"/>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8"/>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8"/>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8"/>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8"/>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8"/>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8"/>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8"/>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8"/>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8"/>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8"/>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8"/>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8"/>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8"/>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8"/>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8"/>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8"/>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8"/>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8"/>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8"/>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8"/>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8"/>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8"/>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8"/>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8"/>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8"/>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8"/>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8"/>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8"/>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8"/>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8"/>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8"/>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8"/>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8"/>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8"/>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8"/>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8"/>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8"/>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8"/>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8"/>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8"/>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8"/>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8"/>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8"/>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8"/>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8"/>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8"/>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8"/>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8"/>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8"/>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8"/>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8"/>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8"/>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8"/>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8"/>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8"/>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8"/>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8"/>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8"/>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8"/>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8"/>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8"/>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8"/>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8"/>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8"/>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8"/>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8"/>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8"/>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8"/>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8"/>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8"/>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8"/>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8"/>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8"/>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8"/>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8"/>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8"/>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8"/>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8"/>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8"/>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8"/>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8"/>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8"/>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8"/>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8"/>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8"/>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8"/>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8"/>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8"/>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8"/>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8"/>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8"/>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8"/>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8"/>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8"/>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8"/>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8"/>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8"/>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8"/>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8"/>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8"/>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8"/>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8"/>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8"/>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8"/>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8"/>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8"/>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8"/>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8"/>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8"/>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8"/>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8"/>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8"/>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8"/>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8"/>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8"/>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8"/>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8"/>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8"/>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8"/>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8"/>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8"/>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8"/>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8"/>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8"/>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8"/>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8"/>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8"/>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8"/>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8"/>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8"/>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8"/>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8"/>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8"/>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8"/>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8"/>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8"/>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8"/>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8"/>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8"/>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8"/>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8"/>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8"/>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8"/>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8"/>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8"/>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8"/>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8"/>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8"/>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8"/>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8"/>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8"/>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8"/>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8"/>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8"/>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8"/>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8"/>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8"/>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8"/>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8"/>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8"/>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8"/>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8"/>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8"/>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8"/>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8"/>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8"/>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8"/>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8"/>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8"/>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8"/>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8"/>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8"/>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8"/>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8"/>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8"/>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8"/>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8"/>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8"/>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8"/>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8"/>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8"/>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8"/>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8"/>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8"/>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8"/>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8"/>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8"/>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8"/>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8"/>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8"/>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8"/>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8"/>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8"/>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8"/>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8"/>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8"/>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8"/>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8"/>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8"/>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8"/>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8"/>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8"/>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8"/>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8"/>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8"/>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8"/>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8"/>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8"/>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8"/>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8"/>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8"/>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8"/>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8"/>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8"/>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8"/>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8"/>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8"/>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8"/>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8"/>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8"/>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8"/>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8"/>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8"/>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8"/>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8"/>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8"/>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8"/>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8"/>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8"/>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8"/>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8"/>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8"/>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8"/>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8"/>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8"/>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8"/>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8"/>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8"/>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8"/>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8"/>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8"/>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8"/>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8"/>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8"/>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8"/>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8"/>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8"/>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8"/>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8"/>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8"/>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8"/>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8"/>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8"/>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8"/>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8"/>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8"/>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8"/>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8"/>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8"/>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8"/>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8"/>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8"/>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8"/>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8"/>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8"/>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8"/>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8"/>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8"/>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8"/>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8"/>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8"/>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8"/>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8"/>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8"/>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8"/>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8"/>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8"/>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8"/>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8"/>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8"/>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8"/>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8"/>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8"/>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8"/>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8"/>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8"/>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8"/>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8"/>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8"/>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8"/>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8"/>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8"/>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8"/>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8"/>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8"/>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8"/>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8"/>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8"/>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8"/>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8"/>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8"/>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8"/>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8"/>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8"/>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8"/>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8"/>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8"/>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8"/>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8"/>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8"/>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8"/>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8"/>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8"/>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8"/>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8"/>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8"/>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8"/>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8"/>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8"/>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8"/>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8"/>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8"/>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8"/>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8"/>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8"/>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8"/>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8"/>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8"/>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8"/>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8"/>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8"/>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8"/>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8"/>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8"/>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8"/>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8"/>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8"/>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8"/>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8"/>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8"/>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8"/>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8"/>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8"/>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8"/>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8"/>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8"/>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8"/>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8"/>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8"/>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8"/>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8"/>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8"/>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8"/>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8"/>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8"/>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8"/>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8"/>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8"/>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8"/>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8"/>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8"/>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8"/>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8"/>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8"/>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8"/>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8"/>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8"/>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8"/>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8"/>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8"/>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8"/>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8"/>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8"/>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8"/>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8"/>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8"/>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8"/>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8"/>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8"/>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8"/>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8"/>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8"/>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8"/>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8"/>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8"/>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8"/>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8"/>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8"/>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8"/>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8"/>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8"/>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8"/>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8"/>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8"/>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8"/>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8"/>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8"/>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8"/>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8"/>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8"/>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8"/>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8"/>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8"/>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8"/>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8"/>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8"/>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8"/>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8"/>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8"/>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8"/>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8"/>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8"/>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8"/>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8"/>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8"/>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8"/>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8"/>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8"/>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8"/>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8"/>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8"/>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8"/>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8"/>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8"/>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8"/>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8"/>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8"/>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8"/>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8"/>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8"/>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8"/>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8"/>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8"/>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8"/>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8"/>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8"/>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8"/>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8"/>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8"/>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8"/>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8"/>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8"/>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8"/>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8"/>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8"/>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8"/>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8"/>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8"/>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8"/>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8"/>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8"/>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8"/>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8"/>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8"/>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8"/>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8"/>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8"/>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8"/>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8"/>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8"/>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8"/>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8"/>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8"/>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8"/>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8"/>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8"/>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8"/>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8"/>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8"/>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8"/>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8"/>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8"/>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8"/>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8"/>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8"/>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8"/>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8"/>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8"/>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8"/>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8"/>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8"/>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8"/>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8"/>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8"/>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8"/>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8"/>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8"/>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8"/>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8"/>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8"/>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8"/>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8"/>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8"/>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8"/>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8"/>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8"/>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8"/>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8"/>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8"/>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8"/>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8"/>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8"/>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8"/>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8"/>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8"/>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8"/>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8"/>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8"/>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8"/>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8"/>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8"/>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8"/>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8"/>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8"/>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8"/>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8"/>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8"/>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8"/>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8"/>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8"/>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8"/>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8"/>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8"/>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8"/>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8"/>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8"/>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8"/>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8"/>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8"/>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8"/>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8"/>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8"/>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8"/>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8"/>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8"/>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8"/>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8"/>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8"/>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8"/>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8"/>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8"/>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8"/>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8"/>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8"/>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8"/>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8"/>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8"/>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8"/>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8"/>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8"/>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8"/>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8"/>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8"/>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8"/>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8"/>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8"/>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8"/>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8"/>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8"/>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8"/>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8"/>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8"/>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8"/>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8"/>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8"/>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8"/>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8"/>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8"/>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8"/>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8"/>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8"/>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8"/>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8"/>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8"/>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8"/>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8"/>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8"/>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8"/>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8"/>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8"/>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8"/>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8"/>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8"/>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8"/>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8"/>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8"/>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8"/>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8"/>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8"/>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8"/>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8"/>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8"/>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8"/>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8"/>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8"/>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8"/>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8"/>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8"/>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8"/>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8"/>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8"/>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8"/>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8"/>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8"/>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8"/>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8"/>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8"/>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8"/>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8"/>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8"/>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8"/>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8"/>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8"/>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8"/>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8"/>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8"/>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8"/>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8"/>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8"/>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8"/>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8"/>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8"/>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8"/>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8"/>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8"/>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8"/>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8"/>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8"/>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8"/>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8"/>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8"/>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8"/>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8"/>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8"/>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8"/>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8"/>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8"/>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8"/>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8"/>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8"/>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8"/>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8"/>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8"/>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8"/>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8"/>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8"/>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8"/>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8"/>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8"/>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8"/>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8"/>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8"/>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8"/>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8"/>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8"/>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8"/>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8"/>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8"/>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8"/>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8"/>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8"/>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8"/>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8"/>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8"/>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8"/>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8"/>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8"/>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8"/>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8"/>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8"/>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8"/>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8"/>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8"/>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8"/>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8"/>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8"/>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8"/>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8"/>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8"/>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8"/>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8"/>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8"/>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8"/>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8"/>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8"/>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8"/>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8"/>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8"/>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8"/>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8"/>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8"/>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8"/>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8"/>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8"/>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8"/>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8"/>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8"/>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8"/>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8"/>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8"/>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8"/>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8"/>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8"/>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8"/>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8"/>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8"/>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8"/>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8"/>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8"/>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8"/>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8"/>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8"/>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8"/>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8"/>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8"/>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8"/>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8"/>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8"/>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8"/>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8"/>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8"/>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8"/>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8"/>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8"/>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8"/>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8"/>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8"/>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8"/>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8"/>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8"/>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8"/>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8"/>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8"/>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8"/>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8"/>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8"/>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8"/>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8"/>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8"/>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8"/>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8"/>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8"/>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8"/>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8"/>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8"/>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8"/>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8"/>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8"/>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8"/>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8"/>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8"/>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8"/>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8"/>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8"/>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8"/>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8"/>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8"/>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8"/>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8"/>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8"/>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8"/>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8"/>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8"/>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8"/>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8"/>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8"/>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8"/>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8"/>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8"/>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8"/>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8"/>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8"/>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8"/>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8"/>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8"/>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8"/>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8"/>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8"/>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8"/>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8"/>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8"/>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8"/>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8"/>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8"/>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8"/>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8"/>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8"/>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8"/>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8"/>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8"/>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8"/>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8"/>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8"/>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8"/>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8"/>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8"/>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8"/>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8"/>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8"/>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8"/>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8"/>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8"/>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8"/>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8"/>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8"/>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8"/>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8"/>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8"/>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8"/>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8"/>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8"/>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8"/>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8"/>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8"/>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8"/>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8"/>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8"/>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8"/>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8"/>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8"/>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8"/>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8"/>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8"/>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8"/>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8"/>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8"/>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8"/>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8"/>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8"/>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8"/>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8"/>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8"/>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8"/>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8"/>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8"/>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8"/>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8"/>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8"/>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8"/>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8"/>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8"/>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8"/>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8"/>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8"/>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8"/>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8"/>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8"/>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8"/>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8"/>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8"/>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8"/>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8"/>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8"/>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8"/>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8"/>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8"/>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8"/>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8"/>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8"/>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8"/>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8"/>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8"/>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8"/>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8"/>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8"/>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8"/>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8"/>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8"/>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8"/>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8"/>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8"/>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8"/>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8"/>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8"/>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8"/>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8"/>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8"/>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8"/>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8"/>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8"/>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8"/>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8"/>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8"/>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8"/>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8"/>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8"/>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8"/>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8"/>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8"/>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8"/>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8"/>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8"/>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8"/>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8"/>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8"/>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8"/>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8"/>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8"/>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8"/>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8"/>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8"/>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8"/>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8"/>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8"/>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8"/>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8"/>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8"/>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8"/>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8"/>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8"/>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8"/>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8"/>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8"/>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8"/>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8"/>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8"/>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8"/>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8"/>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8"/>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8"/>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8"/>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8"/>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8"/>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8"/>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8"/>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8"/>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8"/>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8"/>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8"/>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8"/>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8"/>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8"/>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8"/>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8"/>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8"/>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8"/>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8"/>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8"/>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8"/>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8"/>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8"/>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8"/>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8"/>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8"/>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8"/>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8"/>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8"/>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8"/>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8"/>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8"/>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8"/>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8"/>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8"/>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8"/>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8"/>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8"/>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8"/>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8"/>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8"/>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8"/>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8"/>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8"/>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8"/>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8"/>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8"/>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8"/>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8"/>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8"/>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8"/>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8"/>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8"/>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8"/>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8"/>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8"/>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8"/>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8"/>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8"/>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8"/>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8"/>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8"/>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8"/>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8"/>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8"/>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8"/>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8"/>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8"/>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8"/>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8"/>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8"/>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8"/>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8"/>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8"/>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8"/>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8"/>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8"/>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8"/>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8"/>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8"/>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8"/>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8"/>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8"/>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8"/>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8"/>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8"/>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8"/>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8"/>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8"/>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8"/>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8"/>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8"/>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8"/>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8"/>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8"/>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8"/>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8"/>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8"/>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8"/>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8"/>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8"/>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8"/>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8"/>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8"/>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8"/>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8"/>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8"/>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8"/>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8"/>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8"/>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8"/>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8"/>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8"/>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8"/>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58" name="Google Shape;18858;p8"/>
          <p:cNvSpPr txBox="1">
            <a:spLocks noGrp="1"/>
          </p:cNvSpPr>
          <p:nvPr>
            <p:ph type="title"/>
          </p:nvPr>
        </p:nvSpPr>
        <p:spPr>
          <a:xfrm>
            <a:off x="957625" y="1973200"/>
            <a:ext cx="5892187" cy="2911600"/>
          </a:xfrm>
          <a:prstGeom prst="rect">
            <a:avLst/>
          </a:prstGeom>
        </p:spPr>
        <p:txBody>
          <a:bodyPr spcFirstLastPara="1" wrap="square" lIns="121705" tIns="121705" rIns="121705" bIns="121705" anchor="ctr" anchorCtr="0">
            <a:noAutofit/>
          </a:bodyPr>
          <a:lstStyle>
            <a:lvl1pPr lvl="0" algn="ctr">
              <a:lnSpc>
                <a:spcPct val="80000"/>
              </a:lnSpc>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26934"/>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1">
  <p:cSld name="SECTION_HEADER_1">
    <p:bg>
      <p:bgPr>
        <a:solidFill>
          <a:schemeClr val="accent2"/>
        </a:solidFill>
        <a:effectLst/>
      </p:bgPr>
    </p:bg>
    <p:spTree>
      <p:nvGrpSpPr>
        <p:cNvPr id="1" name="Shape 26935"/>
        <p:cNvGrpSpPr/>
        <p:nvPr/>
      </p:nvGrpSpPr>
      <p:grpSpPr>
        <a:xfrm>
          <a:off x="0" y="0"/>
          <a:ext cx="0" cy="0"/>
          <a:chOff x="0" y="0"/>
          <a:chExt cx="0" cy="0"/>
        </a:xfrm>
      </p:grpSpPr>
      <p:grpSp>
        <p:nvGrpSpPr>
          <p:cNvPr id="26936" name="Google Shape;26936;p13"/>
          <p:cNvGrpSpPr/>
          <p:nvPr/>
        </p:nvGrpSpPr>
        <p:grpSpPr>
          <a:xfrm>
            <a:off x="0" y="0"/>
            <a:ext cx="12161838" cy="6858000"/>
            <a:chOff x="0" y="0"/>
            <a:chExt cx="9144000" cy="5143500"/>
          </a:xfrm>
        </p:grpSpPr>
        <p:sp>
          <p:nvSpPr>
            <p:cNvPr id="26937" name="Google Shape;26937;p13"/>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8" name="Google Shape;26938;p13"/>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9" name="Google Shape;26939;p13"/>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0" name="Google Shape;26940;p13"/>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1" name="Google Shape;26941;p13"/>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2" name="Google Shape;26942;p13"/>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3" name="Google Shape;26943;p13"/>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4" name="Google Shape;26944;p13"/>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5" name="Google Shape;26945;p13"/>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6" name="Google Shape;26946;p13"/>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7" name="Google Shape;26947;p13"/>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8" name="Google Shape;26948;p13"/>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9" name="Google Shape;26949;p13"/>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0" name="Google Shape;26950;p13"/>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1" name="Google Shape;26951;p13"/>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2" name="Google Shape;26952;p13"/>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3" name="Google Shape;26953;p13"/>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4" name="Google Shape;26954;p13"/>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5" name="Google Shape;26955;p13"/>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6" name="Google Shape;26956;p13"/>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7" name="Google Shape;26957;p13"/>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8" name="Google Shape;26958;p13"/>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9" name="Google Shape;26959;p13"/>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0" name="Google Shape;26960;p13"/>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1" name="Google Shape;26961;p13"/>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2" name="Google Shape;26962;p13"/>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3" name="Google Shape;26963;p13"/>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4" name="Google Shape;26964;p13"/>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5" name="Google Shape;26965;p13"/>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6" name="Google Shape;26966;p13"/>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7" name="Google Shape;26967;p13"/>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8" name="Google Shape;26968;p13"/>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9" name="Google Shape;26969;p13"/>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0" name="Google Shape;26970;p13"/>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1" name="Google Shape;26971;p13"/>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2" name="Google Shape;26972;p13"/>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3" name="Google Shape;26973;p13"/>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4" name="Google Shape;26974;p13"/>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5" name="Google Shape;26975;p13"/>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6" name="Google Shape;26976;p13"/>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7" name="Google Shape;26977;p13"/>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8" name="Google Shape;26978;p13"/>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9" name="Google Shape;26979;p13"/>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0" name="Google Shape;26980;p13"/>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1" name="Google Shape;26981;p13"/>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2" name="Google Shape;26982;p13"/>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3" name="Google Shape;26983;p13"/>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4" name="Google Shape;26984;p13"/>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5" name="Google Shape;26985;p13"/>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6" name="Google Shape;26986;p13"/>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7" name="Google Shape;26987;p13"/>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8" name="Google Shape;26988;p13"/>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9" name="Google Shape;26989;p13"/>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0" name="Google Shape;26990;p13"/>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1" name="Google Shape;26991;p13"/>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2" name="Google Shape;26992;p13"/>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3" name="Google Shape;26993;p13"/>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4" name="Google Shape;26994;p13"/>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5" name="Google Shape;26995;p13"/>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6" name="Google Shape;26996;p13"/>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7" name="Google Shape;26997;p13"/>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8" name="Google Shape;26998;p13"/>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9" name="Google Shape;26999;p13"/>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0" name="Google Shape;27000;p13"/>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1" name="Google Shape;27001;p13"/>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2" name="Google Shape;27002;p13"/>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3" name="Google Shape;27003;p13"/>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4" name="Google Shape;27004;p13"/>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5" name="Google Shape;27005;p13"/>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6" name="Google Shape;27006;p13"/>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7" name="Google Shape;27007;p13"/>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8" name="Google Shape;27008;p13"/>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9" name="Google Shape;27009;p13"/>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0" name="Google Shape;27010;p13"/>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1" name="Google Shape;27011;p13"/>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2" name="Google Shape;27012;p13"/>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3" name="Google Shape;27013;p13"/>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4" name="Google Shape;27014;p13"/>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5" name="Google Shape;27015;p13"/>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6" name="Google Shape;27016;p13"/>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7" name="Google Shape;27017;p13"/>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8" name="Google Shape;27018;p13"/>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9" name="Google Shape;27019;p13"/>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0" name="Google Shape;27020;p13"/>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1" name="Google Shape;27021;p13"/>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2" name="Google Shape;27022;p13"/>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3" name="Google Shape;27023;p13"/>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4" name="Google Shape;27024;p13"/>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5" name="Google Shape;27025;p13"/>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6" name="Google Shape;27026;p13"/>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7" name="Google Shape;27027;p13"/>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8" name="Google Shape;27028;p13"/>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9" name="Google Shape;27029;p13"/>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0" name="Google Shape;27030;p13"/>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1" name="Google Shape;27031;p13"/>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2" name="Google Shape;27032;p13"/>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3" name="Google Shape;27033;p13"/>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4" name="Google Shape;27034;p13"/>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5" name="Google Shape;27035;p13"/>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6" name="Google Shape;27036;p13"/>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7" name="Google Shape;27037;p13"/>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8" name="Google Shape;27038;p13"/>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9" name="Google Shape;27039;p13"/>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0" name="Google Shape;27040;p13"/>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1" name="Google Shape;27041;p13"/>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2" name="Google Shape;27042;p13"/>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3" name="Google Shape;27043;p13"/>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4" name="Google Shape;27044;p13"/>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5" name="Google Shape;27045;p13"/>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6" name="Google Shape;27046;p13"/>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7" name="Google Shape;27047;p13"/>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8" name="Google Shape;27048;p13"/>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9" name="Google Shape;27049;p13"/>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0" name="Google Shape;27050;p13"/>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1" name="Google Shape;27051;p13"/>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2" name="Google Shape;27052;p13"/>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3" name="Google Shape;27053;p13"/>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4" name="Google Shape;27054;p13"/>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5" name="Google Shape;27055;p13"/>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6" name="Google Shape;27056;p13"/>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7" name="Google Shape;27057;p13"/>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8" name="Google Shape;27058;p13"/>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9" name="Google Shape;27059;p13"/>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0" name="Google Shape;27060;p13"/>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1" name="Google Shape;27061;p13"/>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2" name="Google Shape;27062;p13"/>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3" name="Google Shape;27063;p13"/>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4" name="Google Shape;27064;p13"/>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5" name="Google Shape;27065;p13"/>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6" name="Google Shape;27066;p13"/>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7" name="Google Shape;27067;p13"/>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8" name="Google Shape;27068;p13"/>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9" name="Google Shape;27069;p13"/>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0" name="Google Shape;27070;p13"/>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1" name="Google Shape;27071;p13"/>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2" name="Google Shape;27072;p13"/>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3" name="Google Shape;27073;p13"/>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4" name="Google Shape;27074;p13"/>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5" name="Google Shape;27075;p13"/>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6" name="Google Shape;27076;p13"/>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7" name="Google Shape;27077;p13"/>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8" name="Google Shape;27078;p13"/>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9" name="Google Shape;27079;p13"/>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0" name="Google Shape;27080;p13"/>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1" name="Google Shape;27081;p13"/>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2" name="Google Shape;27082;p13"/>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3" name="Google Shape;27083;p13"/>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4" name="Google Shape;27084;p13"/>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5" name="Google Shape;27085;p13"/>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6" name="Google Shape;27086;p13"/>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7" name="Google Shape;27087;p13"/>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8" name="Google Shape;27088;p13"/>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9" name="Google Shape;27089;p13"/>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0" name="Google Shape;27090;p13"/>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1" name="Google Shape;27091;p13"/>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2" name="Google Shape;27092;p13"/>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3" name="Google Shape;27093;p13"/>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4" name="Google Shape;27094;p13"/>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5" name="Google Shape;27095;p13"/>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6" name="Google Shape;27096;p13"/>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7" name="Google Shape;27097;p13"/>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8" name="Google Shape;27098;p13"/>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9" name="Google Shape;27099;p13"/>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0" name="Google Shape;27100;p13"/>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1" name="Google Shape;27101;p13"/>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2" name="Google Shape;27102;p13"/>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3" name="Google Shape;27103;p13"/>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4" name="Google Shape;27104;p13"/>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5" name="Google Shape;27105;p13"/>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6" name="Google Shape;27106;p13"/>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7" name="Google Shape;27107;p13"/>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8" name="Google Shape;27108;p13"/>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9" name="Google Shape;27109;p13"/>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0" name="Google Shape;27110;p13"/>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1" name="Google Shape;27111;p13"/>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2" name="Google Shape;27112;p13"/>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3" name="Google Shape;27113;p13"/>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4" name="Google Shape;27114;p13"/>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5" name="Google Shape;27115;p13"/>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6" name="Google Shape;27116;p13"/>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7" name="Google Shape;27117;p13"/>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8" name="Google Shape;27118;p13"/>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9" name="Google Shape;27119;p13"/>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0" name="Google Shape;27120;p13"/>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1" name="Google Shape;27121;p13"/>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2" name="Google Shape;27122;p13"/>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3" name="Google Shape;27123;p13"/>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4" name="Google Shape;27124;p13"/>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5" name="Google Shape;27125;p13"/>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6" name="Google Shape;27126;p13"/>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7" name="Google Shape;27127;p13"/>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8" name="Google Shape;27128;p13"/>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9" name="Google Shape;27129;p13"/>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0" name="Google Shape;27130;p13"/>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1" name="Google Shape;27131;p13"/>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2" name="Google Shape;27132;p13"/>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3" name="Google Shape;27133;p13"/>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4" name="Google Shape;27134;p13"/>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5" name="Google Shape;27135;p13"/>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6" name="Google Shape;27136;p13"/>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7" name="Google Shape;27137;p13"/>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8" name="Google Shape;27138;p13"/>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9" name="Google Shape;27139;p13"/>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0" name="Google Shape;27140;p13"/>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1" name="Google Shape;27141;p13"/>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2" name="Google Shape;27142;p13"/>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3" name="Google Shape;27143;p13"/>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4" name="Google Shape;27144;p13"/>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5" name="Google Shape;27145;p13"/>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6" name="Google Shape;27146;p13"/>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7" name="Google Shape;27147;p13"/>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8" name="Google Shape;27148;p13"/>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9" name="Google Shape;27149;p13"/>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0" name="Google Shape;27150;p13"/>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1" name="Google Shape;27151;p13"/>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2" name="Google Shape;27152;p13"/>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3" name="Google Shape;27153;p13"/>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4" name="Google Shape;27154;p13"/>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5" name="Google Shape;27155;p13"/>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6" name="Google Shape;27156;p13"/>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7" name="Google Shape;27157;p13"/>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8" name="Google Shape;27158;p13"/>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9" name="Google Shape;27159;p13"/>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0" name="Google Shape;27160;p13"/>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1" name="Google Shape;27161;p13"/>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2" name="Google Shape;27162;p13"/>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3" name="Google Shape;27163;p13"/>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4" name="Google Shape;27164;p13"/>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5" name="Google Shape;27165;p13"/>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6" name="Google Shape;27166;p13"/>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7" name="Google Shape;27167;p13"/>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8" name="Google Shape;27168;p13"/>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9" name="Google Shape;27169;p13"/>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0" name="Google Shape;27170;p13"/>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1" name="Google Shape;27171;p13"/>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2" name="Google Shape;27172;p13"/>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3" name="Google Shape;27173;p13"/>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4" name="Google Shape;27174;p13"/>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5" name="Google Shape;27175;p13"/>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6" name="Google Shape;27176;p13"/>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7" name="Google Shape;27177;p13"/>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8" name="Google Shape;27178;p13"/>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9" name="Google Shape;27179;p13"/>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0" name="Google Shape;27180;p13"/>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1" name="Google Shape;27181;p13"/>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2" name="Google Shape;27182;p13"/>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3" name="Google Shape;27183;p13"/>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4" name="Google Shape;27184;p13"/>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5" name="Google Shape;27185;p13"/>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6" name="Google Shape;27186;p13"/>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7" name="Google Shape;27187;p13"/>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8" name="Google Shape;27188;p13"/>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9" name="Google Shape;27189;p13"/>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0" name="Google Shape;27190;p13"/>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1" name="Google Shape;27191;p13"/>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2" name="Google Shape;27192;p13"/>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3" name="Google Shape;27193;p13"/>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4" name="Google Shape;27194;p13"/>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5" name="Google Shape;27195;p13"/>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6" name="Google Shape;27196;p13"/>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7" name="Google Shape;27197;p13"/>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8" name="Google Shape;27198;p13"/>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9" name="Google Shape;27199;p13"/>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0" name="Google Shape;27200;p13"/>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1" name="Google Shape;27201;p13"/>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2" name="Google Shape;27202;p13"/>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3" name="Google Shape;27203;p13"/>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4" name="Google Shape;27204;p13"/>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5" name="Google Shape;27205;p13"/>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6" name="Google Shape;27206;p13"/>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7" name="Google Shape;27207;p13"/>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8" name="Google Shape;27208;p13"/>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9" name="Google Shape;27209;p13"/>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0" name="Google Shape;27210;p13"/>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1" name="Google Shape;27211;p13"/>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2" name="Google Shape;27212;p13"/>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3" name="Google Shape;27213;p13"/>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4" name="Google Shape;27214;p13"/>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5" name="Google Shape;27215;p13"/>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6" name="Google Shape;27216;p13"/>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7" name="Google Shape;27217;p13"/>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8" name="Google Shape;27218;p13"/>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9" name="Google Shape;27219;p13"/>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0" name="Google Shape;27220;p13"/>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1" name="Google Shape;27221;p13"/>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2" name="Google Shape;27222;p13"/>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3" name="Google Shape;27223;p13"/>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4" name="Google Shape;27224;p13"/>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5" name="Google Shape;27225;p13"/>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6" name="Google Shape;27226;p13"/>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7" name="Google Shape;27227;p13"/>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8" name="Google Shape;27228;p13"/>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9" name="Google Shape;27229;p13"/>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0" name="Google Shape;27230;p13"/>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1" name="Google Shape;27231;p13"/>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2" name="Google Shape;27232;p13"/>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3" name="Google Shape;27233;p13"/>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4" name="Google Shape;27234;p13"/>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5" name="Google Shape;27235;p13"/>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6" name="Google Shape;27236;p13"/>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7" name="Google Shape;27237;p13"/>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8" name="Google Shape;27238;p13"/>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9" name="Google Shape;27239;p13"/>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0" name="Google Shape;27240;p13"/>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1" name="Google Shape;27241;p13"/>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2" name="Google Shape;27242;p13"/>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3" name="Google Shape;27243;p13"/>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4" name="Google Shape;27244;p13"/>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5" name="Google Shape;27245;p13"/>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6" name="Google Shape;27246;p13"/>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7" name="Google Shape;27247;p13"/>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8" name="Google Shape;27248;p13"/>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9" name="Google Shape;27249;p13"/>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0" name="Google Shape;27250;p13"/>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1" name="Google Shape;27251;p13"/>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2" name="Google Shape;27252;p13"/>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3" name="Google Shape;27253;p13"/>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4" name="Google Shape;27254;p13"/>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5" name="Google Shape;27255;p13"/>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6" name="Google Shape;27256;p13"/>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7" name="Google Shape;27257;p13"/>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8" name="Google Shape;27258;p13"/>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9" name="Google Shape;27259;p13"/>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0" name="Google Shape;27260;p13"/>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1" name="Google Shape;27261;p13"/>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2" name="Google Shape;27262;p13"/>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3" name="Google Shape;27263;p13"/>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4" name="Google Shape;27264;p13"/>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5" name="Google Shape;27265;p13"/>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6" name="Google Shape;27266;p13"/>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7" name="Google Shape;27267;p13"/>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8" name="Google Shape;27268;p13"/>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9" name="Google Shape;27269;p13"/>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0" name="Google Shape;27270;p13"/>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1" name="Google Shape;27271;p13"/>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2" name="Google Shape;27272;p13"/>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3" name="Google Shape;27273;p13"/>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4" name="Google Shape;27274;p13"/>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5" name="Google Shape;27275;p13"/>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6" name="Google Shape;27276;p13"/>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7" name="Google Shape;27277;p13"/>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8" name="Google Shape;27278;p13"/>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9" name="Google Shape;27279;p13"/>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0" name="Google Shape;27280;p13"/>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1" name="Google Shape;27281;p13"/>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2" name="Google Shape;27282;p13"/>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3" name="Google Shape;27283;p13"/>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4" name="Google Shape;27284;p13"/>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5" name="Google Shape;27285;p13"/>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6" name="Google Shape;27286;p13"/>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7" name="Google Shape;27287;p13"/>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8" name="Google Shape;27288;p13"/>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9" name="Google Shape;27289;p13"/>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0" name="Google Shape;27290;p13"/>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1" name="Google Shape;27291;p13"/>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2" name="Google Shape;27292;p13"/>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3" name="Google Shape;27293;p13"/>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4" name="Google Shape;27294;p13"/>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5" name="Google Shape;27295;p13"/>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6" name="Google Shape;27296;p13"/>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7" name="Google Shape;27297;p13"/>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8" name="Google Shape;27298;p13"/>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9" name="Google Shape;27299;p13"/>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0" name="Google Shape;27300;p13"/>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1" name="Google Shape;27301;p13"/>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2" name="Google Shape;27302;p13"/>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3" name="Google Shape;27303;p13"/>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4" name="Google Shape;27304;p13"/>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5" name="Google Shape;27305;p13"/>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13"/>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13"/>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13"/>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13"/>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13"/>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13"/>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13"/>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13"/>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13"/>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5" name="Google Shape;27315;p13"/>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6" name="Google Shape;27316;p13"/>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13"/>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8" name="Google Shape;27318;p13"/>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9" name="Google Shape;27319;p13"/>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0" name="Google Shape;27320;p13"/>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1" name="Google Shape;27321;p13"/>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2" name="Google Shape;27322;p13"/>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3" name="Google Shape;27323;p13"/>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4" name="Google Shape;27324;p13"/>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5" name="Google Shape;27325;p13"/>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6" name="Google Shape;27326;p13"/>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7" name="Google Shape;27327;p13"/>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8" name="Google Shape;27328;p13"/>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9" name="Google Shape;27329;p13"/>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0" name="Google Shape;27330;p13"/>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1" name="Google Shape;27331;p13"/>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2" name="Google Shape;27332;p13"/>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3" name="Google Shape;27333;p13"/>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4" name="Google Shape;27334;p13"/>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5" name="Google Shape;27335;p13"/>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6" name="Google Shape;27336;p13"/>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7" name="Google Shape;27337;p13"/>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13"/>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13"/>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13"/>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13"/>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13"/>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13"/>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13"/>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5" name="Google Shape;27345;p13"/>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6" name="Google Shape;27346;p13"/>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13"/>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13"/>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13"/>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13"/>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1" name="Google Shape;27351;p13"/>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2" name="Google Shape;27352;p13"/>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3" name="Google Shape;27353;p13"/>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4" name="Google Shape;27354;p13"/>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5" name="Google Shape;27355;p13"/>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6" name="Google Shape;27356;p13"/>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7" name="Google Shape;27357;p13"/>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8" name="Google Shape;27358;p13"/>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9" name="Google Shape;27359;p13"/>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0" name="Google Shape;27360;p13"/>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1" name="Google Shape;27361;p13"/>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2" name="Google Shape;27362;p13"/>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3" name="Google Shape;27363;p13"/>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4" name="Google Shape;27364;p13"/>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5" name="Google Shape;27365;p13"/>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6" name="Google Shape;27366;p13"/>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7" name="Google Shape;27367;p13"/>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8" name="Google Shape;27368;p13"/>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9" name="Google Shape;27369;p13"/>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0" name="Google Shape;27370;p13"/>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1" name="Google Shape;27371;p13"/>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2" name="Google Shape;27372;p13"/>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3" name="Google Shape;27373;p13"/>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4" name="Google Shape;27374;p13"/>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5" name="Google Shape;27375;p13"/>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6" name="Google Shape;27376;p13"/>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7" name="Google Shape;27377;p13"/>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8" name="Google Shape;27378;p13"/>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9" name="Google Shape;27379;p13"/>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0" name="Google Shape;27380;p13"/>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1" name="Google Shape;27381;p13"/>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2" name="Google Shape;27382;p13"/>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3" name="Google Shape;27383;p13"/>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4" name="Google Shape;27384;p13"/>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5" name="Google Shape;27385;p13"/>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6" name="Google Shape;27386;p13"/>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7" name="Google Shape;27387;p13"/>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8" name="Google Shape;27388;p13"/>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9" name="Google Shape;27389;p13"/>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0" name="Google Shape;27390;p13"/>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1" name="Google Shape;27391;p13"/>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2" name="Google Shape;27392;p13"/>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3" name="Google Shape;27393;p13"/>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4" name="Google Shape;27394;p13"/>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5" name="Google Shape;27395;p13"/>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6" name="Google Shape;27396;p13"/>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7" name="Google Shape;27397;p13"/>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8" name="Google Shape;27398;p13"/>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9" name="Google Shape;27399;p13"/>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0" name="Google Shape;27400;p13"/>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1" name="Google Shape;27401;p13"/>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2" name="Google Shape;27402;p13"/>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3" name="Google Shape;27403;p13"/>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4" name="Google Shape;27404;p13"/>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5" name="Google Shape;27405;p13"/>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6" name="Google Shape;27406;p13"/>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7" name="Google Shape;27407;p13"/>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8" name="Google Shape;27408;p13"/>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9" name="Google Shape;27409;p13"/>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0" name="Google Shape;27410;p13"/>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1" name="Google Shape;27411;p13"/>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2" name="Google Shape;27412;p13"/>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3" name="Google Shape;27413;p13"/>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4" name="Google Shape;27414;p13"/>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5" name="Google Shape;27415;p13"/>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6" name="Google Shape;27416;p13"/>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7" name="Google Shape;27417;p13"/>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8" name="Google Shape;27418;p13"/>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9" name="Google Shape;27419;p13"/>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0" name="Google Shape;27420;p13"/>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1" name="Google Shape;27421;p13"/>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2" name="Google Shape;27422;p13"/>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3" name="Google Shape;27423;p13"/>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4" name="Google Shape;27424;p13"/>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5" name="Google Shape;27425;p13"/>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6" name="Google Shape;27426;p13"/>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7" name="Google Shape;27427;p13"/>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8" name="Google Shape;27428;p13"/>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9" name="Google Shape;27429;p13"/>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0" name="Google Shape;27430;p13"/>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1" name="Google Shape;27431;p13"/>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2" name="Google Shape;27432;p13"/>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3" name="Google Shape;27433;p13"/>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4" name="Google Shape;27434;p13"/>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5" name="Google Shape;27435;p13"/>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6" name="Google Shape;27436;p13"/>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7" name="Google Shape;27437;p13"/>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8" name="Google Shape;27438;p13"/>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9" name="Google Shape;27439;p13"/>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0" name="Google Shape;27440;p13"/>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1" name="Google Shape;27441;p13"/>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2" name="Google Shape;27442;p13"/>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3" name="Google Shape;27443;p13"/>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4" name="Google Shape;27444;p13"/>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5" name="Google Shape;27445;p13"/>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6" name="Google Shape;27446;p13"/>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7" name="Google Shape;27447;p13"/>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8" name="Google Shape;27448;p13"/>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9" name="Google Shape;27449;p13"/>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0" name="Google Shape;27450;p13"/>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1" name="Google Shape;27451;p13"/>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2" name="Google Shape;27452;p13"/>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3" name="Google Shape;27453;p13"/>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4" name="Google Shape;27454;p13"/>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5" name="Google Shape;27455;p13"/>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6" name="Google Shape;27456;p13"/>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7" name="Google Shape;27457;p13"/>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8" name="Google Shape;27458;p13"/>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9" name="Google Shape;27459;p13"/>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0" name="Google Shape;27460;p13"/>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1" name="Google Shape;27461;p13"/>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2" name="Google Shape;27462;p13"/>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3" name="Google Shape;27463;p13"/>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4" name="Google Shape;27464;p13"/>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5" name="Google Shape;27465;p13"/>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6" name="Google Shape;27466;p13"/>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7" name="Google Shape;27467;p13"/>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8" name="Google Shape;27468;p13"/>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9" name="Google Shape;27469;p13"/>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0" name="Google Shape;27470;p13"/>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1" name="Google Shape;27471;p13"/>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2" name="Google Shape;27472;p13"/>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3" name="Google Shape;27473;p13"/>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4" name="Google Shape;27474;p13"/>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5" name="Google Shape;27475;p13"/>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6" name="Google Shape;27476;p13"/>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7" name="Google Shape;27477;p13"/>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8" name="Google Shape;27478;p13"/>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9" name="Google Shape;27479;p13"/>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0" name="Google Shape;27480;p13"/>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1" name="Google Shape;27481;p13"/>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2" name="Google Shape;27482;p13"/>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3" name="Google Shape;27483;p13"/>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4" name="Google Shape;27484;p13"/>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5" name="Google Shape;27485;p13"/>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6" name="Google Shape;27486;p13"/>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7" name="Google Shape;27487;p13"/>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8" name="Google Shape;27488;p13"/>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9" name="Google Shape;27489;p13"/>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0" name="Google Shape;27490;p13"/>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1" name="Google Shape;27491;p13"/>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2" name="Google Shape;27492;p13"/>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3" name="Google Shape;27493;p13"/>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4" name="Google Shape;27494;p13"/>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5" name="Google Shape;27495;p13"/>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6" name="Google Shape;27496;p13"/>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7" name="Google Shape;27497;p13"/>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8" name="Google Shape;27498;p13"/>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9" name="Google Shape;27499;p13"/>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0" name="Google Shape;27500;p13"/>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1" name="Google Shape;27501;p13"/>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2" name="Google Shape;27502;p13"/>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3" name="Google Shape;27503;p13"/>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4" name="Google Shape;27504;p13"/>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5" name="Google Shape;27505;p13"/>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6" name="Google Shape;27506;p13"/>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7" name="Google Shape;27507;p13"/>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8" name="Google Shape;27508;p13"/>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9" name="Google Shape;27509;p13"/>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0" name="Google Shape;27510;p13"/>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1" name="Google Shape;27511;p13"/>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2" name="Google Shape;27512;p13"/>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3" name="Google Shape;27513;p13"/>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4" name="Google Shape;27514;p13"/>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5" name="Google Shape;27515;p13"/>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6" name="Google Shape;27516;p13"/>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7" name="Google Shape;27517;p13"/>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8" name="Google Shape;27518;p13"/>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9" name="Google Shape;27519;p13"/>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0" name="Google Shape;27520;p13"/>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1" name="Google Shape;27521;p13"/>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2" name="Google Shape;27522;p13"/>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3" name="Google Shape;27523;p13"/>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4" name="Google Shape;27524;p13"/>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5" name="Google Shape;27525;p13"/>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6" name="Google Shape;27526;p13"/>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7" name="Google Shape;27527;p13"/>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8" name="Google Shape;27528;p13"/>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9" name="Google Shape;27529;p13"/>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0" name="Google Shape;27530;p13"/>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1" name="Google Shape;27531;p13"/>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2" name="Google Shape;27532;p13"/>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3" name="Google Shape;27533;p13"/>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4" name="Google Shape;27534;p13"/>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5" name="Google Shape;27535;p13"/>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6" name="Google Shape;27536;p13"/>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7" name="Google Shape;27537;p13"/>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8" name="Google Shape;27538;p13"/>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9" name="Google Shape;27539;p13"/>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0" name="Google Shape;27540;p13"/>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1" name="Google Shape;27541;p13"/>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2" name="Google Shape;27542;p13"/>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3" name="Google Shape;27543;p13"/>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4" name="Google Shape;27544;p13"/>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5" name="Google Shape;27545;p13"/>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6" name="Google Shape;27546;p13"/>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7" name="Google Shape;27547;p13"/>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8" name="Google Shape;27548;p13"/>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9" name="Google Shape;27549;p13"/>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0" name="Google Shape;27550;p13"/>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1" name="Google Shape;27551;p13"/>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2" name="Google Shape;27552;p13"/>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3" name="Google Shape;27553;p13"/>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4" name="Google Shape;27554;p13"/>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5" name="Google Shape;27555;p13"/>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6" name="Google Shape;27556;p13"/>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7" name="Google Shape;27557;p13"/>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8" name="Google Shape;27558;p13"/>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9" name="Google Shape;27559;p13"/>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0" name="Google Shape;27560;p13"/>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1" name="Google Shape;27561;p13"/>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2" name="Google Shape;27562;p13"/>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3" name="Google Shape;27563;p13"/>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4" name="Google Shape;27564;p13"/>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5" name="Google Shape;27565;p13"/>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6" name="Google Shape;27566;p13"/>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7" name="Google Shape;27567;p13"/>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8" name="Google Shape;27568;p13"/>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9" name="Google Shape;27569;p13"/>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0" name="Google Shape;27570;p13"/>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1" name="Google Shape;27571;p13"/>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2" name="Google Shape;27572;p13"/>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3" name="Google Shape;27573;p13"/>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4" name="Google Shape;27574;p13"/>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5" name="Google Shape;27575;p13"/>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6" name="Google Shape;27576;p13"/>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7" name="Google Shape;27577;p13"/>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8" name="Google Shape;27578;p13"/>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9" name="Google Shape;27579;p13"/>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0" name="Google Shape;27580;p13"/>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1" name="Google Shape;27581;p13"/>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2" name="Google Shape;27582;p13"/>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3" name="Google Shape;27583;p13"/>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4" name="Google Shape;27584;p13"/>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5" name="Google Shape;27585;p13"/>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6" name="Google Shape;27586;p13"/>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7" name="Google Shape;27587;p13"/>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8" name="Google Shape;27588;p13"/>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9" name="Google Shape;27589;p13"/>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0" name="Google Shape;27590;p13"/>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1" name="Google Shape;27591;p13"/>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2" name="Google Shape;27592;p13"/>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3" name="Google Shape;27593;p13"/>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4" name="Google Shape;27594;p13"/>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5" name="Google Shape;27595;p13"/>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6" name="Google Shape;27596;p13"/>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7" name="Google Shape;27597;p13"/>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8" name="Google Shape;27598;p13"/>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9" name="Google Shape;27599;p13"/>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0" name="Google Shape;27600;p13"/>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1" name="Google Shape;27601;p13"/>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2" name="Google Shape;27602;p13"/>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3" name="Google Shape;27603;p13"/>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4" name="Google Shape;27604;p13"/>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5" name="Google Shape;27605;p13"/>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6" name="Google Shape;27606;p13"/>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7" name="Google Shape;27607;p13"/>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8" name="Google Shape;27608;p13"/>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9" name="Google Shape;27609;p13"/>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0" name="Google Shape;27610;p13"/>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1" name="Google Shape;27611;p13"/>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2" name="Google Shape;27612;p13"/>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3" name="Google Shape;27613;p13"/>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4" name="Google Shape;27614;p13"/>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5" name="Google Shape;27615;p13"/>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6" name="Google Shape;27616;p13"/>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7" name="Google Shape;27617;p13"/>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8" name="Google Shape;27618;p13"/>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9" name="Google Shape;27619;p13"/>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0" name="Google Shape;27620;p13"/>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1" name="Google Shape;27621;p13"/>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2" name="Google Shape;27622;p13"/>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3" name="Google Shape;27623;p13"/>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4" name="Google Shape;27624;p13"/>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5" name="Google Shape;27625;p13"/>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6" name="Google Shape;27626;p13"/>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7" name="Google Shape;27627;p13"/>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8" name="Google Shape;27628;p13"/>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9" name="Google Shape;27629;p13"/>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0" name="Google Shape;27630;p13"/>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1" name="Google Shape;27631;p13"/>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2" name="Google Shape;27632;p13"/>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3" name="Google Shape;27633;p13"/>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4" name="Google Shape;27634;p13"/>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5" name="Google Shape;27635;p13"/>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6" name="Google Shape;27636;p13"/>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7" name="Google Shape;27637;p13"/>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8" name="Google Shape;27638;p13"/>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9" name="Google Shape;27639;p13"/>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0" name="Google Shape;27640;p13"/>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1" name="Google Shape;27641;p13"/>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2" name="Google Shape;27642;p13"/>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3" name="Google Shape;27643;p13"/>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4" name="Google Shape;27644;p13"/>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5" name="Google Shape;27645;p13"/>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6" name="Google Shape;27646;p13"/>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7" name="Google Shape;27647;p13"/>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8" name="Google Shape;27648;p13"/>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9" name="Google Shape;27649;p13"/>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0" name="Google Shape;27650;p13"/>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1" name="Google Shape;27651;p13"/>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2" name="Google Shape;27652;p13"/>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3" name="Google Shape;27653;p13"/>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4" name="Google Shape;27654;p13"/>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5" name="Google Shape;27655;p13"/>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6" name="Google Shape;27656;p13"/>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7" name="Google Shape;27657;p13"/>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8" name="Google Shape;27658;p13"/>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9" name="Google Shape;27659;p13"/>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0" name="Google Shape;27660;p13"/>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1" name="Google Shape;27661;p13"/>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2" name="Google Shape;27662;p13"/>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3" name="Google Shape;27663;p13"/>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4" name="Google Shape;27664;p13"/>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5" name="Google Shape;27665;p13"/>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6" name="Google Shape;27666;p13"/>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7" name="Google Shape;27667;p13"/>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8" name="Google Shape;27668;p13"/>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9" name="Google Shape;27669;p13"/>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0" name="Google Shape;27670;p13"/>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1" name="Google Shape;27671;p13"/>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2" name="Google Shape;27672;p13"/>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3" name="Google Shape;27673;p13"/>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4" name="Google Shape;27674;p13"/>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5" name="Google Shape;27675;p13"/>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6" name="Google Shape;27676;p13"/>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7" name="Google Shape;27677;p13"/>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8" name="Google Shape;27678;p13"/>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9" name="Google Shape;27679;p13"/>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0" name="Google Shape;27680;p13"/>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1" name="Google Shape;27681;p13"/>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2" name="Google Shape;27682;p13"/>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3" name="Google Shape;27683;p13"/>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4" name="Google Shape;27684;p13"/>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5" name="Google Shape;27685;p13"/>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6" name="Google Shape;27686;p13"/>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7" name="Google Shape;27687;p13"/>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8" name="Google Shape;27688;p13"/>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9" name="Google Shape;27689;p13"/>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0" name="Google Shape;27690;p13"/>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1" name="Google Shape;27691;p13"/>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2" name="Google Shape;27692;p13"/>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3" name="Google Shape;27693;p13"/>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4" name="Google Shape;27694;p13"/>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5" name="Google Shape;27695;p13"/>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6" name="Google Shape;27696;p13"/>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7" name="Google Shape;27697;p13"/>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8" name="Google Shape;27698;p13"/>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9" name="Google Shape;27699;p13"/>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0" name="Google Shape;27700;p13"/>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1" name="Google Shape;27701;p13"/>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2" name="Google Shape;27702;p13"/>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3" name="Google Shape;27703;p13"/>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13"/>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5" name="Google Shape;27705;p13"/>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6" name="Google Shape;27706;p13"/>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7" name="Google Shape;27707;p13"/>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8" name="Google Shape;27708;p13"/>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13"/>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13"/>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13"/>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13"/>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13"/>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13"/>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13"/>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13"/>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13"/>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13"/>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13"/>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0" name="Google Shape;27720;p13"/>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1" name="Google Shape;27721;p13"/>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13"/>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13"/>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13"/>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13"/>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13"/>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13"/>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13"/>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13"/>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13"/>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13"/>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13"/>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3" name="Google Shape;27733;p13"/>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4" name="Google Shape;27734;p13"/>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13"/>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13"/>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13"/>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13"/>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13"/>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13"/>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13"/>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13"/>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13"/>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13"/>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13"/>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6" name="Google Shape;27746;p13"/>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7" name="Google Shape;27747;p13"/>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13"/>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13"/>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13"/>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13"/>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13"/>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13"/>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13"/>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13"/>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13"/>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13"/>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13"/>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9" name="Google Shape;27759;p13"/>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0" name="Google Shape;27760;p13"/>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13"/>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13"/>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13"/>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13"/>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13"/>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13"/>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13"/>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13"/>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13"/>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13"/>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13"/>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2" name="Google Shape;27772;p13"/>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3" name="Google Shape;27773;p13"/>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13"/>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13"/>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13"/>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13"/>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13"/>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13"/>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13"/>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13"/>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13"/>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13"/>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13"/>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5" name="Google Shape;27785;p13"/>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6" name="Google Shape;27786;p13"/>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13"/>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13"/>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13"/>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13"/>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13"/>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13"/>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13"/>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13"/>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13"/>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13"/>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13"/>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8" name="Google Shape;27798;p13"/>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9" name="Google Shape;27799;p13"/>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13"/>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13"/>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13"/>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13"/>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13"/>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13"/>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13"/>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13"/>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13"/>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13"/>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13"/>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1" name="Google Shape;27811;p13"/>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2" name="Google Shape;27812;p13"/>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13"/>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13"/>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13"/>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13"/>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13"/>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13"/>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13"/>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13"/>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13"/>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13"/>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13"/>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4" name="Google Shape;27824;p13"/>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5" name="Google Shape;27825;p13"/>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13"/>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13"/>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13"/>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13"/>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13"/>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13"/>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13"/>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13"/>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13"/>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13"/>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13"/>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7" name="Google Shape;27837;p13"/>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8" name="Google Shape;27838;p13"/>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13"/>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13"/>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13"/>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13"/>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13"/>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13"/>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13"/>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13"/>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13"/>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13"/>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13"/>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0" name="Google Shape;27850;p13"/>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1" name="Google Shape;27851;p13"/>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13"/>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13"/>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13"/>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13"/>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13"/>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13"/>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13"/>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13"/>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13"/>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13"/>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13"/>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3" name="Google Shape;27863;p13"/>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4" name="Google Shape;27864;p13"/>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13"/>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13"/>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13"/>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13"/>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13"/>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13"/>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13"/>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13"/>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13"/>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13"/>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13"/>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6" name="Google Shape;27876;p13"/>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7" name="Google Shape;27877;p13"/>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13"/>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13"/>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13"/>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13"/>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13"/>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13"/>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13"/>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13"/>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13"/>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13"/>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13"/>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9" name="Google Shape;27889;p13"/>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0" name="Google Shape;27890;p13"/>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13"/>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13"/>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13"/>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13"/>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13"/>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13"/>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13"/>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13"/>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13"/>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13"/>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13"/>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2" name="Google Shape;27902;p13"/>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3" name="Google Shape;27903;p13"/>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13"/>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13"/>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13"/>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13"/>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13"/>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13"/>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13"/>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13"/>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13"/>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13"/>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13"/>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5" name="Google Shape;27915;p13"/>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6" name="Google Shape;27916;p13"/>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13"/>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13"/>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13"/>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13"/>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13"/>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13"/>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13"/>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13"/>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13"/>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13"/>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13"/>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8" name="Google Shape;27928;p13"/>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9" name="Google Shape;27929;p13"/>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13"/>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13"/>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13"/>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13"/>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13"/>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13"/>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13"/>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13"/>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13"/>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13"/>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13"/>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1" name="Google Shape;27941;p13"/>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2" name="Google Shape;27942;p13"/>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13"/>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13"/>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13"/>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13"/>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13"/>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13"/>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13"/>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13"/>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13"/>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13"/>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13"/>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4" name="Google Shape;27954;p13"/>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5" name="Google Shape;27955;p13"/>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13"/>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13"/>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13"/>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13"/>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13"/>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13"/>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13"/>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13"/>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13"/>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13"/>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13"/>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7" name="Google Shape;27967;p13"/>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8" name="Google Shape;27968;p13"/>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13"/>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13"/>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13"/>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13"/>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13"/>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13"/>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13"/>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13"/>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13"/>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13"/>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13"/>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0" name="Google Shape;27980;p13"/>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1" name="Google Shape;27981;p13"/>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13"/>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13"/>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13"/>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13"/>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13"/>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13"/>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13"/>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13"/>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13"/>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13"/>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13"/>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3" name="Google Shape;27993;p13"/>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4" name="Google Shape;27994;p13"/>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13"/>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13"/>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13"/>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13"/>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13"/>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13"/>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13"/>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13"/>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13"/>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13"/>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13"/>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6" name="Google Shape;28006;p13"/>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7" name="Google Shape;28007;p13"/>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8" name="Google Shape;28008;p13"/>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9" name="Google Shape;28009;p13"/>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13"/>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13"/>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13"/>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13"/>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13"/>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13"/>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13"/>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13"/>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13"/>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13"/>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13"/>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1" name="Google Shape;28021;p13"/>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2" name="Google Shape;28022;p13"/>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13"/>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13"/>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13"/>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13"/>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13"/>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13"/>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13"/>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13"/>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13"/>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13"/>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13"/>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4" name="Google Shape;28034;p13"/>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5" name="Google Shape;28035;p13"/>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13"/>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13"/>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13"/>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13"/>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13"/>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13"/>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13"/>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13"/>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13"/>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13"/>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13"/>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7" name="Google Shape;28047;p13"/>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8" name="Google Shape;28048;p13"/>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13"/>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13"/>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13"/>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13"/>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13"/>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13"/>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13"/>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13"/>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13"/>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13"/>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13"/>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0" name="Google Shape;28060;p13"/>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1" name="Google Shape;28061;p13"/>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13"/>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13"/>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13"/>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13"/>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13"/>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13"/>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13"/>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13"/>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13"/>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13"/>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13"/>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3" name="Google Shape;28073;p13"/>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4" name="Google Shape;28074;p13"/>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13"/>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13"/>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13"/>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13"/>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13"/>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13"/>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13"/>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13"/>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13"/>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13"/>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13"/>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6" name="Google Shape;28086;p13"/>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7" name="Google Shape;28087;p13"/>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13"/>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13"/>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13"/>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13"/>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13"/>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13"/>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13"/>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13"/>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13"/>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13"/>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13"/>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9" name="Google Shape;28099;p13"/>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0" name="Google Shape;28100;p13"/>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13"/>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13"/>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13"/>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13"/>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13"/>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13"/>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13"/>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13"/>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13"/>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13"/>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13"/>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2" name="Google Shape;28112;p13"/>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3" name="Google Shape;28113;p13"/>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13"/>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13"/>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13"/>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13"/>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13"/>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13"/>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13"/>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13"/>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13"/>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13"/>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13"/>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5" name="Google Shape;28125;p13"/>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6" name="Google Shape;28126;p13"/>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13"/>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13"/>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13"/>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13"/>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13"/>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13"/>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13"/>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13"/>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13"/>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13"/>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13"/>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8" name="Google Shape;28138;p13"/>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9" name="Google Shape;28139;p13"/>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13"/>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13"/>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13"/>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13"/>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13"/>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13"/>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13"/>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13"/>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13"/>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13"/>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13"/>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1" name="Google Shape;28151;p13"/>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2" name="Google Shape;28152;p13"/>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13"/>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13"/>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13"/>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13"/>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13"/>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13"/>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13"/>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13"/>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13"/>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13"/>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13"/>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4" name="Google Shape;28164;p13"/>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5" name="Google Shape;28165;p13"/>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13"/>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13"/>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13"/>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13"/>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13"/>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13"/>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13"/>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13"/>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13"/>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13"/>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13"/>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7" name="Google Shape;28177;p13"/>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8" name="Google Shape;28178;p13"/>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13"/>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13"/>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13"/>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13"/>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13"/>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13"/>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13"/>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13"/>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13"/>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13"/>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13"/>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0" name="Google Shape;28190;p13"/>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1" name="Google Shape;28191;p13"/>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13"/>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13"/>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13"/>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13"/>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13"/>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13"/>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13"/>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13"/>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13"/>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13"/>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13"/>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3" name="Google Shape;28203;p13"/>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4" name="Google Shape;28204;p13"/>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13"/>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13"/>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13"/>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13"/>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13"/>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13"/>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13"/>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13"/>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13"/>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13"/>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13"/>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6" name="Google Shape;28216;p13"/>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7" name="Google Shape;28217;p13"/>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13"/>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13"/>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13"/>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13"/>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13"/>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13"/>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13"/>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13"/>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13"/>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13"/>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13"/>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9" name="Google Shape;28229;p13"/>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0" name="Google Shape;28230;p13"/>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13"/>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13"/>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13"/>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13"/>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13"/>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13"/>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13"/>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13"/>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13"/>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13"/>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13"/>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2" name="Google Shape;28242;p13"/>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3" name="Google Shape;28243;p13"/>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13"/>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13"/>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13"/>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13"/>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13"/>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13"/>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13"/>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13"/>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13"/>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13"/>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13"/>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5" name="Google Shape;28255;p13"/>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6" name="Google Shape;28256;p13"/>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13"/>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13"/>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13"/>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13"/>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13"/>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13"/>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13"/>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13"/>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13"/>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13"/>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13"/>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8" name="Google Shape;28268;p13"/>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9" name="Google Shape;28269;p13"/>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13"/>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13"/>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13"/>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13"/>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13"/>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13"/>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13"/>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13"/>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13"/>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13"/>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13"/>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1" name="Google Shape;28281;p13"/>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2" name="Google Shape;28282;p13"/>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13"/>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13"/>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13"/>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13"/>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13"/>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13"/>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13"/>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13"/>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13"/>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13"/>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13"/>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4" name="Google Shape;28294;p13"/>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5" name="Google Shape;28295;p13"/>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13"/>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13"/>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13"/>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13"/>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13"/>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13"/>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13"/>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13"/>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13"/>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13"/>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13"/>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7" name="Google Shape;28307;p13"/>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8" name="Google Shape;28308;p13"/>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9" name="Google Shape;28309;p13"/>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0" name="Google Shape;28310;p13"/>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1" name="Google Shape;28311;p13"/>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2" name="Google Shape;28312;p13"/>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3" name="Google Shape;28313;p13"/>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4" name="Google Shape;28314;p13"/>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5" name="Google Shape;28315;p13"/>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6" name="Google Shape;28316;p13"/>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7" name="Google Shape;28317;p13"/>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8" name="Google Shape;28318;p13"/>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9" name="Google Shape;28319;p13"/>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0" name="Google Shape;28320;p13"/>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1" name="Google Shape;28321;p13"/>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2" name="Google Shape;28322;p13"/>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3" name="Google Shape;28323;p13"/>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4" name="Google Shape;28324;p13"/>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5" name="Google Shape;28325;p13"/>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6" name="Google Shape;28326;p13"/>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7" name="Google Shape;28327;p13"/>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8" name="Google Shape;28328;p13"/>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9" name="Google Shape;28329;p13"/>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0" name="Google Shape;28330;p13"/>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1" name="Google Shape;28331;p13"/>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2" name="Google Shape;28332;p13"/>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3" name="Google Shape;28333;p13"/>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4" name="Google Shape;28334;p13"/>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5" name="Google Shape;28335;p13"/>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6" name="Google Shape;28336;p13"/>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7" name="Google Shape;28337;p13"/>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8" name="Google Shape;28338;p13"/>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9" name="Google Shape;28339;p13"/>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0" name="Google Shape;28340;p13"/>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1" name="Google Shape;28341;p13"/>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2" name="Google Shape;28342;p13"/>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3" name="Google Shape;28343;p13"/>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4" name="Google Shape;28344;p13"/>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5" name="Google Shape;28345;p13"/>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6" name="Google Shape;28346;p13"/>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7" name="Google Shape;28347;p13"/>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8" name="Google Shape;28348;p13"/>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9" name="Google Shape;28349;p13"/>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0" name="Google Shape;28350;p13"/>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1" name="Google Shape;28351;p13"/>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2" name="Google Shape;28352;p13"/>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3" name="Google Shape;28353;p13"/>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4" name="Google Shape;28354;p13"/>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5" name="Google Shape;28355;p13"/>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6" name="Google Shape;28356;p13"/>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7" name="Google Shape;28357;p13"/>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8" name="Google Shape;28358;p13"/>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9" name="Google Shape;28359;p13"/>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0" name="Google Shape;28360;p13"/>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1" name="Google Shape;28361;p13"/>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2" name="Google Shape;28362;p13"/>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3" name="Google Shape;28363;p13"/>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4" name="Google Shape;28364;p13"/>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5" name="Google Shape;28365;p13"/>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6" name="Google Shape;28366;p13"/>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7" name="Google Shape;28367;p13"/>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8" name="Google Shape;28368;p13"/>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9" name="Google Shape;28369;p13"/>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0" name="Google Shape;28370;p13"/>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1" name="Google Shape;28371;p13"/>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2" name="Google Shape;28372;p13"/>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3" name="Google Shape;28373;p13"/>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4" name="Google Shape;28374;p13"/>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5" name="Google Shape;28375;p13"/>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6" name="Google Shape;28376;p13"/>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7" name="Google Shape;28377;p13"/>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8" name="Google Shape;28378;p13"/>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9" name="Google Shape;28379;p13"/>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0" name="Google Shape;28380;p13"/>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1" name="Google Shape;28381;p13"/>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2" name="Google Shape;28382;p13"/>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3" name="Google Shape;28383;p13"/>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4" name="Google Shape;28384;p13"/>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5" name="Google Shape;28385;p13"/>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6" name="Google Shape;28386;p13"/>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7" name="Google Shape;28387;p13"/>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8" name="Google Shape;28388;p13"/>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9" name="Google Shape;28389;p13"/>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0" name="Google Shape;28390;p13"/>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1" name="Google Shape;28391;p13"/>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2" name="Google Shape;28392;p13"/>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3" name="Google Shape;28393;p13"/>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4" name="Google Shape;28394;p13"/>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5" name="Google Shape;28395;p13"/>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6" name="Google Shape;28396;p13"/>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7" name="Google Shape;28397;p13"/>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8" name="Google Shape;28398;p13"/>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9" name="Google Shape;28399;p13"/>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0" name="Google Shape;28400;p13"/>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1" name="Google Shape;28401;p13"/>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2" name="Google Shape;28402;p13"/>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3" name="Google Shape;28403;p13"/>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4" name="Google Shape;28404;p13"/>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5" name="Google Shape;28405;p13"/>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6" name="Google Shape;28406;p13"/>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7" name="Google Shape;28407;p13"/>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8" name="Google Shape;28408;p13"/>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9" name="Google Shape;28409;p13"/>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0" name="Google Shape;28410;p13"/>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1" name="Google Shape;28411;p13"/>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2" name="Google Shape;28412;p13"/>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3" name="Google Shape;28413;p13"/>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4" name="Google Shape;28414;p13"/>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5" name="Google Shape;28415;p13"/>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6" name="Google Shape;28416;p13"/>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7" name="Google Shape;28417;p13"/>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8" name="Google Shape;28418;p13"/>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9" name="Google Shape;28419;p13"/>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0" name="Google Shape;28420;p13"/>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1" name="Google Shape;28421;p13"/>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2" name="Google Shape;28422;p13"/>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3" name="Google Shape;28423;p13"/>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4" name="Google Shape;28424;p13"/>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5" name="Google Shape;28425;p13"/>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6" name="Google Shape;28426;p13"/>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7" name="Google Shape;28427;p13"/>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8" name="Google Shape;28428;p13"/>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9" name="Google Shape;28429;p13"/>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0" name="Google Shape;28430;p13"/>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1" name="Google Shape;28431;p13"/>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2" name="Google Shape;28432;p13"/>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3" name="Google Shape;28433;p13"/>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4" name="Google Shape;28434;p13"/>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5" name="Google Shape;28435;p13"/>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6" name="Google Shape;28436;p13"/>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7" name="Google Shape;28437;p13"/>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8" name="Google Shape;28438;p13"/>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9" name="Google Shape;28439;p13"/>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0" name="Google Shape;28440;p13"/>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1" name="Google Shape;28441;p13"/>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2" name="Google Shape;28442;p13"/>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3" name="Google Shape;28443;p13"/>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4" name="Google Shape;28444;p13"/>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5" name="Google Shape;28445;p13"/>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6" name="Google Shape;28446;p13"/>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7" name="Google Shape;28447;p13"/>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8" name="Google Shape;28448;p13"/>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9" name="Google Shape;28449;p13"/>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0" name="Google Shape;28450;p13"/>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1" name="Google Shape;28451;p13"/>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2" name="Google Shape;28452;p13"/>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3" name="Google Shape;28453;p13"/>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4" name="Google Shape;28454;p13"/>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5" name="Google Shape;28455;p13"/>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6" name="Google Shape;28456;p13"/>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7" name="Google Shape;28457;p13"/>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8" name="Google Shape;28458;p13"/>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9" name="Google Shape;28459;p13"/>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0" name="Google Shape;28460;p13"/>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1" name="Google Shape;28461;p13"/>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2" name="Google Shape;28462;p13"/>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3" name="Google Shape;28463;p13"/>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4" name="Google Shape;28464;p13"/>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5" name="Google Shape;28465;p13"/>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6" name="Google Shape;28466;p13"/>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7" name="Google Shape;28467;p13"/>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8" name="Google Shape;28468;p13"/>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9" name="Google Shape;28469;p13"/>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0" name="Google Shape;28470;p13"/>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1" name="Google Shape;28471;p13"/>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2" name="Google Shape;28472;p13"/>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3" name="Google Shape;28473;p13"/>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4" name="Google Shape;28474;p13"/>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5" name="Google Shape;28475;p13"/>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6" name="Google Shape;28476;p13"/>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7" name="Google Shape;28477;p13"/>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8" name="Google Shape;28478;p13"/>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9" name="Google Shape;28479;p13"/>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0" name="Google Shape;28480;p13"/>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1" name="Google Shape;28481;p13"/>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2" name="Google Shape;28482;p13"/>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3" name="Google Shape;28483;p13"/>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4" name="Google Shape;28484;p13"/>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5" name="Google Shape;28485;p13"/>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6" name="Google Shape;28486;p13"/>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7" name="Google Shape;28487;p13"/>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8" name="Google Shape;28488;p13"/>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9" name="Google Shape;28489;p13"/>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0" name="Google Shape;28490;p13"/>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1" name="Google Shape;28491;p13"/>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2" name="Google Shape;28492;p13"/>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3" name="Google Shape;28493;p13"/>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4" name="Google Shape;28494;p13"/>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5" name="Google Shape;28495;p13"/>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6" name="Google Shape;28496;p13"/>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7" name="Google Shape;28497;p13"/>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8" name="Google Shape;28498;p13"/>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9" name="Google Shape;28499;p13"/>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0" name="Google Shape;28500;p13"/>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1" name="Google Shape;28501;p13"/>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2" name="Google Shape;28502;p13"/>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3" name="Google Shape;28503;p13"/>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4" name="Google Shape;28504;p13"/>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5" name="Google Shape;28505;p13"/>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6" name="Google Shape;28506;p13"/>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7" name="Google Shape;28507;p13"/>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8" name="Google Shape;28508;p13"/>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9" name="Google Shape;28509;p13"/>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0" name="Google Shape;28510;p13"/>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1" name="Google Shape;28511;p13"/>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2" name="Google Shape;28512;p13"/>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3" name="Google Shape;28513;p13"/>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4" name="Google Shape;28514;p13"/>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5" name="Google Shape;28515;p13"/>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6" name="Google Shape;28516;p13"/>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7" name="Google Shape;28517;p13"/>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8" name="Google Shape;28518;p13"/>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9" name="Google Shape;28519;p13"/>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0" name="Google Shape;28520;p13"/>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1" name="Google Shape;28521;p13"/>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2" name="Google Shape;28522;p13"/>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3" name="Google Shape;28523;p13"/>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4" name="Google Shape;28524;p13"/>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5" name="Google Shape;28525;p13"/>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6" name="Google Shape;28526;p13"/>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7" name="Google Shape;28527;p13"/>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8" name="Google Shape;28528;p13"/>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9" name="Google Shape;28529;p13"/>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0" name="Google Shape;28530;p13"/>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1" name="Google Shape;28531;p13"/>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2" name="Google Shape;28532;p13"/>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3" name="Google Shape;28533;p13"/>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4" name="Google Shape;28534;p13"/>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5" name="Google Shape;28535;p13"/>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6" name="Google Shape;28536;p13"/>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7" name="Google Shape;28537;p13"/>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8" name="Google Shape;28538;p13"/>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9" name="Google Shape;28539;p13"/>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0" name="Google Shape;28540;p13"/>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1" name="Google Shape;28541;p13"/>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2" name="Google Shape;28542;p13"/>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3" name="Google Shape;28543;p13"/>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4" name="Google Shape;28544;p13"/>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5" name="Google Shape;28545;p13"/>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6" name="Google Shape;28546;p13"/>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7" name="Google Shape;28547;p13"/>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8" name="Google Shape;28548;p13"/>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9" name="Google Shape;28549;p13"/>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0" name="Google Shape;28550;p13"/>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1" name="Google Shape;28551;p13"/>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2" name="Google Shape;28552;p13"/>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3" name="Google Shape;28553;p13"/>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4" name="Google Shape;28554;p13"/>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5" name="Google Shape;28555;p13"/>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6" name="Google Shape;28556;p13"/>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7" name="Google Shape;28557;p13"/>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8" name="Google Shape;28558;p13"/>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9" name="Google Shape;28559;p13"/>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0" name="Google Shape;28560;p13"/>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1" name="Google Shape;28561;p13"/>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2" name="Google Shape;28562;p13"/>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3" name="Google Shape;28563;p13"/>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4" name="Google Shape;28564;p13"/>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5" name="Google Shape;28565;p13"/>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6" name="Google Shape;28566;p13"/>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7" name="Google Shape;28567;p13"/>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8" name="Google Shape;28568;p13"/>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9" name="Google Shape;28569;p13"/>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0" name="Google Shape;28570;p13"/>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1" name="Google Shape;28571;p13"/>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2" name="Google Shape;28572;p13"/>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3" name="Google Shape;28573;p13"/>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4" name="Google Shape;28574;p13"/>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5" name="Google Shape;28575;p13"/>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6" name="Google Shape;28576;p13"/>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7" name="Google Shape;28577;p13"/>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8" name="Google Shape;28578;p13"/>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9" name="Google Shape;28579;p13"/>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0" name="Google Shape;28580;p13"/>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1" name="Google Shape;28581;p13"/>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2" name="Google Shape;28582;p13"/>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3" name="Google Shape;28583;p13"/>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4" name="Google Shape;28584;p13"/>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5" name="Google Shape;28585;p13"/>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6" name="Google Shape;28586;p13"/>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7" name="Google Shape;28587;p13"/>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8" name="Google Shape;28588;p13"/>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9" name="Google Shape;28589;p13"/>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0" name="Google Shape;28590;p13"/>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1" name="Google Shape;28591;p13"/>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2" name="Google Shape;28592;p13"/>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3" name="Google Shape;28593;p13"/>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4" name="Google Shape;28594;p13"/>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5" name="Google Shape;28595;p13"/>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6" name="Google Shape;28596;p13"/>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7" name="Google Shape;28597;p13"/>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8" name="Google Shape;28598;p13"/>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9" name="Google Shape;28599;p13"/>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0" name="Google Shape;28600;p13"/>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1" name="Google Shape;28601;p13"/>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2" name="Google Shape;28602;p13"/>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3" name="Google Shape;28603;p13"/>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4" name="Google Shape;28604;p13"/>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5" name="Google Shape;28605;p13"/>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6" name="Google Shape;28606;p13"/>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7" name="Google Shape;28607;p13"/>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8" name="Google Shape;28608;p13"/>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9" name="Google Shape;28609;p13"/>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0" name="Google Shape;28610;p13"/>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1" name="Google Shape;28611;p13"/>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2" name="Google Shape;28612;p13"/>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3" name="Google Shape;28613;p13"/>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4" name="Google Shape;28614;p13"/>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5" name="Google Shape;28615;p13"/>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6" name="Google Shape;28616;p13"/>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7" name="Google Shape;28617;p13"/>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8" name="Google Shape;28618;p13"/>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9" name="Google Shape;28619;p13"/>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0" name="Google Shape;28620;p13"/>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1" name="Google Shape;28621;p13"/>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2" name="Google Shape;28622;p13"/>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3" name="Google Shape;28623;p13"/>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4" name="Google Shape;28624;p13"/>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5" name="Google Shape;28625;p13"/>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6" name="Google Shape;28626;p13"/>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7" name="Google Shape;28627;p13"/>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8" name="Google Shape;28628;p13"/>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9" name="Google Shape;28629;p13"/>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0" name="Google Shape;28630;p13"/>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1" name="Google Shape;28631;p13"/>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2" name="Google Shape;28632;p13"/>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3" name="Google Shape;28633;p13"/>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4" name="Google Shape;28634;p13"/>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5" name="Google Shape;28635;p13"/>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6" name="Google Shape;28636;p13"/>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7" name="Google Shape;28637;p13"/>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8" name="Google Shape;28638;p13"/>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9" name="Google Shape;28639;p13"/>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0" name="Google Shape;28640;p13"/>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1" name="Google Shape;28641;p13"/>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2" name="Google Shape;28642;p13"/>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3" name="Google Shape;28643;p13"/>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4" name="Google Shape;28644;p13"/>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5" name="Google Shape;28645;p13"/>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6" name="Google Shape;28646;p13"/>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7" name="Google Shape;28647;p13"/>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8" name="Google Shape;28648;p13"/>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9" name="Google Shape;28649;p13"/>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0" name="Google Shape;28650;p13"/>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1" name="Google Shape;28651;p13"/>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2" name="Google Shape;28652;p13"/>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3" name="Google Shape;28653;p13"/>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4" name="Google Shape;28654;p13"/>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5" name="Google Shape;28655;p13"/>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6" name="Google Shape;28656;p13"/>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7" name="Google Shape;28657;p13"/>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8" name="Google Shape;28658;p13"/>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9" name="Google Shape;28659;p13"/>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0" name="Google Shape;28660;p13"/>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1" name="Google Shape;28661;p13"/>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2" name="Google Shape;28662;p13"/>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3" name="Google Shape;28663;p13"/>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4" name="Google Shape;28664;p13"/>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5" name="Google Shape;28665;p13"/>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6" name="Google Shape;28666;p13"/>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7" name="Google Shape;28667;p13"/>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8" name="Google Shape;28668;p13"/>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9" name="Google Shape;28669;p13"/>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0" name="Google Shape;28670;p13"/>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1" name="Google Shape;28671;p13"/>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2" name="Google Shape;28672;p13"/>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3" name="Google Shape;28673;p13"/>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4" name="Google Shape;28674;p13"/>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5" name="Google Shape;28675;p13"/>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6" name="Google Shape;28676;p13"/>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7" name="Google Shape;28677;p13"/>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8" name="Google Shape;28678;p13"/>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9" name="Google Shape;28679;p13"/>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0" name="Google Shape;28680;p13"/>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1" name="Google Shape;28681;p13"/>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2" name="Google Shape;28682;p13"/>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3" name="Google Shape;28683;p13"/>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4" name="Google Shape;28684;p13"/>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5" name="Google Shape;28685;p13"/>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6" name="Google Shape;28686;p13"/>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7" name="Google Shape;28687;p13"/>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8" name="Google Shape;28688;p13"/>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9" name="Google Shape;28689;p13"/>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0" name="Google Shape;28690;p13"/>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1" name="Google Shape;28691;p13"/>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2" name="Google Shape;28692;p13"/>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3" name="Google Shape;28693;p13"/>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4" name="Google Shape;28694;p13"/>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5" name="Google Shape;28695;p13"/>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6" name="Google Shape;28696;p13"/>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7" name="Google Shape;28697;p13"/>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8" name="Google Shape;28698;p13"/>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9" name="Google Shape;28699;p13"/>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0" name="Google Shape;28700;p13"/>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1" name="Google Shape;28701;p13"/>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2" name="Google Shape;28702;p13"/>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3" name="Google Shape;28703;p13"/>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4" name="Google Shape;28704;p13"/>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5" name="Google Shape;28705;p13"/>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6" name="Google Shape;28706;p13"/>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7" name="Google Shape;28707;p13"/>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8" name="Google Shape;28708;p13"/>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9" name="Google Shape;28709;p13"/>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0" name="Google Shape;28710;p13"/>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1" name="Google Shape;28711;p13"/>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2" name="Google Shape;28712;p13"/>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3" name="Google Shape;28713;p13"/>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4" name="Google Shape;28714;p13"/>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5" name="Google Shape;28715;p13"/>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6" name="Google Shape;28716;p13"/>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7" name="Google Shape;28717;p13"/>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8" name="Google Shape;28718;p13"/>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9" name="Google Shape;28719;p13"/>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0" name="Google Shape;28720;p13"/>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1" name="Google Shape;28721;p13"/>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2" name="Google Shape;28722;p13"/>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3" name="Google Shape;28723;p13"/>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4" name="Google Shape;28724;p13"/>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5" name="Google Shape;28725;p13"/>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6" name="Google Shape;28726;p13"/>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7" name="Google Shape;28727;p13"/>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8" name="Google Shape;28728;p13"/>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9" name="Google Shape;28729;p13"/>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0" name="Google Shape;28730;p13"/>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1" name="Google Shape;28731;p13"/>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2" name="Google Shape;28732;p13"/>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3" name="Google Shape;28733;p13"/>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4" name="Google Shape;28734;p13"/>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5" name="Google Shape;28735;p13"/>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6" name="Google Shape;28736;p13"/>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7" name="Google Shape;28737;p13"/>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8" name="Google Shape;28738;p13"/>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9" name="Google Shape;28739;p13"/>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0" name="Google Shape;28740;p13"/>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1" name="Google Shape;28741;p13"/>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2" name="Google Shape;28742;p13"/>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3" name="Google Shape;28743;p13"/>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4" name="Google Shape;28744;p13"/>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5" name="Google Shape;28745;p13"/>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6" name="Google Shape;28746;p13"/>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7" name="Google Shape;28747;p13"/>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8" name="Google Shape;28748;p13"/>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9" name="Google Shape;28749;p13"/>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0" name="Google Shape;28750;p13"/>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1" name="Google Shape;28751;p13"/>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2" name="Google Shape;28752;p13"/>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3" name="Google Shape;28753;p13"/>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4" name="Google Shape;28754;p13"/>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5" name="Google Shape;28755;p13"/>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6" name="Google Shape;28756;p13"/>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7" name="Google Shape;28757;p13"/>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8" name="Google Shape;28758;p13"/>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9" name="Google Shape;28759;p13"/>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0" name="Google Shape;28760;p13"/>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1" name="Google Shape;28761;p13"/>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2" name="Google Shape;28762;p13"/>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3" name="Google Shape;28763;p13"/>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4" name="Google Shape;28764;p13"/>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5" name="Google Shape;28765;p13"/>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6" name="Google Shape;28766;p13"/>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7" name="Google Shape;28767;p13"/>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8" name="Google Shape;28768;p13"/>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9" name="Google Shape;28769;p13"/>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0" name="Google Shape;28770;p13"/>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1" name="Google Shape;28771;p13"/>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2" name="Google Shape;28772;p13"/>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3" name="Google Shape;28773;p13"/>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4" name="Google Shape;28774;p13"/>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5" name="Google Shape;28775;p13"/>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6" name="Google Shape;28776;p13"/>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7" name="Google Shape;28777;p13"/>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8" name="Google Shape;28778;p13"/>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9" name="Google Shape;28779;p13"/>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0" name="Google Shape;28780;p13"/>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1" name="Google Shape;28781;p13"/>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2" name="Google Shape;28782;p13"/>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3" name="Google Shape;28783;p13"/>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4" name="Google Shape;28784;p13"/>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5" name="Google Shape;28785;p13"/>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6" name="Google Shape;28786;p13"/>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7" name="Google Shape;28787;p13"/>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8" name="Google Shape;28788;p13"/>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9" name="Google Shape;28789;p13"/>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0" name="Google Shape;28790;p13"/>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1" name="Google Shape;28791;p13"/>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2" name="Google Shape;28792;p13"/>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3" name="Google Shape;28793;p13"/>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4" name="Google Shape;28794;p13"/>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5" name="Google Shape;28795;p13"/>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6" name="Google Shape;28796;p13"/>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7" name="Google Shape;28797;p13"/>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8" name="Google Shape;28798;p13"/>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9" name="Google Shape;28799;p13"/>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0" name="Google Shape;28800;p13"/>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1" name="Google Shape;28801;p13"/>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2" name="Google Shape;28802;p13"/>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3" name="Google Shape;28803;p13"/>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4" name="Google Shape;28804;p13"/>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5" name="Google Shape;28805;p13"/>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6" name="Google Shape;28806;p13"/>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7" name="Google Shape;28807;p13"/>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8" name="Google Shape;28808;p13"/>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9" name="Google Shape;28809;p13"/>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0" name="Google Shape;28810;p13"/>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1" name="Google Shape;28811;p13"/>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2" name="Google Shape;28812;p13"/>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3" name="Google Shape;28813;p13"/>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4" name="Google Shape;28814;p13"/>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5" name="Google Shape;28815;p13"/>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6" name="Google Shape;28816;p13"/>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7" name="Google Shape;28817;p13"/>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8" name="Google Shape;28818;p13"/>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9" name="Google Shape;28819;p13"/>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0" name="Google Shape;28820;p13"/>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1" name="Google Shape;28821;p13"/>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2" name="Google Shape;28822;p13"/>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3" name="Google Shape;28823;p13"/>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4" name="Google Shape;28824;p13"/>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5" name="Google Shape;28825;p13"/>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6" name="Google Shape;28826;p13"/>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7" name="Google Shape;28827;p13"/>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8" name="Google Shape;28828;p13"/>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9" name="Google Shape;28829;p13"/>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0" name="Google Shape;28830;p13"/>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1" name="Google Shape;28831;p13"/>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2" name="Google Shape;28832;p13"/>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3" name="Google Shape;28833;p13"/>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4" name="Google Shape;28834;p13"/>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5" name="Google Shape;28835;p13"/>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6" name="Google Shape;28836;p13"/>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7" name="Google Shape;28837;p13"/>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8" name="Google Shape;28838;p13"/>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9" name="Google Shape;28839;p13"/>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0" name="Google Shape;28840;p13"/>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1" name="Google Shape;28841;p13"/>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2" name="Google Shape;28842;p13"/>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3" name="Google Shape;28843;p13"/>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4" name="Google Shape;28844;p13"/>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5" name="Google Shape;28845;p13"/>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6" name="Google Shape;28846;p13"/>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7" name="Google Shape;28847;p13"/>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8" name="Google Shape;28848;p13"/>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9" name="Google Shape;28849;p13"/>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0" name="Google Shape;28850;p13"/>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1" name="Google Shape;28851;p13"/>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2" name="Google Shape;28852;p13"/>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3" name="Google Shape;28853;p13"/>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4" name="Google Shape;28854;p13"/>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5" name="Google Shape;28855;p13"/>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6" name="Google Shape;28856;p13"/>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7" name="Google Shape;28857;p13"/>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8" name="Google Shape;28858;p13"/>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9" name="Google Shape;28859;p13"/>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0" name="Google Shape;28860;p13"/>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1" name="Google Shape;28861;p13"/>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2" name="Google Shape;28862;p13"/>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3" name="Google Shape;28863;p13"/>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4" name="Google Shape;28864;p13"/>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5" name="Google Shape;28865;p13"/>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6" name="Google Shape;28866;p13"/>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7" name="Google Shape;28867;p13"/>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8" name="Google Shape;28868;p13"/>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9" name="Google Shape;28869;p13"/>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0" name="Google Shape;28870;p13"/>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1" name="Google Shape;28871;p13"/>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2" name="Google Shape;28872;p13"/>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3" name="Google Shape;28873;p13"/>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4" name="Google Shape;28874;p13"/>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5" name="Google Shape;28875;p13"/>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6" name="Google Shape;28876;p13"/>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7" name="Google Shape;28877;p13"/>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8" name="Google Shape;28878;p13"/>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9" name="Google Shape;28879;p13"/>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0" name="Google Shape;28880;p13"/>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1" name="Google Shape;28881;p13"/>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2" name="Google Shape;28882;p13"/>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3" name="Google Shape;28883;p13"/>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4" name="Google Shape;28884;p13"/>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5" name="Google Shape;28885;p13"/>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6" name="Google Shape;28886;p13"/>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7" name="Google Shape;28887;p13"/>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8" name="Google Shape;28888;p13"/>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9" name="Google Shape;28889;p13"/>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0" name="Google Shape;28890;p13"/>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1" name="Google Shape;28891;p13"/>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2" name="Google Shape;28892;p13"/>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3" name="Google Shape;28893;p13"/>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4" name="Google Shape;28894;p13"/>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5" name="Google Shape;28895;p13"/>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6" name="Google Shape;28896;p13"/>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7" name="Google Shape;28897;p13"/>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8" name="Google Shape;28898;p13"/>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9" name="Google Shape;28899;p13"/>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0" name="Google Shape;28900;p13"/>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1" name="Google Shape;28901;p13"/>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2" name="Google Shape;28902;p13"/>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3" name="Google Shape;28903;p13"/>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4" name="Google Shape;28904;p13"/>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5" name="Google Shape;28905;p13"/>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6" name="Google Shape;28906;p13"/>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7" name="Google Shape;28907;p13"/>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8" name="Google Shape;28908;p13"/>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9" name="Google Shape;28909;p13"/>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0" name="Google Shape;28910;p13"/>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1" name="Google Shape;28911;p13"/>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2" name="Google Shape;28912;p13"/>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3" name="Google Shape;28913;p13"/>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4" name="Google Shape;28914;p13"/>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5" name="Google Shape;28915;p13"/>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6" name="Google Shape;28916;p13"/>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7" name="Google Shape;28917;p13"/>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8" name="Google Shape;28918;p13"/>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9" name="Google Shape;28919;p13"/>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0" name="Google Shape;28920;p13"/>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1" name="Google Shape;28921;p13"/>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2" name="Google Shape;28922;p13"/>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3" name="Google Shape;28923;p13"/>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4" name="Google Shape;28924;p13"/>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5" name="Google Shape;28925;p13"/>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6" name="Google Shape;28926;p13"/>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7" name="Google Shape;28927;p13"/>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8" name="Google Shape;28928;p13"/>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9" name="Google Shape;28929;p13"/>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0" name="Google Shape;28930;p13"/>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1" name="Google Shape;28931;p13"/>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2" name="Google Shape;28932;p13"/>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3" name="Google Shape;28933;p13"/>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4" name="Google Shape;28934;p13"/>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5" name="Google Shape;28935;p13"/>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6" name="Google Shape;28936;p13"/>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7" name="Google Shape;28937;p13"/>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8" name="Google Shape;28938;p13"/>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9" name="Google Shape;28939;p13"/>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0" name="Google Shape;28940;p13"/>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1" name="Google Shape;28941;p13"/>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2" name="Google Shape;28942;p13"/>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3" name="Google Shape;28943;p13"/>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4" name="Google Shape;28944;p13"/>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5" name="Google Shape;28945;p13"/>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6" name="Google Shape;28946;p13"/>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7" name="Google Shape;28947;p13"/>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8" name="Google Shape;28948;p13"/>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9" name="Google Shape;28949;p13"/>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0" name="Google Shape;28950;p13"/>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1" name="Google Shape;28951;p13"/>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2" name="Google Shape;28952;p13"/>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3" name="Google Shape;28953;p13"/>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4" name="Google Shape;28954;p13"/>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5" name="Google Shape;28955;p13"/>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6" name="Google Shape;28956;p13"/>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7" name="Google Shape;28957;p13"/>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8" name="Google Shape;28958;p13"/>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9" name="Google Shape;28959;p13"/>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0" name="Google Shape;28960;p13"/>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1" name="Google Shape;28961;p13"/>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2" name="Google Shape;28962;p13"/>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3" name="Google Shape;28963;p13"/>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4" name="Google Shape;28964;p13"/>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5" name="Google Shape;28965;p13"/>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6" name="Google Shape;28966;p13"/>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7" name="Google Shape;28967;p13"/>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8" name="Google Shape;28968;p13"/>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9" name="Google Shape;28969;p13"/>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0" name="Google Shape;28970;p13"/>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1" name="Google Shape;28971;p13"/>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2" name="Google Shape;28972;p13"/>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3" name="Google Shape;28973;p13"/>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4" name="Google Shape;28974;p13"/>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5" name="Google Shape;28975;p13"/>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6" name="Google Shape;28976;p13"/>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7" name="Google Shape;28977;p13"/>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8" name="Google Shape;28978;p13"/>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9" name="Google Shape;28979;p13"/>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0" name="Google Shape;28980;p13"/>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1" name="Google Shape;28981;p13"/>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2" name="Google Shape;28982;p13"/>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3" name="Google Shape;28983;p13"/>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4" name="Google Shape;28984;p13"/>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5" name="Google Shape;28985;p13"/>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6" name="Google Shape;28986;p13"/>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7" name="Google Shape;28987;p13"/>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8" name="Google Shape;28988;p13"/>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9" name="Google Shape;28989;p13"/>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0" name="Google Shape;28990;p13"/>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1" name="Google Shape;28991;p13"/>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2" name="Google Shape;28992;p13"/>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3" name="Google Shape;28993;p13"/>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4" name="Google Shape;28994;p13"/>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5" name="Google Shape;28995;p13"/>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6" name="Google Shape;28996;p13"/>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7" name="Google Shape;28997;p13"/>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8" name="Google Shape;28998;p13"/>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9" name="Google Shape;28999;p13"/>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0" name="Google Shape;29000;p13"/>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1" name="Google Shape;29001;p13"/>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2" name="Google Shape;29002;p13"/>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3" name="Google Shape;29003;p13"/>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4" name="Google Shape;29004;p13"/>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5" name="Google Shape;29005;p13"/>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6" name="Google Shape;29006;p13"/>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7" name="Google Shape;29007;p13"/>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8" name="Google Shape;29008;p13"/>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9" name="Google Shape;29009;p13"/>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0" name="Google Shape;29010;p13"/>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1" name="Google Shape;29011;p13"/>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2" name="Google Shape;29012;p13"/>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3" name="Google Shape;29013;p13"/>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4" name="Google Shape;29014;p13"/>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5" name="Google Shape;29015;p13"/>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6" name="Google Shape;29016;p13"/>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7" name="Google Shape;29017;p13"/>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8" name="Google Shape;29018;p13"/>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9" name="Google Shape;29019;p13"/>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0" name="Google Shape;29020;p13"/>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1" name="Google Shape;29021;p13"/>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2" name="Google Shape;29022;p13"/>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3" name="Google Shape;29023;p13"/>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4" name="Google Shape;29024;p13"/>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5" name="Google Shape;29025;p13"/>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6" name="Google Shape;29026;p13"/>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7" name="Google Shape;29027;p13"/>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8" name="Google Shape;29028;p13"/>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9" name="Google Shape;29029;p13"/>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0" name="Google Shape;29030;p13"/>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1" name="Google Shape;29031;p13"/>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2" name="Google Shape;29032;p13"/>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3" name="Google Shape;29033;p13"/>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4" name="Google Shape;29034;p13"/>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5" name="Google Shape;29035;p13"/>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6" name="Google Shape;29036;p13"/>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7" name="Google Shape;29037;p13"/>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8" name="Google Shape;29038;p13"/>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9" name="Google Shape;29039;p13"/>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0" name="Google Shape;29040;p13"/>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1" name="Google Shape;29041;p13"/>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2" name="Google Shape;29042;p13"/>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3" name="Google Shape;29043;p13"/>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4" name="Google Shape;29044;p13"/>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5" name="Google Shape;29045;p13"/>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6" name="Google Shape;29046;p13"/>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7" name="Google Shape;29047;p13"/>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8" name="Google Shape;29048;p13"/>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9" name="Google Shape;29049;p13"/>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0" name="Google Shape;29050;p13"/>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1" name="Google Shape;29051;p13"/>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2" name="Google Shape;29052;p13"/>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3" name="Google Shape;29053;p13"/>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4" name="Google Shape;29054;p13"/>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5" name="Google Shape;29055;p13"/>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6" name="Google Shape;29056;p13"/>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7" name="Google Shape;29057;p13"/>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8" name="Google Shape;29058;p13"/>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9" name="Google Shape;29059;p13"/>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0" name="Google Shape;29060;p13"/>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1" name="Google Shape;29061;p13"/>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2" name="Google Shape;29062;p13"/>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3" name="Google Shape;29063;p13"/>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4" name="Google Shape;29064;p13"/>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5" name="Google Shape;29065;p13"/>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6" name="Google Shape;29066;p13"/>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7" name="Google Shape;29067;p13"/>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8" name="Google Shape;29068;p13"/>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9" name="Google Shape;29069;p13"/>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0" name="Google Shape;29070;p13"/>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1" name="Google Shape;29071;p13"/>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2" name="Google Shape;29072;p13"/>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3" name="Google Shape;29073;p13"/>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4" name="Google Shape;29074;p13"/>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5" name="Google Shape;29075;p13"/>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6" name="Google Shape;29076;p13"/>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7" name="Google Shape;29077;p13"/>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8" name="Google Shape;29078;p13"/>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9" name="Google Shape;29079;p13"/>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0" name="Google Shape;29080;p13"/>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1" name="Google Shape;29081;p13"/>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2" name="Google Shape;29082;p13"/>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3" name="Google Shape;29083;p13"/>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4" name="Google Shape;29084;p13"/>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5" name="Google Shape;29085;p13"/>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6" name="Google Shape;29086;p13"/>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7" name="Google Shape;29087;p13"/>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8" name="Google Shape;29088;p13"/>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9" name="Google Shape;29089;p13"/>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0" name="Google Shape;29090;p13"/>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1" name="Google Shape;29091;p13"/>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2" name="Google Shape;29092;p13"/>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3" name="Google Shape;29093;p13"/>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4" name="Google Shape;29094;p13"/>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5" name="Google Shape;29095;p13"/>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6" name="Google Shape;29096;p13"/>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7" name="Google Shape;29097;p13"/>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8" name="Google Shape;29098;p13"/>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9" name="Google Shape;29099;p13"/>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0" name="Google Shape;29100;p13"/>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1" name="Google Shape;29101;p13"/>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2" name="Google Shape;29102;p13"/>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3" name="Google Shape;29103;p13"/>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4" name="Google Shape;29104;p13"/>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5" name="Google Shape;29105;p13"/>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6" name="Google Shape;29106;p13"/>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7" name="Google Shape;29107;p13"/>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8" name="Google Shape;29108;p13"/>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9" name="Google Shape;29109;p13"/>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0" name="Google Shape;29110;p13"/>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1" name="Google Shape;29111;p13"/>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2" name="Google Shape;29112;p13"/>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3" name="Google Shape;29113;p13"/>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4" name="Google Shape;29114;p13"/>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5" name="Google Shape;29115;p13"/>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6" name="Google Shape;29116;p13"/>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7" name="Google Shape;29117;p13"/>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8" name="Google Shape;29118;p13"/>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9" name="Google Shape;29119;p13"/>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0" name="Google Shape;29120;p13"/>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1" name="Google Shape;29121;p13"/>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2" name="Google Shape;29122;p13"/>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3" name="Google Shape;29123;p13"/>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4" name="Google Shape;29124;p13"/>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5" name="Google Shape;29125;p13"/>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6" name="Google Shape;29126;p13"/>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7" name="Google Shape;29127;p13"/>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8" name="Google Shape;29128;p13"/>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9" name="Google Shape;29129;p13"/>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0" name="Google Shape;29130;p13"/>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1" name="Google Shape;29131;p13"/>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2" name="Google Shape;29132;p13"/>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3" name="Google Shape;29133;p13"/>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4" name="Google Shape;29134;p13"/>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5" name="Google Shape;29135;p13"/>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6" name="Google Shape;29136;p13"/>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7" name="Google Shape;29137;p13"/>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8" name="Google Shape;29138;p13"/>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9" name="Google Shape;29139;p13"/>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0" name="Google Shape;29140;p13"/>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1" name="Google Shape;29141;p13"/>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2" name="Google Shape;29142;p13"/>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3" name="Google Shape;29143;p13"/>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4" name="Google Shape;29144;p13"/>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5" name="Google Shape;29145;p13"/>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6" name="Google Shape;29146;p13"/>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7" name="Google Shape;29147;p13"/>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8" name="Google Shape;29148;p13"/>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9" name="Google Shape;29149;p13"/>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0" name="Google Shape;29150;p13"/>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1" name="Google Shape;29151;p13"/>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2" name="Google Shape;29152;p13"/>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3" name="Google Shape;29153;p13"/>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4" name="Google Shape;29154;p13"/>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5" name="Google Shape;29155;p13"/>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6" name="Google Shape;29156;p13"/>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7" name="Google Shape;29157;p13"/>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8" name="Google Shape;29158;p13"/>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9" name="Google Shape;29159;p13"/>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0" name="Google Shape;29160;p13"/>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1" name="Google Shape;29161;p13"/>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2" name="Google Shape;29162;p13"/>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3" name="Google Shape;29163;p13"/>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4" name="Google Shape;29164;p13"/>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5" name="Google Shape;29165;p13"/>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6" name="Google Shape;29166;p13"/>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7" name="Google Shape;29167;p13"/>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8" name="Google Shape;29168;p13"/>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9" name="Google Shape;29169;p13"/>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0" name="Google Shape;29170;p13"/>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1" name="Google Shape;29171;p13"/>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2" name="Google Shape;29172;p13"/>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3" name="Google Shape;29173;p13"/>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4" name="Google Shape;29174;p13"/>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5" name="Google Shape;29175;p13"/>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6" name="Google Shape;29176;p13"/>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7" name="Google Shape;29177;p13"/>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8" name="Google Shape;29178;p13"/>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9" name="Google Shape;29179;p13"/>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0" name="Google Shape;29180;p13"/>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1" name="Google Shape;29181;p13"/>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2" name="Google Shape;29182;p13"/>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3" name="Google Shape;29183;p13"/>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4" name="Google Shape;29184;p13"/>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5" name="Google Shape;29185;p13"/>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6" name="Google Shape;29186;p13"/>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7" name="Google Shape;29187;p13"/>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8" name="Google Shape;29188;p13"/>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9" name="Google Shape;29189;p13"/>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0" name="Google Shape;29190;p13"/>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1" name="Google Shape;29191;p13"/>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2" name="Google Shape;29192;p13"/>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3" name="Google Shape;29193;p13"/>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4" name="Google Shape;29194;p13"/>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5" name="Google Shape;29195;p13"/>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6" name="Google Shape;29196;p13"/>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7" name="Google Shape;29197;p13"/>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8" name="Google Shape;29198;p13"/>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9" name="Google Shape;29199;p13"/>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0" name="Google Shape;29200;p13"/>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1" name="Google Shape;29201;p13"/>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2" name="Google Shape;29202;p13"/>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3" name="Google Shape;29203;p13"/>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4" name="Google Shape;29204;p13"/>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5" name="Google Shape;29205;p13"/>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6" name="Google Shape;29206;p13"/>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7" name="Google Shape;29207;p13"/>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8" name="Google Shape;29208;p13"/>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9" name="Google Shape;29209;p13"/>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0" name="Google Shape;29210;p13"/>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1" name="Google Shape;29211;p13"/>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2" name="Google Shape;29212;p13"/>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3" name="Google Shape;29213;p13"/>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4" name="Google Shape;29214;p13"/>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5" name="Google Shape;29215;p13"/>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6" name="Google Shape;29216;p13"/>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7" name="Google Shape;29217;p13"/>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8" name="Google Shape;29218;p13"/>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9" name="Google Shape;29219;p13"/>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0" name="Google Shape;29220;p13"/>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1" name="Google Shape;29221;p13"/>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2" name="Google Shape;29222;p13"/>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3" name="Google Shape;29223;p13"/>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4" name="Google Shape;29224;p13"/>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5" name="Google Shape;29225;p13"/>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6" name="Google Shape;29226;p13"/>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7" name="Google Shape;29227;p13"/>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8" name="Google Shape;29228;p13"/>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9" name="Google Shape;29229;p13"/>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0" name="Google Shape;29230;p13"/>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1" name="Google Shape;29231;p13"/>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2" name="Google Shape;29232;p13"/>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3" name="Google Shape;29233;p13"/>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4" name="Google Shape;29234;p13"/>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5" name="Google Shape;29235;p13"/>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6" name="Google Shape;29236;p13"/>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7" name="Google Shape;29237;p13"/>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8" name="Google Shape;29238;p13"/>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9" name="Google Shape;29239;p13"/>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0" name="Google Shape;29240;p13"/>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1" name="Google Shape;29241;p13"/>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2" name="Google Shape;29242;p13"/>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3" name="Google Shape;29243;p13"/>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4" name="Google Shape;29244;p13"/>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5" name="Google Shape;29245;p13"/>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6" name="Google Shape;29246;p13"/>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7" name="Google Shape;29247;p13"/>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8" name="Google Shape;29248;p13"/>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9" name="Google Shape;29249;p13"/>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0" name="Google Shape;29250;p13"/>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1" name="Google Shape;29251;p13"/>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2" name="Google Shape;29252;p13"/>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3" name="Google Shape;29253;p13"/>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4" name="Google Shape;29254;p13"/>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5" name="Google Shape;29255;p13"/>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6" name="Google Shape;29256;p13"/>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7" name="Google Shape;29257;p13"/>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8" name="Google Shape;29258;p13"/>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9" name="Google Shape;29259;p13"/>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0" name="Google Shape;29260;p13"/>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1" name="Google Shape;29261;p13"/>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2" name="Google Shape;29262;p13"/>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3" name="Google Shape;29263;p13"/>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4" name="Google Shape;29264;p13"/>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5" name="Google Shape;29265;p13"/>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6" name="Google Shape;29266;p13"/>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7" name="Google Shape;29267;p13"/>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8" name="Google Shape;29268;p13"/>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9" name="Google Shape;29269;p13"/>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0" name="Google Shape;29270;p13"/>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1" name="Google Shape;29271;p13"/>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2" name="Google Shape;29272;p13"/>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3" name="Google Shape;29273;p13"/>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4" name="Google Shape;29274;p13"/>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5" name="Google Shape;29275;p13"/>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6" name="Google Shape;29276;p13"/>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7" name="Google Shape;29277;p13"/>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8" name="Google Shape;29278;p13"/>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9" name="Google Shape;29279;p13"/>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0" name="Google Shape;29280;p13"/>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1" name="Google Shape;29281;p13"/>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2" name="Google Shape;29282;p13"/>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3" name="Google Shape;29283;p13"/>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4" name="Google Shape;29284;p13"/>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5" name="Google Shape;29285;p13"/>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6" name="Google Shape;29286;p13"/>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7" name="Google Shape;29287;p13"/>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8" name="Google Shape;29288;p13"/>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9" name="Google Shape;29289;p13"/>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0" name="Google Shape;29290;p13"/>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1" name="Google Shape;29291;p13"/>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2" name="Google Shape;29292;p13"/>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3" name="Google Shape;29293;p13"/>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4" name="Google Shape;29294;p13"/>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5" name="Google Shape;29295;p13"/>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6" name="Google Shape;29296;p13"/>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7" name="Google Shape;29297;p13"/>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8" name="Google Shape;29298;p13"/>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9" name="Google Shape;29299;p13"/>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0" name="Google Shape;29300;p13"/>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1" name="Google Shape;29301;p13"/>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2" name="Google Shape;29302;p13"/>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3" name="Google Shape;29303;p13"/>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4" name="Google Shape;29304;p13"/>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5" name="Google Shape;29305;p13"/>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6" name="Google Shape;29306;p13"/>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7" name="Google Shape;29307;p13"/>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8" name="Google Shape;29308;p13"/>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9" name="Google Shape;29309;p13"/>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0" name="Google Shape;29310;p13"/>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1" name="Google Shape;29311;p13"/>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2" name="Google Shape;29312;p13"/>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3" name="Google Shape;29313;p13"/>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4" name="Google Shape;29314;p13"/>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5" name="Google Shape;29315;p13"/>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6" name="Google Shape;29316;p13"/>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7" name="Google Shape;29317;p13"/>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8" name="Google Shape;29318;p13"/>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9" name="Google Shape;29319;p13"/>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0" name="Google Shape;29320;p13"/>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1" name="Google Shape;29321;p13"/>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2" name="Google Shape;29322;p13"/>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3" name="Google Shape;29323;p13"/>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4" name="Google Shape;29324;p13"/>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5" name="Google Shape;29325;p13"/>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6" name="Google Shape;29326;p13"/>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7" name="Google Shape;29327;p13"/>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8" name="Google Shape;29328;p13"/>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9" name="Google Shape;29329;p13"/>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0" name="Google Shape;29330;p13"/>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1" name="Google Shape;29331;p13"/>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2" name="Google Shape;29332;p13"/>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3" name="Google Shape;29333;p13"/>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4" name="Google Shape;29334;p13"/>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5" name="Google Shape;29335;p13"/>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6" name="Google Shape;29336;p13"/>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7" name="Google Shape;29337;p13"/>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8" name="Google Shape;29338;p13"/>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9" name="Google Shape;29339;p13"/>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0" name="Google Shape;29340;p13"/>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1" name="Google Shape;29341;p13"/>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2" name="Google Shape;29342;p13"/>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3" name="Google Shape;29343;p13"/>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4" name="Google Shape;29344;p13"/>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5" name="Google Shape;29345;p13"/>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6" name="Google Shape;29346;p13"/>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7" name="Google Shape;29347;p13"/>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8" name="Google Shape;29348;p13"/>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9" name="Google Shape;29349;p13"/>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0" name="Google Shape;29350;p13"/>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1" name="Google Shape;29351;p13"/>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2" name="Google Shape;29352;p13"/>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3" name="Google Shape;29353;p13"/>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4" name="Google Shape;29354;p13"/>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5" name="Google Shape;29355;p13"/>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6" name="Google Shape;29356;p13"/>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7" name="Google Shape;29357;p13"/>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8" name="Google Shape;29358;p13"/>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9" name="Google Shape;29359;p13"/>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0" name="Google Shape;29360;p13"/>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1" name="Google Shape;29361;p13"/>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2" name="Google Shape;29362;p13"/>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3" name="Google Shape;29363;p13"/>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4" name="Google Shape;29364;p13"/>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5" name="Google Shape;29365;p13"/>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6" name="Google Shape;29366;p13"/>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7" name="Google Shape;29367;p13"/>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8" name="Google Shape;29368;p13"/>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9" name="Google Shape;29369;p13"/>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0" name="Google Shape;29370;p13"/>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1" name="Google Shape;29371;p13"/>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2" name="Google Shape;29372;p13"/>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3" name="Google Shape;29373;p13"/>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4" name="Google Shape;29374;p13"/>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5" name="Google Shape;29375;p13"/>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6" name="Google Shape;29376;p13"/>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7" name="Google Shape;29377;p13"/>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8" name="Google Shape;29378;p13"/>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9" name="Google Shape;29379;p13"/>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0" name="Google Shape;29380;p13"/>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1" name="Google Shape;29381;p13"/>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2" name="Google Shape;29382;p13"/>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3" name="Google Shape;29383;p13"/>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4" name="Google Shape;29384;p13"/>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5" name="Google Shape;29385;p13"/>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6" name="Google Shape;29386;p13"/>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7" name="Google Shape;29387;p13"/>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8" name="Google Shape;29388;p13"/>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9" name="Google Shape;29389;p13"/>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0" name="Google Shape;29390;p13"/>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1" name="Google Shape;29391;p13"/>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2" name="Google Shape;29392;p13"/>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3" name="Google Shape;29393;p13"/>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4" name="Google Shape;29394;p13"/>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5" name="Google Shape;29395;p13"/>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6" name="Google Shape;29396;p13"/>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7" name="Google Shape;29397;p13"/>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8" name="Google Shape;29398;p13"/>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9" name="Google Shape;29399;p13"/>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0" name="Google Shape;29400;p13"/>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1" name="Google Shape;29401;p13"/>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2" name="Google Shape;29402;p13"/>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3" name="Google Shape;29403;p13"/>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4" name="Google Shape;29404;p13"/>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5" name="Google Shape;29405;p13"/>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6" name="Google Shape;29406;p13"/>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7" name="Google Shape;29407;p13"/>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8" name="Google Shape;29408;p13"/>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9" name="Google Shape;29409;p13"/>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0" name="Google Shape;29410;p13"/>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1" name="Google Shape;29411;p13"/>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2" name="Google Shape;29412;p13"/>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3" name="Google Shape;29413;p13"/>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4" name="Google Shape;29414;p13"/>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5" name="Google Shape;29415;p13"/>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6" name="Google Shape;29416;p13"/>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7" name="Google Shape;29417;p13"/>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8" name="Google Shape;29418;p13"/>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9" name="Google Shape;29419;p13"/>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0" name="Google Shape;29420;p13"/>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1" name="Google Shape;29421;p13"/>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2" name="Google Shape;29422;p13"/>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3" name="Google Shape;29423;p13"/>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4" name="Google Shape;29424;p13"/>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5" name="Google Shape;29425;p13"/>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6" name="Google Shape;29426;p13"/>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7" name="Google Shape;29427;p13"/>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8" name="Google Shape;29428;p13"/>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9" name="Google Shape;29429;p13"/>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0" name="Google Shape;29430;p13"/>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1" name="Google Shape;29431;p13"/>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2" name="Google Shape;29432;p13"/>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3" name="Google Shape;29433;p13"/>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4" name="Google Shape;29434;p13"/>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5" name="Google Shape;29435;p13"/>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6" name="Google Shape;29436;p13"/>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7" name="Google Shape;29437;p13"/>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8" name="Google Shape;29438;p13"/>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9" name="Google Shape;29439;p13"/>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0" name="Google Shape;29440;p13"/>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1" name="Google Shape;29441;p13"/>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2" name="Google Shape;29442;p13"/>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3" name="Google Shape;29443;p13"/>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4" name="Google Shape;29444;p13"/>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5" name="Google Shape;29445;p13"/>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6" name="Google Shape;29446;p13"/>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7" name="Google Shape;29447;p13"/>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8" name="Google Shape;29448;p13"/>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9" name="Google Shape;29449;p13"/>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0" name="Google Shape;29450;p13"/>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1" name="Google Shape;29451;p13"/>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2" name="Google Shape;29452;p13"/>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3" name="Google Shape;29453;p13"/>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4" name="Google Shape;29454;p13"/>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5" name="Google Shape;29455;p13"/>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6" name="Google Shape;29456;p13"/>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7" name="Google Shape;29457;p13"/>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8" name="Google Shape;29458;p13"/>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9" name="Google Shape;29459;p13"/>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0" name="Google Shape;29460;p13"/>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1" name="Google Shape;29461;p13"/>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2" name="Google Shape;29462;p13"/>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3" name="Google Shape;29463;p13"/>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4" name="Google Shape;29464;p13"/>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5" name="Google Shape;29465;p13"/>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6" name="Google Shape;29466;p13"/>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7" name="Google Shape;29467;p13"/>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8" name="Google Shape;29468;p13"/>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9" name="Google Shape;29469;p13"/>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0" name="Google Shape;29470;p13"/>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1" name="Google Shape;29471;p13"/>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2" name="Google Shape;29472;p13"/>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3" name="Google Shape;29473;p13"/>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4" name="Google Shape;29474;p13"/>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5" name="Google Shape;29475;p13"/>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6" name="Google Shape;29476;p13"/>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7" name="Google Shape;29477;p13"/>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8" name="Google Shape;29478;p13"/>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9" name="Google Shape;29479;p13"/>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0" name="Google Shape;29480;p13"/>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1" name="Google Shape;29481;p13"/>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2" name="Google Shape;29482;p13"/>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3" name="Google Shape;29483;p13"/>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4" name="Google Shape;29484;p13"/>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5" name="Google Shape;29485;p13"/>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6" name="Google Shape;29486;p13"/>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7" name="Google Shape;29487;p13"/>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8" name="Google Shape;29488;p13"/>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9" name="Google Shape;29489;p13"/>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0" name="Google Shape;29490;p13"/>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1" name="Google Shape;29491;p13"/>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2" name="Google Shape;29492;p13"/>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3" name="Google Shape;29493;p13"/>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4" name="Google Shape;29494;p13"/>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5" name="Google Shape;29495;p13"/>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6" name="Google Shape;29496;p13"/>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7" name="Google Shape;29497;p13"/>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8" name="Google Shape;29498;p13"/>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9" name="Google Shape;29499;p13"/>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0" name="Google Shape;29500;p13"/>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1" name="Google Shape;29501;p13"/>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2" name="Google Shape;29502;p13"/>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3" name="Google Shape;29503;p13"/>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4" name="Google Shape;29504;p13"/>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5" name="Google Shape;29505;p13"/>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6" name="Google Shape;29506;p13"/>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7" name="Google Shape;29507;p13"/>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8" name="Google Shape;29508;p13"/>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9" name="Google Shape;29509;p13"/>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0" name="Google Shape;29510;p13"/>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1" name="Google Shape;29511;p13"/>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2" name="Google Shape;29512;p13"/>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3" name="Google Shape;29513;p13"/>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4" name="Google Shape;29514;p13"/>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5" name="Google Shape;29515;p13"/>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6" name="Google Shape;29516;p13"/>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7" name="Google Shape;29517;p13"/>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8" name="Google Shape;29518;p13"/>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9" name="Google Shape;29519;p13"/>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0" name="Google Shape;29520;p13"/>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1" name="Google Shape;29521;p13"/>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2" name="Google Shape;29522;p13"/>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3" name="Google Shape;29523;p13"/>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4" name="Google Shape;29524;p13"/>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5" name="Google Shape;29525;p13"/>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6" name="Google Shape;29526;p13"/>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7" name="Google Shape;29527;p13"/>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8" name="Google Shape;29528;p13"/>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9" name="Google Shape;29529;p13"/>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0" name="Google Shape;29530;p13"/>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1" name="Google Shape;29531;p13"/>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2" name="Google Shape;29532;p13"/>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3" name="Google Shape;29533;p13"/>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4" name="Google Shape;29534;p13"/>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5" name="Google Shape;29535;p13"/>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6" name="Google Shape;29536;p13"/>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7" name="Google Shape;29537;p13"/>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8" name="Google Shape;29538;p13"/>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9" name="Google Shape;29539;p13"/>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0" name="Google Shape;29540;p13"/>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1" name="Google Shape;29541;p13"/>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2" name="Google Shape;29542;p13"/>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3" name="Google Shape;29543;p13"/>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4" name="Google Shape;29544;p13"/>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5" name="Google Shape;29545;p13"/>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6" name="Google Shape;29546;p13"/>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7" name="Google Shape;29547;p13"/>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8" name="Google Shape;29548;p13"/>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9" name="Google Shape;29549;p13"/>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0" name="Google Shape;29550;p13"/>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1" name="Google Shape;29551;p13"/>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2" name="Google Shape;29552;p13"/>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3" name="Google Shape;29553;p13"/>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4" name="Google Shape;29554;p13"/>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5" name="Google Shape;29555;p13"/>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6" name="Google Shape;29556;p13"/>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7" name="Google Shape;29557;p13"/>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8" name="Google Shape;29558;p13"/>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9" name="Google Shape;29559;p13"/>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0" name="Google Shape;29560;p13"/>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1" name="Google Shape;29561;p13"/>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2" name="Google Shape;29562;p13"/>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3" name="Google Shape;29563;p13"/>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4" name="Google Shape;29564;p13"/>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5" name="Google Shape;29565;p13"/>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6" name="Google Shape;29566;p13"/>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7" name="Google Shape;29567;p13"/>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8" name="Google Shape;29568;p13"/>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9" name="Google Shape;29569;p13"/>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0" name="Google Shape;29570;p13"/>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1" name="Google Shape;29571;p13"/>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2" name="Google Shape;29572;p13"/>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3" name="Google Shape;29573;p13"/>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4" name="Google Shape;29574;p13"/>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5" name="Google Shape;29575;p13"/>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6" name="Google Shape;29576;p13"/>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7" name="Google Shape;29577;p13"/>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8" name="Google Shape;29578;p13"/>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9" name="Google Shape;29579;p13"/>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0" name="Google Shape;29580;p13"/>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1" name="Google Shape;29581;p13"/>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2" name="Google Shape;29582;p13"/>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3" name="Google Shape;29583;p13"/>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4" name="Google Shape;29584;p13"/>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5" name="Google Shape;29585;p13"/>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6" name="Google Shape;29586;p13"/>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7" name="Google Shape;29587;p13"/>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8" name="Google Shape;29588;p13"/>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9" name="Google Shape;29589;p13"/>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0" name="Google Shape;29590;p13"/>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1" name="Google Shape;29591;p13"/>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2" name="Google Shape;29592;p13"/>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3" name="Google Shape;29593;p13"/>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4" name="Google Shape;29594;p13"/>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5" name="Google Shape;29595;p13"/>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6" name="Google Shape;29596;p13"/>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7" name="Google Shape;29597;p13"/>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8" name="Google Shape;29598;p13"/>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9" name="Google Shape;29599;p13"/>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0" name="Google Shape;29600;p13"/>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1" name="Google Shape;29601;p13"/>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2" name="Google Shape;29602;p13"/>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3" name="Google Shape;29603;p13"/>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4" name="Google Shape;29604;p13"/>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5" name="Google Shape;29605;p13"/>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6" name="Google Shape;29606;p13"/>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7" name="Google Shape;29607;p13"/>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8" name="Google Shape;29608;p13"/>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9" name="Google Shape;29609;p13"/>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0" name="Google Shape;29610;p13"/>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1" name="Google Shape;29611;p13"/>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2" name="Google Shape;29612;p13"/>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3" name="Google Shape;29613;p13"/>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4" name="Google Shape;29614;p13"/>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5" name="Google Shape;29615;p13"/>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6" name="Google Shape;29616;p13"/>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7" name="Google Shape;29617;p13"/>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8" name="Google Shape;29618;p13"/>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9" name="Google Shape;29619;p13"/>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0" name="Google Shape;29620;p13"/>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1" name="Google Shape;29621;p13"/>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2" name="Google Shape;29622;p13"/>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3" name="Google Shape;29623;p13"/>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4" name="Google Shape;29624;p13"/>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25" name="Google Shape;29625;p13"/>
          <p:cNvSpPr txBox="1">
            <a:spLocks noGrp="1"/>
          </p:cNvSpPr>
          <p:nvPr>
            <p:ph type="title"/>
          </p:nvPr>
        </p:nvSpPr>
        <p:spPr>
          <a:xfrm>
            <a:off x="815211" y="3971867"/>
            <a:ext cx="6597638" cy="1122400"/>
          </a:xfrm>
          <a:prstGeom prst="rect">
            <a:avLst/>
          </a:prstGeom>
        </p:spPr>
        <p:txBody>
          <a:bodyPr spcFirstLastPara="1" wrap="square" lIns="121705" tIns="121705" rIns="121705" bIns="121705" anchor="ctr" anchorCtr="0">
            <a:noAutofit/>
          </a:bodyPr>
          <a:lstStyle>
            <a:lvl1pPr lvl="0" algn="ctr" rtl="0">
              <a:spcBef>
                <a:spcPts val="0"/>
              </a:spcBef>
              <a:spcAft>
                <a:spcPts val="0"/>
              </a:spcAft>
              <a:buSzPts val="3600"/>
              <a:buNone/>
              <a:defRPr sz="80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9626" name="Google Shape;29626;p13"/>
          <p:cNvSpPr txBox="1">
            <a:spLocks noGrp="1"/>
          </p:cNvSpPr>
          <p:nvPr>
            <p:ph type="title" idx="2" hasCustomPrompt="1"/>
          </p:nvPr>
        </p:nvSpPr>
        <p:spPr>
          <a:xfrm>
            <a:off x="958090" y="1938267"/>
            <a:ext cx="4190807" cy="2186000"/>
          </a:xfrm>
          <a:prstGeom prst="rect">
            <a:avLst/>
          </a:prstGeom>
        </p:spPr>
        <p:txBody>
          <a:bodyPr spcFirstLastPara="1" wrap="square" lIns="121705" tIns="121705" rIns="121705" bIns="121705" anchor="b" anchorCtr="0">
            <a:noAutofit/>
          </a:bodyPr>
          <a:lstStyle>
            <a:lvl1pPr lvl="0" rtl="0">
              <a:spcBef>
                <a:spcPts val="0"/>
              </a:spcBef>
              <a:spcAft>
                <a:spcPts val="0"/>
              </a:spcAft>
              <a:buSzPts val="6000"/>
              <a:buNone/>
              <a:defRPr sz="146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9627" name="Google Shape;29627;p13"/>
          <p:cNvSpPr txBox="1">
            <a:spLocks noGrp="1"/>
          </p:cNvSpPr>
          <p:nvPr>
            <p:ph type="subTitle" idx="1"/>
          </p:nvPr>
        </p:nvSpPr>
        <p:spPr>
          <a:xfrm>
            <a:off x="958090" y="5546800"/>
            <a:ext cx="5799218" cy="591200"/>
          </a:xfrm>
          <a:prstGeom prst="rect">
            <a:avLst/>
          </a:prstGeom>
          <a:solidFill>
            <a:schemeClr val="accent5"/>
          </a:solidFill>
        </p:spPr>
        <p:txBody>
          <a:bodyPr spcFirstLastPara="1" wrap="square" lIns="121705" tIns="121705" rIns="121705" bIns="12170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0"/>
              </a:spcBef>
              <a:spcAft>
                <a:spcPts val="0"/>
              </a:spcAft>
              <a:buSzPts val="1400"/>
              <a:buNone/>
              <a:defRPr/>
            </a:lvl2pPr>
            <a:lvl3pPr lvl="2" algn="ctr" rtl="0">
              <a:lnSpc>
                <a:spcPct val="100000"/>
              </a:lnSpc>
              <a:spcBef>
                <a:spcPts val="2130"/>
              </a:spcBef>
              <a:spcAft>
                <a:spcPts val="0"/>
              </a:spcAft>
              <a:buSzPts val="1400"/>
              <a:buNone/>
              <a:defRPr/>
            </a:lvl3pPr>
            <a:lvl4pPr lvl="3" algn="ctr" rtl="0">
              <a:lnSpc>
                <a:spcPct val="100000"/>
              </a:lnSpc>
              <a:spcBef>
                <a:spcPts val="2130"/>
              </a:spcBef>
              <a:spcAft>
                <a:spcPts val="0"/>
              </a:spcAft>
              <a:buSzPts val="1400"/>
              <a:buNone/>
              <a:defRPr/>
            </a:lvl4pPr>
            <a:lvl5pPr lvl="4" algn="ctr" rtl="0">
              <a:lnSpc>
                <a:spcPct val="100000"/>
              </a:lnSpc>
              <a:spcBef>
                <a:spcPts val="2130"/>
              </a:spcBef>
              <a:spcAft>
                <a:spcPts val="0"/>
              </a:spcAft>
              <a:buSzPts val="1400"/>
              <a:buNone/>
              <a:defRPr/>
            </a:lvl5pPr>
            <a:lvl6pPr lvl="5" algn="ctr" rtl="0">
              <a:lnSpc>
                <a:spcPct val="100000"/>
              </a:lnSpc>
              <a:spcBef>
                <a:spcPts val="2130"/>
              </a:spcBef>
              <a:spcAft>
                <a:spcPts val="0"/>
              </a:spcAft>
              <a:buSzPts val="1400"/>
              <a:buNone/>
              <a:defRPr/>
            </a:lvl6pPr>
            <a:lvl7pPr lvl="6" algn="ctr" rtl="0">
              <a:lnSpc>
                <a:spcPct val="100000"/>
              </a:lnSpc>
              <a:spcBef>
                <a:spcPts val="2130"/>
              </a:spcBef>
              <a:spcAft>
                <a:spcPts val="0"/>
              </a:spcAft>
              <a:buSzPts val="1400"/>
              <a:buNone/>
              <a:defRPr/>
            </a:lvl7pPr>
            <a:lvl8pPr lvl="7" algn="ctr" rtl="0">
              <a:lnSpc>
                <a:spcPct val="100000"/>
              </a:lnSpc>
              <a:spcBef>
                <a:spcPts val="2130"/>
              </a:spcBef>
              <a:spcAft>
                <a:spcPts val="0"/>
              </a:spcAft>
              <a:buSzPts val="1400"/>
              <a:buNone/>
              <a:defRPr/>
            </a:lvl8pPr>
            <a:lvl9pPr lvl="8" algn="ctr" rtl="0">
              <a:lnSpc>
                <a:spcPct val="100000"/>
              </a:lnSpc>
              <a:spcBef>
                <a:spcPts val="2130"/>
              </a:spcBef>
              <a:spcAft>
                <a:spcPts val="213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accent3"/>
        </a:solidFill>
        <a:effectLst/>
      </p:bgPr>
    </p:bg>
    <p:spTree>
      <p:nvGrpSpPr>
        <p:cNvPr id="1" name="Shape 37718"/>
        <p:cNvGrpSpPr/>
        <p:nvPr/>
      </p:nvGrpSpPr>
      <p:grpSpPr>
        <a:xfrm>
          <a:off x="0" y="0"/>
          <a:ext cx="0" cy="0"/>
          <a:chOff x="0" y="0"/>
          <a:chExt cx="0" cy="0"/>
        </a:xfrm>
      </p:grpSpPr>
      <p:grpSp>
        <p:nvGrpSpPr>
          <p:cNvPr id="37719" name="Google Shape;37719;p17"/>
          <p:cNvGrpSpPr/>
          <p:nvPr/>
        </p:nvGrpSpPr>
        <p:grpSpPr>
          <a:xfrm>
            <a:off x="0" y="0"/>
            <a:ext cx="12161838" cy="6858000"/>
            <a:chOff x="0" y="0"/>
            <a:chExt cx="9144000" cy="5143500"/>
          </a:xfrm>
        </p:grpSpPr>
        <p:sp>
          <p:nvSpPr>
            <p:cNvPr id="37720" name="Google Shape;37720;p17"/>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1" name="Google Shape;37721;p17"/>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2" name="Google Shape;37722;p17"/>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3" name="Google Shape;37723;p17"/>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4" name="Google Shape;37724;p17"/>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5" name="Google Shape;37725;p17"/>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6" name="Google Shape;37726;p17"/>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7" name="Google Shape;37727;p17"/>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8" name="Google Shape;37728;p17"/>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9" name="Google Shape;37729;p17"/>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0" name="Google Shape;37730;p17"/>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1" name="Google Shape;37731;p17"/>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2" name="Google Shape;37732;p17"/>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3" name="Google Shape;37733;p17"/>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4" name="Google Shape;37734;p17"/>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5" name="Google Shape;37735;p17"/>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6" name="Google Shape;37736;p17"/>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7" name="Google Shape;37737;p17"/>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8" name="Google Shape;37738;p17"/>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9" name="Google Shape;37739;p17"/>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0" name="Google Shape;37740;p17"/>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1" name="Google Shape;37741;p17"/>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2" name="Google Shape;37742;p17"/>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3" name="Google Shape;37743;p17"/>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4" name="Google Shape;37744;p17"/>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5" name="Google Shape;37745;p17"/>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6" name="Google Shape;37746;p17"/>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7" name="Google Shape;37747;p17"/>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8" name="Google Shape;37748;p17"/>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9" name="Google Shape;37749;p17"/>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0" name="Google Shape;37750;p17"/>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1" name="Google Shape;37751;p17"/>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2" name="Google Shape;37752;p17"/>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3" name="Google Shape;37753;p17"/>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4" name="Google Shape;37754;p17"/>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5" name="Google Shape;37755;p17"/>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6" name="Google Shape;37756;p17"/>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7" name="Google Shape;37757;p17"/>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8" name="Google Shape;37758;p17"/>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9" name="Google Shape;37759;p17"/>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0" name="Google Shape;37760;p17"/>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1" name="Google Shape;37761;p17"/>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2" name="Google Shape;37762;p17"/>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3" name="Google Shape;37763;p17"/>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4" name="Google Shape;37764;p17"/>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5" name="Google Shape;37765;p17"/>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6" name="Google Shape;37766;p17"/>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7" name="Google Shape;37767;p17"/>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8" name="Google Shape;37768;p17"/>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9" name="Google Shape;37769;p17"/>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0" name="Google Shape;37770;p17"/>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1" name="Google Shape;37771;p17"/>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2" name="Google Shape;37772;p17"/>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3" name="Google Shape;37773;p17"/>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4" name="Google Shape;37774;p17"/>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5" name="Google Shape;37775;p17"/>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6" name="Google Shape;37776;p17"/>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7" name="Google Shape;37777;p17"/>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8" name="Google Shape;37778;p17"/>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9" name="Google Shape;37779;p17"/>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0" name="Google Shape;37780;p17"/>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1" name="Google Shape;37781;p17"/>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2" name="Google Shape;37782;p17"/>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3" name="Google Shape;37783;p17"/>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4" name="Google Shape;37784;p17"/>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5" name="Google Shape;37785;p17"/>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6" name="Google Shape;37786;p17"/>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7" name="Google Shape;37787;p17"/>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8" name="Google Shape;37788;p17"/>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9" name="Google Shape;37789;p17"/>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0" name="Google Shape;37790;p17"/>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1" name="Google Shape;37791;p17"/>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2" name="Google Shape;37792;p17"/>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3" name="Google Shape;37793;p17"/>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4" name="Google Shape;37794;p17"/>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5" name="Google Shape;37795;p17"/>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6" name="Google Shape;37796;p17"/>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7" name="Google Shape;37797;p17"/>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8" name="Google Shape;37798;p17"/>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9" name="Google Shape;37799;p17"/>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0" name="Google Shape;37800;p17"/>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1" name="Google Shape;37801;p17"/>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2" name="Google Shape;37802;p17"/>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3" name="Google Shape;37803;p17"/>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4" name="Google Shape;37804;p17"/>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5" name="Google Shape;37805;p17"/>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6" name="Google Shape;37806;p17"/>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7" name="Google Shape;37807;p17"/>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8" name="Google Shape;37808;p17"/>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9" name="Google Shape;37809;p17"/>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0" name="Google Shape;37810;p17"/>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1" name="Google Shape;37811;p17"/>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2" name="Google Shape;37812;p17"/>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3" name="Google Shape;37813;p17"/>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4" name="Google Shape;37814;p17"/>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5" name="Google Shape;37815;p17"/>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6" name="Google Shape;37816;p17"/>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7" name="Google Shape;37817;p17"/>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8" name="Google Shape;37818;p17"/>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9" name="Google Shape;37819;p17"/>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0" name="Google Shape;37820;p17"/>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1" name="Google Shape;37821;p17"/>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2" name="Google Shape;37822;p17"/>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3" name="Google Shape;37823;p17"/>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4" name="Google Shape;37824;p17"/>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5" name="Google Shape;37825;p17"/>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6" name="Google Shape;37826;p17"/>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7" name="Google Shape;37827;p17"/>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8" name="Google Shape;37828;p17"/>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9" name="Google Shape;37829;p17"/>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0" name="Google Shape;37830;p17"/>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1" name="Google Shape;37831;p17"/>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2" name="Google Shape;37832;p17"/>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3" name="Google Shape;37833;p17"/>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4" name="Google Shape;37834;p17"/>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5" name="Google Shape;37835;p17"/>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6" name="Google Shape;37836;p17"/>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7" name="Google Shape;37837;p17"/>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8" name="Google Shape;37838;p17"/>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9" name="Google Shape;37839;p17"/>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0" name="Google Shape;37840;p17"/>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1" name="Google Shape;37841;p17"/>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2" name="Google Shape;37842;p17"/>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3" name="Google Shape;37843;p17"/>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4" name="Google Shape;37844;p17"/>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5" name="Google Shape;37845;p17"/>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6" name="Google Shape;37846;p17"/>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7" name="Google Shape;37847;p17"/>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8" name="Google Shape;37848;p17"/>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9" name="Google Shape;37849;p17"/>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0" name="Google Shape;37850;p17"/>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1" name="Google Shape;37851;p17"/>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2" name="Google Shape;37852;p17"/>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3" name="Google Shape;37853;p17"/>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4" name="Google Shape;37854;p17"/>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5" name="Google Shape;37855;p17"/>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6" name="Google Shape;37856;p17"/>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7" name="Google Shape;37857;p17"/>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8" name="Google Shape;37858;p17"/>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9" name="Google Shape;37859;p17"/>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0" name="Google Shape;37860;p17"/>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1" name="Google Shape;37861;p17"/>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2" name="Google Shape;37862;p17"/>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3" name="Google Shape;37863;p17"/>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4" name="Google Shape;37864;p17"/>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5" name="Google Shape;37865;p17"/>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6" name="Google Shape;37866;p17"/>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7" name="Google Shape;37867;p17"/>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8" name="Google Shape;37868;p17"/>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9" name="Google Shape;37869;p17"/>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0" name="Google Shape;37870;p17"/>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1" name="Google Shape;37871;p17"/>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2" name="Google Shape;37872;p17"/>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3" name="Google Shape;37873;p17"/>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4" name="Google Shape;37874;p17"/>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5" name="Google Shape;37875;p17"/>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6" name="Google Shape;37876;p17"/>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7" name="Google Shape;37877;p17"/>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8" name="Google Shape;37878;p17"/>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9" name="Google Shape;37879;p17"/>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0" name="Google Shape;37880;p17"/>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1" name="Google Shape;37881;p17"/>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2" name="Google Shape;37882;p17"/>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3" name="Google Shape;37883;p17"/>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4" name="Google Shape;37884;p17"/>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5" name="Google Shape;37885;p17"/>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6" name="Google Shape;37886;p17"/>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7" name="Google Shape;37887;p17"/>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8" name="Google Shape;37888;p17"/>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9" name="Google Shape;37889;p17"/>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0" name="Google Shape;37890;p17"/>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1" name="Google Shape;37891;p17"/>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2" name="Google Shape;37892;p17"/>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3" name="Google Shape;37893;p17"/>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4" name="Google Shape;37894;p17"/>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5" name="Google Shape;37895;p17"/>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6" name="Google Shape;37896;p17"/>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7" name="Google Shape;37897;p17"/>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8" name="Google Shape;37898;p17"/>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9" name="Google Shape;37899;p17"/>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0" name="Google Shape;37900;p17"/>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1" name="Google Shape;37901;p17"/>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2" name="Google Shape;37902;p17"/>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3" name="Google Shape;37903;p17"/>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4" name="Google Shape;37904;p17"/>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5" name="Google Shape;37905;p17"/>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6" name="Google Shape;37906;p17"/>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7" name="Google Shape;37907;p17"/>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8" name="Google Shape;37908;p17"/>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9" name="Google Shape;37909;p17"/>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0" name="Google Shape;37910;p17"/>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1" name="Google Shape;37911;p17"/>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2" name="Google Shape;37912;p17"/>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3" name="Google Shape;37913;p17"/>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4" name="Google Shape;37914;p17"/>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5" name="Google Shape;37915;p17"/>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6" name="Google Shape;37916;p17"/>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7" name="Google Shape;37917;p17"/>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8" name="Google Shape;37918;p17"/>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9" name="Google Shape;37919;p17"/>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0" name="Google Shape;37920;p17"/>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1" name="Google Shape;37921;p17"/>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2" name="Google Shape;37922;p17"/>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3" name="Google Shape;37923;p17"/>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4" name="Google Shape;37924;p17"/>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5" name="Google Shape;37925;p17"/>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6" name="Google Shape;37926;p17"/>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7" name="Google Shape;37927;p17"/>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8" name="Google Shape;37928;p17"/>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9" name="Google Shape;37929;p17"/>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0" name="Google Shape;37930;p17"/>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1" name="Google Shape;37931;p17"/>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2" name="Google Shape;37932;p17"/>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3" name="Google Shape;37933;p17"/>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4" name="Google Shape;37934;p17"/>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5" name="Google Shape;37935;p17"/>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6" name="Google Shape;37936;p17"/>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7" name="Google Shape;37937;p17"/>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8" name="Google Shape;37938;p17"/>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9" name="Google Shape;37939;p17"/>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0" name="Google Shape;37940;p17"/>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1" name="Google Shape;37941;p17"/>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2" name="Google Shape;37942;p17"/>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3" name="Google Shape;37943;p17"/>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4" name="Google Shape;37944;p17"/>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5" name="Google Shape;37945;p17"/>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6" name="Google Shape;37946;p17"/>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7" name="Google Shape;37947;p17"/>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8" name="Google Shape;37948;p17"/>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9" name="Google Shape;37949;p17"/>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0" name="Google Shape;37950;p17"/>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1" name="Google Shape;37951;p17"/>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2" name="Google Shape;37952;p17"/>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3" name="Google Shape;37953;p17"/>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4" name="Google Shape;37954;p17"/>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5" name="Google Shape;37955;p17"/>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6" name="Google Shape;37956;p17"/>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7" name="Google Shape;37957;p17"/>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8" name="Google Shape;37958;p17"/>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9" name="Google Shape;37959;p17"/>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0" name="Google Shape;37960;p17"/>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1" name="Google Shape;37961;p17"/>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2" name="Google Shape;37962;p17"/>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3" name="Google Shape;37963;p17"/>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4" name="Google Shape;37964;p17"/>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5" name="Google Shape;37965;p17"/>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6" name="Google Shape;37966;p17"/>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7" name="Google Shape;37967;p17"/>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8" name="Google Shape;37968;p17"/>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9" name="Google Shape;37969;p17"/>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0" name="Google Shape;37970;p17"/>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1" name="Google Shape;37971;p17"/>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2" name="Google Shape;37972;p17"/>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3" name="Google Shape;37973;p17"/>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4" name="Google Shape;37974;p17"/>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5" name="Google Shape;37975;p17"/>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6" name="Google Shape;37976;p17"/>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7" name="Google Shape;37977;p17"/>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8" name="Google Shape;37978;p17"/>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9" name="Google Shape;37979;p17"/>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0" name="Google Shape;37980;p17"/>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1" name="Google Shape;37981;p17"/>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2" name="Google Shape;37982;p17"/>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3" name="Google Shape;37983;p17"/>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4" name="Google Shape;37984;p17"/>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5" name="Google Shape;37985;p17"/>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6" name="Google Shape;37986;p17"/>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7" name="Google Shape;37987;p17"/>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8" name="Google Shape;37988;p17"/>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9" name="Google Shape;37989;p17"/>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0" name="Google Shape;37990;p17"/>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1" name="Google Shape;37991;p17"/>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2" name="Google Shape;37992;p17"/>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3" name="Google Shape;37993;p17"/>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4" name="Google Shape;37994;p17"/>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5" name="Google Shape;37995;p17"/>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6" name="Google Shape;37996;p17"/>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7" name="Google Shape;37997;p17"/>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8" name="Google Shape;37998;p17"/>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9" name="Google Shape;37999;p17"/>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0" name="Google Shape;38000;p17"/>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1" name="Google Shape;38001;p17"/>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2" name="Google Shape;38002;p17"/>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3" name="Google Shape;38003;p17"/>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4" name="Google Shape;38004;p17"/>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5" name="Google Shape;38005;p17"/>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6" name="Google Shape;38006;p17"/>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7" name="Google Shape;38007;p17"/>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8" name="Google Shape;38008;p17"/>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9" name="Google Shape;38009;p17"/>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0" name="Google Shape;38010;p17"/>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1" name="Google Shape;38011;p17"/>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2" name="Google Shape;38012;p17"/>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3" name="Google Shape;38013;p17"/>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4" name="Google Shape;38014;p17"/>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5" name="Google Shape;38015;p17"/>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6" name="Google Shape;38016;p17"/>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7" name="Google Shape;38017;p17"/>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8" name="Google Shape;38018;p17"/>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9" name="Google Shape;38019;p17"/>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0" name="Google Shape;38020;p17"/>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1" name="Google Shape;38021;p17"/>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2" name="Google Shape;38022;p17"/>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3" name="Google Shape;38023;p17"/>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4" name="Google Shape;38024;p17"/>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5" name="Google Shape;38025;p17"/>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6" name="Google Shape;38026;p17"/>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7" name="Google Shape;38027;p17"/>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8" name="Google Shape;38028;p17"/>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9" name="Google Shape;38029;p17"/>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0" name="Google Shape;38030;p17"/>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1" name="Google Shape;38031;p17"/>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2" name="Google Shape;38032;p17"/>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3" name="Google Shape;38033;p17"/>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4" name="Google Shape;38034;p17"/>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5" name="Google Shape;38035;p17"/>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6" name="Google Shape;38036;p17"/>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7" name="Google Shape;38037;p17"/>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8" name="Google Shape;38038;p17"/>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9" name="Google Shape;38039;p17"/>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0" name="Google Shape;38040;p17"/>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1" name="Google Shape;38041;p17"/>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2" name="Google Shape;38042;p17"/>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3" name="Google Shape;38043;p17"/>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4" name="Google Shape;38044;p17"/>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5" name="Google Shape;38045;p17"/>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6" name="Google Shape;38046;p17"/>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7" name="Google Shape;38047;p17"/>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8" name="Google Shape;38048;p17"/>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9" name="Google Shape;38049;p17"/>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0" name="Google Shape;38050;p17"/>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1" name="Google Shape;38051;p17"/>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2" name="Google Shape;38052;p17"/>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3" name="Google Shape;38053;p17"/>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4" name="Google Shape;38054;p17"/>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5" name="Google Shape;38055;p17"/>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6" name="Google Shape;38056;p17"/>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7" name="Google Shape;38057;p17"/>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8" name="Google Shape;38058;p17"/>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9" name="Google Shape;38059;p17"/>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0" name="Google Shape;38060;p17"/>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1" name="Google Shape;38061;p17"/>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2" name="Google Shape;38062;p17"/>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3" name="Google Shape;38063;p17"/>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4" name="Google Shape;38064;p17"/>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5" name="Google Shape;38065;p17"/>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6" name="Google Shape;38066;p17"/>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7" name="Google Shape;38067;p17"/>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8" name="Google Shape;38068;p17"/>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9" name="Google Shape;38069;p17"/>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0" name="Google Shape;38070;p17"/>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1" name="Google Shape;38071;p17"/>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2" name="Google Shape;38072;p17"/>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3" name="Google Shape;38073;p17"/>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4" name="Google Shape;38074;p17"/>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5" name="Google Shape;38075;p17"/>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6" name="Google Shape;38076;p17"/>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7" name="Google Shape;38077;p17"/>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8" name="Google Shape;38078;p17"/>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9" name="Google Shape;38079;p17"/>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0" name="Google Shape;38080;p17"/>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1" name="Google Shape;38081;p17"/>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2" name="Google Shape;38082;p17"/>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3" name="Google Shape;38083;p17"/>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4" name="Google Shape;38084;p17"/>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5" name="Google Shape;38085;p17"/>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6" name="Google Shape;38086;p17"/>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7" name="Google Shape;38087;p17"/>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8" name="Google Shape;38088;p17"/>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9" name="Google Shape;38089;p17"/>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0" name="Google Shape;38090;p17"/>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1" name="Google Shape;38091;p17"/>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2" name="Google Shape;38092;p17"/>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3" name="Google Shape;38093;p17"/>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4" name="Google Shape;38094;p17"/>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5" name="Google Shape;38095;p17"/>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6" name="Google Shape;38096;p17"/>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7" name="Google Shape;38097;p17"/>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8" name="Google Shape;38098;p17"/>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9" name="Google Shape;38099;p17"/>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0" name="Google Shape;38100;p17"/>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1" name="Google Shape;38101;p17"/>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2" name="Google Shape;38102;p17"/>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3" name="Google Shape;38103;p17"/>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4" name="Google Shape;38104;p17"/>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5" name="Google Shape;38105;p17"/>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6" name="Google Shape;38106;p17"/>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7" name="Google Shape;38107;p17"/>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8" name="Google Shape;38108;p17"/>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9" name="Google Shape;38109;p17"/>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0" name="Google Shape;38110;p17"/>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1" name="Google Shape;38111;p17"/>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2" name="Google Shape;38112;p17"/>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3" name="Google Shape;38113;p17"/>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4" name="Google Shape;38114;p17"/>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5" name="Google Shape;38115;p17"/>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6" name="Google Shape;38116;p17"/>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7" name="Google Shape;38117;p17"/>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8" name="Google Shape;38118;p17"/>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9" name="Google Shape;38119;p17"/>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0" name="Google Shape;38120;p17"/>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1" name="Google Shape;38121;p17"/>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2" name="Google Shape;38122;p17"/>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3" name="Google Shape;38123;p17"/>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4" name="Google Shape;38124;p17"/>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5" name="Google Shape;38125;p17"/>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6" name="Google Shape;38126;p17"/>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7" name="Google Shape;38127;p17"/>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8" name="Google Shape;38128;p17"/>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9" name="Google Shape;38129;p17"/>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0" name="Google Shape;38130;p17"/>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1" name="Google Shape;38131;p17"/>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2" name="Google Shape;38132;p17"/>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3" name="Google Shape;38133;p17"/>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4" name="Google Shape;38134;p17"/>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5" name="Google Shape;38135;p17"/>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6" name="Google Shape;38136;p17"/>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7" name="Google Shape;38137;p17"/>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8" name="Google Shape;38138;p17"/>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9" name="Google Shape;38139;p17"/>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0" name="Google Shape;38140;p17"/>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1" name="Google Shape;38141;p17"/>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2" name="Google Shape;38142;p17"/>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3" name="Google Shape;38143;p17"/>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4" name="Google Shape;38144;p17"/>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5" name="Google Shape;38145;p17"/>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6" name="Google Shape;38146;p17"/>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7" name="Google Shape;38147;p17"/>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8" name="Google Shape;38148;p17"/>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9" name="Google Shape;38149;p17"/>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0" name="Google Shape;38150;p17"/>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1" name="Google Shape;38151;p17"/>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2" name="Google Shape;38152;p17"/>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3" name="Google Shape;38153;p17"/>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4" name="Google Shape;38154;p17"/>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5" name="Google Shape;38155;p17"/>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6" name="Google Shape;38156;p17"/>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7" name="Google Shape;38157;p17"/>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8" name="Google Shape;38158;p17"/>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9" name="Google Shape;38159;p17"/>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0" name="Google Shape;38160;p17"/>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1" name="Google Shape;38161;p17"/>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2" name="Google Shape;38162;p17"/>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3" name="Google Shape;38163;p17"/>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4" name="Google Shape;38164;p17"/>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5" name="Google Shape;38165;p17"/>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6" name="Google Shape;38166;p17"/>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7" name="Google Shape;38167;p17"/>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8" name="Google Shape;38168;p17"/>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9" name="Google Shape;38169;p17"/>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0" name="Google Shape;38170;p17"/>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1" name="Google Shape;38171;p17"/>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2" name="Google Shape;38172;p17"/>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3" name="Google Shape;38173;p17"/>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4" name="Google Shape;38174;p17"/>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5" name="Google Shape;38175;p17"/>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6" name="Google Shape;38176;p17"/>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7" name="Google Shape;38177;p17"/>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8" name="Google Shape;38178;p17"/>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9" name="Google Shape;38179;p17"/>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0" name="Google Shape;38180;p17"/>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1" name="Google Shape;38181;p17"/>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2" name="Google Shape;38182;p17"/>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3" name="Google Shape;38183;p17"/>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4" name="Google Shape;38184;p17"/>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5" name="Google Shape;38185;p17"/>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6" name="Google Shape;38186;p17"/>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7" name="Google Shape;38187;p17"/>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8" name="Google Shape;38188;p17"/>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9" name="Google Shape;38189;p17"/>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0" name="Google Shape;38190;p17"/>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1" name="Google Shape;38191;p17"/>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2" name="Google Shape;38192;p17"/>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3" name="Google Shape;38193;p17"/>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4" name="Google Shape;38194;p17"/>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5" name="Google Shape;38195;p17"/>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6" name="Google Shape;38196;p17"/>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7" name="Google Shape;38197;p17"/>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8" name="Google Shape;38198;p17"/>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9" name="Google Shape;38199;p17"/>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0" name="Google Shape;38200;p17"/>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1" name="Google Shape;38201;p17"/>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2" name="Google Shape;38202;p17"/>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3" name="Google Shape;38203;p17"/>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4" name="Google Shape;38204;p17"/>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5" name="Google Shape;38205;p17"/>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6" name="Google Shape;38206;p17"/>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7" name="Google Shape;38207;p17"/>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8" name="Google Shape;38208;p17"/>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9" name="Google Shape;38209;p17"/>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0" name="Google Shape;38210;p17"/>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1" name="Google Shape;38211;p17"/>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2" name="Google Shape;38212;p17"/>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3" name="Google Shape;38213;p17"/>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4" name="Google Shape;38214;p17"/>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5" name="Google Shape;38215;p17"/>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6" name="Google Shape;38216;p17"/>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7" name="Google Shape;38217;p17"/>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8" name="Google Shape;38218;p17"/>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9" name="Google Shape;38219;p17"/>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0" name="Google Shape;38220;p17"/>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1" name="Google Shape;38221;p17"/>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2" name="Google Shape;38222;p17"/>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3" name="Google Shape;38223;p17"/>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4" name="Google Shape;38224;p17"/>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5" name="Google Shape;38225;p17"/>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6" name="Google Shape;38226;p17"/>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7" name="Google Shape;38227;p17"/>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8" name="Google Shape;38228;p17"/>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9" name="Google Shape;38229;p17"/>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0" name="Google Shape;38230;p17"/>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1" name="Google Shape;38231;p17"/>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2" name="Google Shape;38232;p17"/>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3" name="Google Shape;38233;p17"/>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4" name="Google Shape;38234;p17"/>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5" name="Google Shape;38235;p17"/>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6" name="Google Shape;38236;p17"/>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7" name="Google Shape;38237;p17"/>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8" name="Google Shape;38238;p17"/>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9" name="Google Shape;38239;p17"/>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0" name="Google Shape;38240;p17"/>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1" name="Google Shape;38241;p17"/>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2" name="Google Shape;38242;p17"/>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3" name="Google Shape;38243;p17"/>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4" name="Google Shape;38244;p17"/>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5" name="Google Shape;38245;p17"/>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6" name="Google Shape;38246;p17"/>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7" name="Google Shape;38247;p17"/>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8" name="Google Shape;38248;p17"/>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9" name="Google Shape;38249;p17"/>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0" name="Google Shape;38250;p17"/>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1" name="Google Shape;38251;p17"/>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2" name="Google Shape;38252;p17"/>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3" name="Google Shape;38253;p17"/>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4" name="Google Shape;38254;p17"/>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5" name="Google Shape;38255;p17"/>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6" name="Google Shape;38256;p17"/>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7" name="Google Shape;38257;p17"/>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8" name="Google Shape;38258;p17"/>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9" name="Google Shape;38259;p17"/>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0" name="Google Shape;38260;p17"/>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1" name="Google Shape;38261;p17"/>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2" name="Google Shape;38262;p17"/>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3" name="Google Shape;38263;p17"/>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4" name="Google Shape;38264;p17"/>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5" name="Google Shape;38265;p17"/>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6" name="Google Shape;38266;p17"/>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7" name="Google Shape;38267;p17"/>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8" name="Google Shape;38268;p17"/>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9" name="Google Shape;38269;p17"/>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0" name="Google Shape;38270;p17"/>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1" name="Google Shape;38271;p17"/>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2" name="Google Shape;38272;p17"/>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3" name="Google Shape;38273;p17"/>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4" name="Google Shape;38274;p17"/>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5" name="Google Shape;38275;p17"/>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6" name="Google Shape;38276;p17"/>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7" name="Google Shape;38277;p17"/>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8" name="Google Shape;38278;p17"/>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9" name="Google Shape;38279;p17"/>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0" name="Google Shape;38280;p17"/>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1" name="Google Shape;38281;p17"/>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2" name="Google Shape;38282;p17"/>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3" name="Google Shape;38283;p17"/>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4" name="Google Shape;38284;p17"/>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5" name="Google Shape;38285;p17"/>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6" name="Google Shape;38286;p17"/>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7" name="Google Shape;38287;p17"/>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8" name="Google Shape;38288;p17"/>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9" name="Google Shape;38289;p17"/>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0" name="Google Shape;38290;p17"/>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1" name="Google Shape;38291;p17"/>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2" name="Google Shape;38292;p17"/>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3" name="Google Shape;38293;p17"/>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4" name="Google Shape;38294;p17"/>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5" name="Google Shape;38295;p17"/>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6" name="Google Shape;38296;p17"/>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7" name="Google Shape;38297;p17"/>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8" name="Google Shape;38298;p17"/>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9" name="Google Shape;38299;p17"/>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0" name="Google Shape;38300;p17"/>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1" name="Google Shape;38301;p17"/>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2" name="Google Shape;38302;p17"/>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3" name="Google Shape;38303;p17"/>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4" name="Google Shape;38304;p17"/>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5" name="Google Shape;38305;p17"/>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6" name="Google Shape;38306;p17"/>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7" name="Google Shape;38307;p17"/>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8" name="Google Shape;38308;p17"/>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9" name="Google Shape;38309;p17"/>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0" name="Google Shape;38310;p17"/>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1" name="Google Shape;38311;p17"/>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2" name="Google Shape;38312;p17"/>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3" name="Google Shape;38313;p17"/>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4" name="Google Shape;38314;p17"/>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5" name="Google Shape;38315;p17"/>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6" name="Google Shape;38316;p17"/>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7" name="Google Shape;38317;p17"/>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8" name="Google Shape;38318;p17"/>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9" name="Google Shape;38319;p17"/>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0" name="Google Shape;38320;p17"/>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1" name="Google Shape;38321;p17"/>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2" name="Google Shape;38322;p17"/>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3" name="Google Shape;38323;p17"/>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4" name="Google Shape;38324;p17"/>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5" name="Google Shape;38325;p17"/>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6" name="Google Shape;38326;p17"/>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7" name="Google Shape;38327;p17"/>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8" name="Google Shape;38328;p17"/>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9" name="Google Shape;38329;p17"/>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0" name="Google Shape;38330;p17"/>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1" name="Google Shape;38331;p17"/>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2" name="Google Shape;38332;p17"/>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3" name="Google Shape;38333;p17"/>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4" name="Google Shape;38334;p17"/>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5" name="Google Shape;38335;p17"/>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6" name="Google Shape;38336;p17"/>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7" name="Google Shape;38337;p17"/>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8" name="Google Shape;38338;p17"/>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9" name="Google Shape;38339;p17"/>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0" name="Google Shape;38340;p17"/>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1" name="Google Shape;38341;p17"/>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2" name="Google Shape;38342;p17"/>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3" name="Google Shape;38343;p17"/>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4" name="Google Shape;38344;p17"/>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5" name="Google Shape;38345;p17"/>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6" name="Google Shape;38346;p17"/>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7" name="Google Shape;38347;p17"/>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8" name="Google Shape;38348;p17"/>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9" name="Google Shape;38349;p17"/>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0" name="Google Shape;38350;p17"/>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1" name="Google Shape;38351;p17"/>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2" name="Google Shape;38352;p17"/>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3" name="Google Shape;38353;p17"/>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4" name="Google Shape;38354;p17"/>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5" name="Google Shape;38355;p17"/>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6" name="Google Shape;38356;p17"/>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7" name="Google Shape;38357;p17"/>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8" name="Google Shape;38358;p17"/>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9" name="Google Shape;38359;p17"/>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0" name="Google Shape;38360;p17"/>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1" name="Google Shape;38361;p17"/>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2" name="Google Shape;38362;p17"/>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3" name="Google Shape;38363;p17"/>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4" name="Google Shape;38364;p17"/>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5" name="Google Shape;38365;p17"/>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6" name="Google Shape;38366;p17"/>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7" name="Google Shape;38367;p17"/>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8" name="Google Shape;38368;p17"/>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9" name="Google Shape;38369;p17"/>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0" name="Google Shape;38370;p17"/>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1" name="Google Shape;38371;p17"/>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2" name="Google Shape;38372;p17"/>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3" name="Google Shape;38373;p17"/>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4" name="Google Shape;38374;p17"/>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5" name="Google Shape;38375;p17"/>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6" name="Google Shape;38376;p17"/>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7" name="Google Shape;38377;p17"/>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8" name="Google Shape;38378;p17"/>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9" name="Google Shape;38379;p17"/>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0" name="Google Shape;38380;p17"/>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1" name="Google Shape;38381;p17"/>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2" name="Google Shape;38382;p17"/>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3" name="Google Shape;38383;p17"/>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4" name="Google Shape;38384;p17"/>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5" name="Google Shape;38385;p17"/>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6" name="Google Shape;38386;p17"/>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7" name="Google Shape;38387;p17"/>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8" name="Google Shape;38388;p17"/>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9" name="Google Shape;38389;p17"/>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0" name="Google Shape;38390;p17"/>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1" name="Google Shape;38391;p17"/>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2" name="Google Shape;38392;p17"/>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3" name="Google Shape;38393;p17"/>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4" name="Google Shape;38394;p17"/>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5" name="Google Shape;38395;p17"/>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6" name="Google Shape;38396;p17"/>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7" name="Google Shape;38397;p17"/>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8" name="Google Shape;38398;p17"/>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9" name="Google Shape;38399;p17"/>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0" name="Google Shape;38400;p17"/>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1" name="Google Shape;38401;p17"/>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2" name="Google Shape;38402;p17"/>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3" name="Google Shape;38403;p17"/>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4" name="Google Shape;38404;p17"/>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5" name="Google Shape;38405;p17"/>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6" name="Google Shape;38406;p17"/>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7" name="Google Shape;38407;p17"/>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8" name="Google Shape;38408;p17"/>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9" name="Google Shape;38409;p17"/>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0" name="Google Shape;38410;p17"/>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1" name="Google Shape;38411;p17"/>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2" name="Google Shape;38412;p17"/>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3" name="Google Shape;38413;p17"/>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4" name="Google Shape;38414;p17"/>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5" name="Google Shape;38415;p17"/>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6" name="Google Shape;38416;p17"/>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7" name="Google Shape;38417;p17"/>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8" name="Google Shape;38418;p17"/>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9" name="Google Shape;38419;p17"/>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0" name="Google Shape;38420;p17"/>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1" name="Google Shape;38421;p17"/>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2" name="Google Shape;38422;p17"/>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3" name="Google Shape;38423;p17"/>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4" name="Google Shape;38424;p17"/>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5" name="Google Shape;38425;p17"/>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6" name="Google Shape;38426;p17"/>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7" name="Google Shape;38427;p17"/>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8" name="Google Shape;38428;p17"/>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9" name="Google Shape;38429;p17"/>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0" name="Google Shape;38430;p17"/>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1" name="Google Shape;38431;p17"/>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2" name="Google Shape;38432;p17"/>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3" name="Google Shape;38433;p17"/>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4" name="Google Shape;38434;p17"/>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5" name="Google Shape;38435;p17"/>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6" name="Google Shape;38436;p17"/>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7" name="Google Shape;38437;p17"/>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8" name="Google Shape;38438;p17"/>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9" name="Google Shape;38439;p17"/>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0" name="Google Shape;38440;p17"/>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1" name="Google Shape;38441;p17"/>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2" name="Google Shape;38442;p17"/>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3" name="Google Shape;38443;p17"/>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4" name="Google Shape;38444;p17"/>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5" name="Google Shape;38445;p17"/>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6" name="Google Shape;38446;p17"/>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7" name="Google Shape;38447;p17"/>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8" name="Google Shape;38448;p17"/>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9" name="Google Shape;38449;p17"/>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0" name="Google Shape;38450;p17"/>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1" name="Google Shape;38451;p17"/>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2" name="Google Shape;38452;p17"/>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3" name="Google Shape;38453;p17"/>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4" name="Google Shape;38454;p17"/>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5" name="Google Shape;38455;p17"/>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6" name="Google Shape;38456;p17"/>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7" name="Google Shape;38457;p17"/>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8" name="Google Shape;38458;p17"/>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9" name="Google Shape;38459;p17"/>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0" name="Google Shape;38460;p17"/>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1" name="Google Shape;38461;p17"/>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2" name="Google Shape;38462;p17"/>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3" name="Google Shape;38463;p17"/>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4" name="Google Shape;38464;p17"/>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5" name="Google Shape;38465;p17"/>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6" name="Google Shape;38466;p17"/>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7" name="Google Shape;38467;p17"/>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8" name="Google Shape;38468;p17"/>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9" name="Google Shape;38469;p17"/>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0" name="Google Shape;38470;p17"/>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1" name="Google Shape;38471;p17"/>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2" name="Google Shape;38472;p17"/>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3" name="Google Shape;38473;p17"/>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4" name="Google Shape;38474;p17"/>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5" name="Google Shape;38475;p17"/>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6" name="Google Shape;38476;p17"/>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7" name="Google Shape;38477;p17"/>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8" name="Google Shape;38478;p17"/>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9" name="Google Shape;38479;p17"/>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0" name="Google Shape;38480;p17"/>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1" name="Google Shape;38481;p17"/>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2" name="Google Shape;38482;p17"/>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3" name="Google Shape;38483;p17"/>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4" name="Google Shape;38484;p17"/>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5" name="Google Shape;38485;p17"/>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6" name="Google Shape;38486;p17"/>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7" name="Google Shape;38487;p17"/>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8" name="Google Shape;38488;p17"/>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9" name="Google Shape;38489;p17"/>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0" name="Google Shape;38490;p17"/>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1" name="Google Shape;38491;p17"/>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2" name="Google Shape;38492;p17"/>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3" name="Google Shape;38493;p17"/>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4" name="Google Shape;38494;p17"/>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5" name="Google Shape;38495;p17"/>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6" name="Google Shape;38496;p17"/>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7" name="Google Shape;38497;p17"/>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8" name="Google Shape;38498;p17"/>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9" name="Google Shape;38499;p17"/>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0" name="Google Shape;38500;p17"/>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1" name="Google Shape;38501;p17"/>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2" name="Google Shape;38502;p17"/>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3" name="Google Shape;38503;p17"/>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4" name="Google Shape;38504;p17"/>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5" name="Google Shape;38505;p17"/>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6" name="Google Shape;38506;p17"/>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7" name="Google Shape;38507;p17"/>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8" name="Google Shape;38508;p17"/>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9" name="Google Shape;38509;p17"/>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0" name="Google Shape;38510;p17"/>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1" name="Google Shape;38511;p17"/>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2" name="Google Shape;38512;p17"/>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3" name="Google Shape;38513;p17"/>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4" name="Google Shape;38514;p17"/>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5" name="Google Shape;38515;p17"/>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6" name="Google Shape;38516;p17"/>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7" name="Google Shape;38517;p17"/>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8" name="Google Shape;38518;p17"/>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9" name="Google Shape;38519;p17"/>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0" name="Google Shape;38520;p17"/>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1" name="Google Shape;38521;p17"/>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2" name="Google Shape;38522;p17"/>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3" name="Google Shape;38523;p17"/>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4" name="Google Shape;38524;p17"/>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5" name="Google Shape;38525;p17"/>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6" name="Google Shape;38526;p17"/>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7" name="Google Shape;38527;p17"/>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8" name="Google Shape;38528;p17"/>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9" name="Google Shape;38529;p17"/>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0" name="Google Shape;38530;p17"/>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1" name="Google Shape;38531;p17"/>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2" name="Google Shape;38532;p17"/>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3" name="Google Shape;38533;p17"/>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4" name="Google Shape;38534;p17"/>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5" name="Google Shape;38535;p17"/>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6" name="Google Shape;38536;p17"/>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7" name="Google Shape;38537;p17"/>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8" name="Google Shape;38538;p17"/>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9" name="Google Shape;38539;p17"/>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0" name="Google Shape;38540;p17"/>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1" name="Google Shape;38541;p17"/>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2" name="Google Shape;38542;p17"/>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3" name="Google Shape;38543;p17"/>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4" name="Google Shape;38544;p17"/>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5" name="Google Shape;38545;p17"/>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6" name="Google Shape;38546;p17"/>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7" name="Google Shape;38547;p17"/>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8" name="Google Shape;38548;p17"/>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9" name="Google Shape;38549;p17"/>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0" name="Google Shape;38550;p17"/>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1" name="Google Shape;38551;p17"/>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2" name="Google Shape;38552;p17"/>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3" name="Google Shape;38553;p17"/>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4" name="Google Shape;38554;p17"/>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5" name="Google Shape;38555;p17"/>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6" name="Google Shape;38556;p17"/>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7" name="Google Shape;38557;p17"/>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8" name="Google Shape;38558;p17"/>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9" name="Google Shape;38559;p17"/>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0" name="Google Shape;38560;p17"/>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1" name="Google Shape;38561;p17"/>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2" name="Google Shape;38562;p17"/>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3" name="Google Shape;38563;p17"/>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4" name="Google Shape;38564;p17"/>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5" name="Google Shape;38565;p17"/>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6" name="Google Shape;38566;p17"/>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7" name="Google Shape;38567;p17"/>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8" name="Google Shape;38568;p17"/>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9" name="Google Shape;38569;p17"/>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0" name="Google Shape;38570;p17"/>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1" name="Google Shape;38571;p17"/>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2" name="Google Shape;38572;p17"/>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3" name="Google Shape;38573;p17"/>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4" name="Google Shape;38574;p17"/>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5" name="Google Shape;38575;p17"/>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6" name="Google Shape;38576;p17"/>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7" name="Google Shape;38577;p17"/>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8" name="Google Shape;38578;p17"/>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9" name="Google Shape;38579;p17"/>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0" name="Google Shape;38580;p17"/>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1" name="Google Shape;38581;p17"/>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2" name="Google Shape;38582;p17"/>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3" name="Google Shape;38583;p17"/>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4" name="Google Shape;38584;p17"/>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5" name="Google Shape;38585;p17"/>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6" name="Google Shape;38586;p17"/>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7" name="Google Shape;38587;p17"/>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8" name="Google Shape;38588;p17"/>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9" name="Google Shape;38589;p17"/>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0" name="Google Shape;38590;p17"/>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1" name="Google Shape;38591;p17"/>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2" name="Google Shape;38592;p17"/>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3" name="Google Shape;38593;p17"/>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4" name="Google Shape;38594;p17"/>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5" name="Google Shape;38595;p17"/>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6" name="Google Shape;38596;p17"/>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7" name="Google Shape;38597;p17"/>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8" name="Google Shape;38598;p17"/>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9" name="Google Shape;38599;p17"/>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0" name="Google Shape;38600;p17"/>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1" name="Google Shape;38601;p17"/>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2" name="Google Shape;38602;p17"/>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3" name="Google Shape;38603;p17"/>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4" name="Google Shape;38604;p17"/>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5" name="Google Shape;38605;p17"/>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6" name="Google Shape;38606;p17"/>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7" name="Google Shape;38607;p17"/>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8" name="Google Shape;38608;p17"/>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9" name="Google Shape;38609;p17"/>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0" name="Google Shape;38610;p17"/>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1" name="Google Shape;38611;p17"/>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2" name="Google Shape;38612;p17"/>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3" name="Google Shape;38613;p17"/>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4" name="Google Shape;38614;p17"/>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5" name="Google Shape;38615;p17"/>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6" name="Google Shape;38616;p17"/>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7" name="Google Shape;38617;p17"/>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8" name="Google Shape;38618;p17"/>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9" name="Google Shape;38619;p17"/>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0" name="Google Shape;38620;p17"/>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1" name="Google Shape;38621;p17"/>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2" name="Google Shape;38622;p17"/>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3" name="Google Shape;38623;p17"/>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4" name="Google Shape;38624;p17"/>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5" name="Google Shape;38625;p17"/>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6" name="Google Shape;38626;p17"/>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7" name="Google Shape;38627;p17"/>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8" name="Google Shape;38628;p17"/>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9" name="Google Shape;38629;p17"/>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0" name="Google Shape;38630;p17"/>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1" name="Google Shape;38631;p17"/>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2" name="Google Shape;38632;p17"/>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3" name="Google Shape;38633;p17"/>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4" name="Google Shape;38634;p17"/>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5" name="Google Shape;38635;p17"/>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6" name="Google Shape;38636;p17"/>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7" name="Google Shape;38637;p17"/>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8" name="Google Shape;38638;p17"/>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9" name="Google Shape;38639;p17"/>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0" name="Google Shape;38640;p17"/>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1" name="Google Shape;38641;p17"/>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2" name="Google Shape;38642;p17"/>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3" name="Google Shape;38643;p17"/>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4" name="Google Shape;38644;p17"/>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5" name="Google Shape;38645;p17"/>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6" name="Google Shape;38646;p17"/>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7" name="Google Shape;38647;p17"/>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8" name="Google Shape;38648;p17"/>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9" name="Google Shape;38649;p17"/>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0" name="Google Shape;38650;p17"/>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1" name="Google Shape;38651;p17"/>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2" name="Google Shape;38652;p17"/>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3" name="Google Shape;38653;p17"/>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4" name="Google Shape;38654;p17"/>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5" name="Google Shape;38655;p17"/>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6" name="Google Shape;38656;p17"/>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7" name="Google Shape;38657;p17"/>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8" name="Google Shape;38658;p17"/>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9" name="Google Shape;38659;p17"/>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0" name="Google Shape;38660;p17"/>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1" name="Google Shape;38661;p17"/>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2" name="Google Shape;38662;p17"/>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3" name="Google Shape;38663;p17"/>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4" name="Google Shape;38664;p17"/>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5" name="Google Shape;38665;p17"/>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6" name="Google Shape;38666;p17"/>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7" name="Google Shape;38667;p17"/>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8" name="Google Shape;38668;p17"/>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9" name="Google Shape;38669;p17"/>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0" name="Google Shape;38670;p17"/>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1" name="Google Shape;38671;p17"/>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2" name="Google Shape;38672;p17"/>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3" name="Google Shape;38673;p17"/>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4" name="Google Shape;38674;p17"/>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5" name="Google Shape;38675;p17"/>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6" name="Google Shape;38676;p17"/>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7" name="Google Shape;38677;p17"/>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8" name="Google Shape;38678;p17"/>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9" name="Google Shape;38679;p17"/>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0" name="Google Shape;38680;p17"/>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1" name="Google Shape;38681;p17"/>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2" name="Google Shape;38682;p17"/>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3" name="Google Shape;38683;p17"/>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4" name="Google Shape;38684;p17"/>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5" name="Google Shape;38685;p17"/>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6" name="Google Shape;38686;p17"/>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7" name="Google Shape;38687;p17"/>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8" name="Google Shape;38688;p17"/>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9" name="Google Shape;38689;p17"/>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0" name="Google Shape;38690;p17"/>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1" name="Google Shape;38691;p17"/>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2" name="Google Shape;38692;p17"/>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3" name="Google Shape;38693;p17"/>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4" name="Google Shape;38694;p17"/>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5" name="Google Shape;38695;p17"/>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6" name="Google Shape;38696;p17"/>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7" name="Google Shape;38697;p17"/>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8" name="Google Shape;38698;p17"/>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9" name="Google Shape;38699;p17"/>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0" name="Google Shape;38700;p17"/>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1" name="Google Shape;38701;p17"/>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2" name="Google Shape;38702;p17"/>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3" name="Google Shape;38703;p17"/>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4" name="Google Shape;38704;p17"/>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5" name="Google Shape;38705;p17"/>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6" name="Google Shape;38706;p17"/>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7" name="Google Shape;38707;p17"/>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8" name="Google Shape;38708;p17"/>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9" name="Google Shape;38709;p17"/>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0" name="Google Shape;38710;p17"/>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1" name="Google Shape;38711;p17"/>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2" name="Google Shape;38712;p17"/>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3" name="Google Shape;38713;p17"/>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4" name="Google Shape;38714;p17"/>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5" name="Google Shape;38715;p17"/>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6" name="Google Shape;38716;p17"/>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7" name="Google Shape;38717;p17"/>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8" name="Google Shape;38718;p17"/>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9" name="Google Shape;38719;p17"/>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0" name="Google Shape;38720;p17"/>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1" name="Google Shape;38721;p17"/>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2" name="Google Shape;38722;p17"/>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3" name="Google Shape;38723;p17"/>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4" name="Google Shape;38724;p17"/>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5" name="Google Shape;38725;p17"/>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6" name="Google Shape;38726;p17"/>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7" name="Google Shape;38727;p17"/>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8" name="Google Shape;38728;p17"/>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9" name="Google Shape;38729;p17"/>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0" name="Google Shape;38730;p17"/>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1" name="Google Shape;38731;p17"/>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2" name="Google Shape;38732;p17"/>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3" name="Google Shape;38733;p17"/>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4" name="Google Shape;38734;p17"/>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5" name="Google Shape;38735;p17"/>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6" name="Google Shape;38736;p17"/>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7" name="Google Shape;38737;p17"/>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8" name="Google Shape;38738;p17"/>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9" name="Google Shape;38739;p17"/>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0" name="Google Shape;38740;p17"/>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1" name="Google Shape;38741;p17"/>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2" name="Google Shape;38742;p17"/>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3" name="Google Shape;38743;p17"/>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4" name="Google Shape;38744;p17"/>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5" name="Google Shape;38745;p17"/>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6" name="Google Shape;38746;p17"/>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7" name="Google Shape;38747;p17"/>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8" name="Google Shape;38748;p17"/>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9" name="Google Shape;38749;p17"/>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0" name="Google Shape;38750;p17"/>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1" name="Google Shape;38751;p17"/>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2" name="Google Shape;38752;p17"/>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3" name="Google Shape;38753;p17"/>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4" name="Google Shape;38754;p17"/>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5" name="Google Shape;38755;p17"/>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6" name="Google Shape;38756;p17"/>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7" name="Google Shape;38757;p17"/>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8" name="Google Shape;38758;p17"/>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9" name="Google Shape;38759;p17"/>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0" name="Google Shape;38760;p17"/>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1" name="Google Shape;38761;p17"/>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2" name="Google Shape;38762;p17"/>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3" name="Google Shape;38763;p17"/>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4" name="Google Shape;38764;p17"/>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5" name="Google Shape;38765;p17"/>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6" name="Google Shape;38766;p17"/>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7" name="Google Shape;38767;p17"/>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8" name="Google Shape;38768;p17"/>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9" name="Google Shape;38769;p17"/>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0" name="Google Shape;38770;p17"/>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1" name="Google Shape;38771;p17"/>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2" name="Google Shape;38772;p17"/>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3" name="Google Shape;38773;p17"/>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4" name="Google Shape;38774;p17"/>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5" name="Google Shape;38775;p17"/>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6" name="Google Shape;38776;p17"/>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7" name="Google Shape;38777;p17"/>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8" name="Google Shape;38778;p17"/>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9" name="Google Shape;38779;p17"/>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0" name="Google Shape;38780;p17"/>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1" name="Google Shape;38781;p17"/>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2" name="Google Shape;38782;p17"/>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3" name="Google Shape;38783;p17"/>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4" name="Google Shape;38784;p17"/>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5" name="Google Shape;38785;p17"/>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6" name="Google Shape;38786;p17"/>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7" name="Google Shape;38787;p17"/>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8" name="Google Shape;38788;p17"/>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9" name="Google Shape;38789;p17"/>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0" name="Google Shape;38790;p17"/>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1" name="Google Shape;38791;p17"/>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2" name="Google Shape;38792;p17"/>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3" name="Google Shape;38793;p17"/>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4" name="Google Shape;38794;p17"/>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5" name="Google Shape;38795;p17"/>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6" name="Google Shape;38796;p17"/>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7" name="Google Shape;38797;p17"/>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8" name="Google Shape;38798;p17"/>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9" name="Google Shape;38799;p17"/>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0" name="Google Shape;38800;p17"/>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1" name="Google Shape;38801;p17"/>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2" name="Google Shape;38802;p17"/>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3" name="Google Shape;38803;p17"/>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4" name="Google Shape;38804;p17"/>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5" name="Google Shape;38805;p17"/>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6" name="Google Shape;38806;p17"/>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7" name="Google Shape;38807;p17"/>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8" name="Google Shape;38808;p17"/>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9" name="Google Shape;38809;p17"/>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0" name="Google Shape;38810;p17"/>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1" name="Google Shape;38811;p17"/>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2" name="Google Shape;38812;p17"/>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3" name="Google Shape;38813;p17"/>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4" name="Google Shape;38814;p17"/>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5" name="Google Shape;38815;p17"/>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6" name="Google Shape;38816;p17"/>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7" name="Google Shape;38817;p17"/>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8" name="Google Shape;38818;p17"/>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9" name="Google Shape;38819;p17"/>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0" name="Google Shape;38820;p17"/>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1" name="Google Shape;38821;p17"/>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2" name="Google Shape;38822;p17"/>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3" name="Google Shape;38823;p17"/>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4" name="Google Shape;38824;p17"/>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5" name="Google Shape;38825;p17"/>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6" name="Google Shape;38826;p17"/>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7" name="Google Shape;38827;p17"/>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8" name="Google Shape;38828;p17"/>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9" name="Google Shape;38829;p17"/>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0" name="Google Shape;38830;p17"/>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1" name="Google Shape;38831;p17"/>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2" name="Google Shape;38832;p17"/>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3" name="Google Shape;38833;p17"/>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4" name="Google Shape;38834;p17"/>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5" name="Google Shape;38835;p17"/>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6" name="Google Shape;38836;p17"/>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7" name="Google Shape;38837;p17"/>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8" name="Google Shape;38838;p17"/>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9" name="Google Shape;38839;p17"/>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0" name="Google Shape;38840;p17"/>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1" name="Google Shape;38841;p17"/>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2" name="Google Shape;38842;p17"/>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3" name="Google Shape;38843;p17"/>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4" name="Google Shape;38844;p17"/>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5" name="Google Shape;38845;p17"/>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6" name="Google Shape;38846;p17"/>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7" name="Google Shape;38847;p17"/>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8" name="Google Shape;38848;p17"/>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9" name="Google Shape;38849;p17"/>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0" name="Google Shape;38850;p17"/>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1" name="Google Shape;38851;p17"/>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2" name="Google Shape;38852;p17"/>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3" name="Google Shape;38853;p17"/>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4" name="Google Shape;38854;p17"/>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5" name="Google Shape;38855;p17"/>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6" name="Google Shape;38856;p17"/>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7" name="Google Shape;38857;p17"/>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8" name="Google Shape;38858;p17"/>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9" name="Google Shape;38859;p17"/>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0" name="Google Shape;38860;p17"/>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1" name="Google Shape;38861;p17"/>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2" name="Google Shape;38862;p17"/>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3" name="Google Shape;38863;p17"/>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4" name="Google Shape;38864;p17"/>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5" name="Google Shape;38865;p17"/>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6" name="Google Shape;38866;p17"/>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7" name="Google Shape;38867;p17"/>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8" name="Google Shape;38868;p17"/>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9" name="Google Shape;38869;p17"/>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0" name="Google Shape;38870;p17"/>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1" name="Google Shape;38871;p17"/>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2" name="Google Shape;38872;p17"/>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3" name="Google Shape;38873;p17"/>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4" name="Google Shape;38874;p17"/>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5" name="Google Shape;38875;p17"/>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6" name="Google Shape;38876;p17"/>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7" name="Google Shape;38877;p17"/>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8" name="Google Shape;38878;p17"/>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9" name="Google Shape;38879;p17"/>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0" name="Google Shape;38880;p17"/>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1" name="Google Shape;38881;p17"/>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2" name="Google Shape;38882;p17"/>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3" name="Google Shape;38883;p17"/>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4" name="Google Shape;38884;p17"/>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5" name="Google Shape;38885;p17"/>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6" name="Google Shape;38886;p17"/>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7" name="Google Shape;38887;p17"/>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8" name="Google Shape;38888;p17"/>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9" name="Google Shape;38889;p17"/>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0" name="Google Shape;38890;p17"/>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1" name="Google Shape;38891;p17"/>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2" name="Google Shape;38892;p17"/>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3" name="Google Shape;38893;p17"/>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4" name="Google Shape;38894;p17"/>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5" name="Google Shape;38895;p17"/>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6" name="Google Shape;38896;p17"/>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7" name="Google Shape;38897;p17"/>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8" name="Google Shape;38898;p17"/>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9" name="Google Shape;38899;p17"/>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0" name="Google Shape;38900;p17"/>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1" name="Google Shape;38901;p17"/>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2" name="Google Shape;38902;p17"/>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3" name="Google Shape;38903;p17"/>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4" name="Google Shape;38904;p17"/>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5" name="Google Shape;38905;p17"/>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6" name="Google Shape;38906;p17"/>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7" name="Google Shape;38907;p17"/>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8" name="Google Shape;38908;p17"/>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9" name="Google Shape;38909;p17"/>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0" name="Google Shape;38910;p17"/>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1" name="Google Shape;38911;p17"/>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2" name="Google Shape;38912;p17"/>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3" name="Google Shape;38913;p17"/>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4" name="Google Shape;38914;p17"/>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5" name="Google Shape;38915;p17"/>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6" name="Google Shape;38916;p17"/>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7" name="Google Shape;38917;p17"/>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8" name="Google Shape;38918;p17"/>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9" name="Google Shape;38919;p17"/>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0" name="Google Shape;38920;p17"/>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1" name="Google Shape;38921;p17"/>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2" name="Google Shape;38922;p17"/>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3" name="Google Shape;38923;p17"/>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4" name="Google Shape;38924;p17"/>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5" name="Google Shape;38925;p17"/>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6" name="Google Shape;38926;p17"/>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7" name="Google Shape;38927;p17"/>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8" name="Google Shape;38928;p17"/>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9" name="Google Shape;38929;p17"/>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0" name="Google Shape;38930;p17"/>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1" name="Google Shape;38931;p17"/>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2" name="Google Shape;38932;p17"/>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3" name="Google Shape;38933;p17"/>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4" name="Google Shape;38934;p17"/>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5" name="Google Shape;38935;p17"/>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6" name="Google Shape;38936;p17"/>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7" name="Google Shape;38937;p17"/>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8" name="Google Shape;38938;p17"/>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9" name="Google Shape;38939;p17"/>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0" name="Google Shape;38940;p17"/>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1" name="Google Shape;38941;p17"/>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2" name="Google Shape;38942;p17"/>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3" name="Google Shape;38943;p17"/>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4" name="Google Shape;38944;p17"/>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5" name="Google Shape;38945;p17"/>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6" name="Google Shape;38946;p17"/>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7" name="Google Shape;38947;p17"/>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8" name="Google Shape;38948;p17"/>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9" name="Google Shape;38949;p17"/>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0" name="Google Shape;38950;p17"/>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1" name="Google Shape;38951;p17"/>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2" name="Google Shape;38952;p17"/>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3" name="Google Shape;38953;p17"/>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4" name="Google Shape;38954;p17"/>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5" name="Google Shape;38955;p17"/>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6" name="Google Shape;38956;p17"/>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7" name="Google Shape;38957;p17"/>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8" name="Google Shape;38958;p17"/>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9" name="Google Shape;38959;p17"/>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0" name="Google Shape;38960;p17"/>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1" name="Google Shape;38961;p17"/>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2" name="Google Shape;38962;p17"/>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3" name="Google Shape;38963;p17"/>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4" name="Google Shape;38964;p17"/>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5" name="Google Shape;38965;p17"/>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6" name="Google Shape;38966;p17"/>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7" name="Google Shape;38967;p17"/>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8" name="Google Shape;38968;p17"/>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9" name="Google Shape;38969;p17"/>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0" name="Google Shape;38970;p17"/>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1" name="Google Shape;38971;p17"/>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2" name="Google Shape;38972;p17"/>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3" name="Google Shape;38973;p17"/>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4" name="Google Shape;38974;p17"/>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5" name="Google Shape;38975;p17"/>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6" name="Google Shape;38976;p17"/>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7" name="Google Shape;38977;p17"/>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8" name="Google Shape;38978;p17"/>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9" name="Google Shape;38979;p17"/>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0" name="Google Shape;38980;p17"/>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1" name="Google Shape;38981;p17"/>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2" name="Google Shape;38982;p17"/>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3" name="Google Shape;38983;p17"/>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4" name="Google Shape;38984;p17"/>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5" name="Google Shape;38985;p17"/>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6" name="Google Shape;38986;p17"/>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7" name="Google Shape;38987;p17"/>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8" name="Google Shape;38988;p17"/>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9" name="Google Shape;38989;p17"/>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0" name="Google Shape;38990;p17"/>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1" name="Google Shape;38991;p17"/>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2" name="Google Shape;38992;p17"/>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3" name="Google Shape;38993;p17"/>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4" name="Google Shape;38994;p17"/>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5" name="Google Shape;38995;p17"/>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6" name="Google Shape;38996;p17"/>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7" name="Google Shape;38997;p17"/>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8" name="Google Shape;38998;p17"/>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9" name="Google Shape;38999;p17"/>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0" name="Google Shape;39000;p17"/>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1" name="Google Shape;39001;p17"/>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2" name="Google Shape;39002;p17"/>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3" name="Google Shape;39003;p17"/>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4" name="Google Shape;39004;p17"/>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5" name="Google Shape;39005;p17"/>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6" name="Google Shape;39006;p17"/>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7" name="Google Shape;39007;p17"/>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8" name="Google Shape;39008;p17"/>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9" name="Google Shape;39009;p17"/>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0" name="Google Shape;39010;p17"/>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1" name="Google Shape;39011;p17"/>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2" name="Google Shape;39012;p17"/>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3" name="Google Shape;39013;p17"/>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4" name="Google Shape;39014;p17"/>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5" name="Google Shape;39015;p17"/>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6" name="Google Shape;39016;p17"/>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7" name="Google Shape;39017;p17"/>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8" name="Google Shape;39018;p17"/>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9" name="Google Shape;39019;p17"/>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0" name="Google Shape;39020;p17"/>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1" name="Google Shape;39021;p17"/>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2" name="Google Shape;39022;p17"/>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3" name="Google Shape;39023;p17"/>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4" name="Google Shape;39024;p17"/>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5" name="Google Shape;39025;p17"/>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6" name="Google Shape;39026;p17"/>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7" name="Google Shape;39027;p17"/>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8" name="Google Shape;39028;p17"/>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9" name="Google Shape;39029;p17"/>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0" name="Google Shape;39030;p17"/>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1" name="Google Shape;39031;p17"/>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2" name="Google Shape;39032;p17"/>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3" name="Google Shape;39033;p17"/>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4" name="Google Shape;39034;p17"/>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5" name="Google Shape;39035;p17"/>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6" name="Google Shape;39036;p17"/>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7" name="Google Shape;39037;p17"/>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8" name="Google Shape;39038;p17"/>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9" name="Google Shape;39039;p17"/>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0" name="Google Shape;39040;p17"/>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1" name="Google Shape;39041;p17"/>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2" name="Google Shape;39042;p17"/>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3" name="Google Shape;39043;p17"/>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4" name="Google Shape;39044;p17"/>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5" name="Google Shape;39045;p17"/>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6" name="Google Shape;39046;p17"/>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7" name="Google Shape;39047;p17"/>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8" name="Google Shape;39048;p17"/>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9" name="Google Shape;39049;p17"/>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0" name="Google Shape;39050;p17"/>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1" name="Google Shape;39051;p17"/>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2" name="Google Shape;39052;p17"/>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3" name="Google Shape;39053;p17"/>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4" name="Google Shape;39054;p17"/>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5" name="Google Shape;39055;p17"/>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6" name="Google Shape;39056;p17"/>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7" name="Google Shape;39057;p17"/>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8" name="Google Shape;39058;p17"/>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9" name="Google Shape;39059;p17"/>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0" name="Google Shape;39060;p17"/>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1" name="Google Shape;39061;p17"/>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2" name="Google Shape;39062;p17"/>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3" name="Google Shape;39063;p17"/>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4" name="Google Shape;39064;p17"/>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5" name="Google Shape;39065;p17"/>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6" name="Google Shape;39066;p17"/>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7" name="Google Shape;39067;p17"/>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8" name="Google Shape;39068;p17"/>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9" name="Google Shape;39069;p17"/>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0" name="Google Shape;39070;p17"/>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1" name="Google Shape;39071;p17"/>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2" name="Google Shape;39072;p17"/>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3" name="Google Shape;39073;p17"/>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4" name="Google Shape;39074;p17"/>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5" name="Google Shape;39075;p17"/>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6" name="Google Shape;39076;p17"/>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7" name="Google Shape;39077;p17"/>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8" name="Google Shape;39078;p17"/>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9" name="Google Shape;39079;p17"/>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0" name="Google Shape;39080;p17"/>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1" name="Google Shape;39081;p17"/>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2" name="Google Shape;39082;p17"/>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3" name="Google Shape;39083;p17"/>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4" name="Google Shape;39084;p17"/>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5" name="Google Shape;39085;p17"/>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6" name="Google Shape;39086;p17"/>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7" name="Google Shape;39087;p17"/>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8" name="Google Shape;39088;p17"/>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9" name="Google Shape;39089;p17"/>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0" name="Google Shape;39090;p17"/>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1" name="Google Shape;39091;p17"/>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2" name="Google Shape;39092;p17"/>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3" name="Google Shape;39093;p17"/>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4" name="Google Shape;39094;p17"/>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5" name="Google Shape;39095;p17"/>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6" name="Google Shape;39096;p17"/>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7" name="Google Shape;39097;p17"/>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8" name="Google Shape;39098;p17"/>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9" name="Google Shape;39099;p17"/>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0" name="Google Shape;39100;p17"/>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1" name="Google Shape;39101;p17"/>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2" name="Google Shape;39102;p17"/>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3" name="Google Shape;39103;p17"/>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4" name="Google Shape;39104;p17"/>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5" name="Google Shape;39105;p17"/>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6" name="Google Shape;39106;p17"/>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7" name="Google Shape;39107;p17"/>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8" name="Google Shape;39108;p17"/>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9" name="Google Shape;39109;p17"/>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0" name="Google Shape;39110;p17"/>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1" name="Google Shape;39111;p17"/>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2" name="Google Shape;39112;p17"/>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3" name="Google Shape;39113;p17"/>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4" name="Google Shape;39114;p17"/>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5" name="Google Shape;39115;p17"/>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6" name="Google Shape;39116;p17"/>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7" name="Google Shape;39117;p17"/>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8" name="Google Shape;39118;p17"/>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9" name="Google Shape;39119;p17"/>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0" name="Google Shape;39120;p17"/>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1" name="Google Shape;39121;p17"/>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2" name="Google Shape;39122;p17"/>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3" name="Google Shape;39123;p17"/>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4" name="Google Shape;39124;p17"/>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5" name="Google Shape;39125;p17"/>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6" name="Google Shape;39126;p17"/>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7" name="Google Shape;39127;p17"/>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8" name="Google Shape;39128;p17"/>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9" name="Google Shape;39129;p17"/>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0" name="Google Shape;39130;p17"/>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1" name="Google Shape;39131;p17"/>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2" name="Google Shape;39132;p17"/>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3" name="Google Shape;39133;p17"/>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4" name="Google Shape;39134;p17"/>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5" name="Google Shape;39135;p17"/>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6" name="Google Shape;39136;p17"/>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7" name="Google Shape;39137;p17"/>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8" name="Google Shape;39138;p17"/>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9" name="Google Shape;39139;p17"/>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0" name="Google Shape;39140;p17"/>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1" name="Google Shape;39141;p17"/>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2" name="Google Shape;39142;p17"/>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3" name="Google Shape;39143;p17"/>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4" name="Google Shape;39144;p17"/>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5" name="Google Shape;39145;p17"/>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6" name="Google Shape;39146;p17"/>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7" name="Google Shape;39147;p17"/>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8" name="Google Shape;39148;p17"/>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9" name="Google Shape;39149;p17"/>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0" name="Google Shape;39150;p17"/>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1" name="Google Shape;39151;p17"/>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2" name="Google Shape;39152;p17"/>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3" name="Google Shape;39153;p17"/>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4" name="Google Shape;39154;p17"/>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5" name="Google Shape;39155;p17"/>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6" name="Google Shape;39156;p17"/>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7" name="Google Shape;39157;p17"/>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8" name="Google Shape;39158;p17"/>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9" name="Google Shape;39159;p17"/>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0" name="Google Shape;39160;p17"/>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1" name="Google Shape;39161;p17"/>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2" name="Google Shape;39162;p17"/>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3" name="Google Shape;39163;p17"/>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4" name="Google Shape;39164;p17"/>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5" name="Google Shape;39165;p17"/>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6" name="Google Shape;39166;p17"/>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7" name="Google Shape;39167;p17"/>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8" name="Google Shape;39168;p17"/>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9" name="Google Shape;39169;p17"/>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0" name="Google Shape;39170;p17"/>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1" name="Google Shape;39171;p17"/>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2" name="Google Shape;39172;p17"/>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3" name="Google Shape;39173;p17"/>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4" name="Google Shape;39174;p17"/>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5" name="Google Shape;39175;p17"/>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6" name="Google Shape;39176;p17"/>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7" name="Google Shape;39177;p17"/>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8" name="Google Shape;39178;p17"/>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9" name="Google Shape;39179;p17"/>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0" name="Google Shape;39180;p17"/>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1" name="Google Shape;39181;p17"/>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2" name="Google Shape;39182;p17"/>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3" name="Google Shape;39183;p17"/>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4" name="Google Shape;39184;p17"/>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5" name="Google Shape;39185;p17"/>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6" name="Google Shape;39186;p17"/>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7" name="Google Shape;39187;p17"/>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8" name="Google Shape;39188;p17"/>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9" name="Google Shape;39189;p17"/>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0" name="Google Shape;39190;p17"/>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1" name="Google Shape;39191;p17"/>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2" name="Google Shape;39192;p17"/>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3" name="Google Shape;39193;p17"/>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4" name="Google Shape;39194;p17"/>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5" name="Google Shape;39195;p17"/>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6" name="Google Shape;39196;p17"/>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7" name="Google Shape;39197;p17"/>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8" name="Google Shape;39198;p17"/>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9" name="Google Shape;39199;p17"/>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0" name="Google Shape;39200;p17"/>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1" name="Google Shape;39201;p17"/>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2" name="Google Shape;39202;p17"/>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3" name="Google Shape;39203;p17"/>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4" name="Google Shape;39204;p17"/>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5" name="Google Shape;39205;p17"/>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6" name="Google Shape;39206;p17"/>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7" name="Google Shape;39207;p17"/>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8" name="Google Shape;39208;p17"/>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9" name="Google Shape;39209;p17"/>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0" name="Google Shape;39210;p17"/>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1" name="Google Shape;39211;p17"/>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2" name="Google Shape;39212;p17"/>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3" name="Google Shape;39213;p17"/>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4" name="Google Shape;39214;p17"/>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5" name="Google Shape;39215;p17"/>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6" name="Google Shape;39216;p17"/>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7" name="Google Shape;39217;p17"/>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8" name="Google Shape;39218;p17"/>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9" name="Google Shape;39219;p17"/>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0" name="Google Shape;39220;p17"/>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1" name="Google Shape;39221;p17"/>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2" name="Google Shape;39222;p17"/>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3" name="Google Shape;39223;p17"/>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4" name="Google Shape;39224;p17"/>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5" name="Google Shape;39225;p17"/>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6" name="Google Shape;39226;p17"/>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7" name="Google Shape;39227;p17"/>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8" name="Google Shape;39228;p17"/>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9" name="Google Shape;39229;p17"/>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0" name="Google Shape;39230;p17"/>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1" name="Google Shape;39231;p17"/>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2" name="Google Shape;39232;p17"/>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3" name="Google Shape;39233;p17"/>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4" name="Google Shape;39234;p17"/>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5" name="Google Shape;39235;p17"/>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6" name="Google Shape;39236;p17"/>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7" name="Google Shape;39237;p17"/>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8" name="Google Shape;39238;p17"/>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9" name="Google Shape;39239;p17"/>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0" name="Google Shape;39240;p17"/>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1" name="Google Shape;39241;p17"/>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2" name="Google Shape;39242;p17"/>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3" name="Google Shape;39243;p17"/>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4" name="Google Shape;39244;p17"/>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5" name="Google Shape;39245;p17"/>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6" name="Google Shape;39246;p17"/>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7" name="Google Shape;39247;p17"/>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8" name="Google Shape;39248;p17"/>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9" name="Google Shape;39249;p17"/>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0" name="Google Shape;39250;p17"/>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1" name="Google Shape;39251;p17"/>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2" name="Google Shape;39252;p17"/>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3" name="Google Shape;39253;p17"/>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4" name="Google Shape;39254;p17"/>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5" name="Google Shape;39255;p17"/>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6" name="Google Shape;39256;p17"/>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7" name="Google Shape;39257;p17"/>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8" name="Google Shape;39258;p17"/>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9" name="Google Shape;39259;p17"/>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0" name="Google Shape;39260;p17"/>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1" name="Google Shape;39261;p17"/>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2" name="Google Shape;39262;p17"/>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3" name="Google Shape;39263;p17"/>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4" name="Google Shape;39264;p17"/>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5" name="Google Shape;39265;p17"/>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6" name="Google Shape;39266;p17"/>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7" name="Google Shape;39267;p17"/>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8" name="Google Shape;39268;p17"/>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9" name="Google Shape;39269;p17"/>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0" name="Google Shape;39270;p17"/>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1" name="Google Shape;39271;p17"/>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2" name="Google Shape;39272;p17"/>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3" name="Google Shape;39273;p17"/>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4" name="Google Shape;39274;p17"/>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5" name="Google Shape;39275;p17"/>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6" name="Google Shape;39276;p17"/>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7" name="Google Shape;39277;p17"/>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8" name="Google Shape;39278;p17"/>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9" name="Google Shape;39279;p17"/>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0" name="Google Shape;39280;p17"/>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1" name="Google Shape;39281;p17"/>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2" name="Google Shape;39282;p17"/>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3" name="Google Shape;39283;p17"/>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4" name="Google Shape;39284;p17"/>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5" name="Google Shape;39285;p17"/>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6" name="Google Shape;39286;p17"/>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7" name="Google Shape;39287;p17"/>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8" name="Google Shape;39288;p17"/>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9" name="Google Shape;39289;p17"/>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0" name="Google Shape;39290;p17"/>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1" name="Google Shape;39291;p17"/>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2" name="Google Shape;39292;p17"/>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3" name="Google Shape;39293;p17"/>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4" name="Google Shape;39294;p17"/>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5" name="Google Shape;39295;p17"/>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6" name="Google Shape;39296;p17"/>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7" name="Google Shape;39297;p17"/>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8" name="Google Shape;39298;p17"/>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9" name="Google Shape;39299;p17"/>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0" name="Google Shape;39300;p17"/>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1" name="Google Shape;39301;p17"/>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2" name="Google Shape;39302;p17"/>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3" name="Google Shape;39303;p17"/>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4" name="Google Shape;39304;p17"/>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5" name="Google Shape;39305;p17"/>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6" name="Google Shape;39306;p17"/>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7" name="Google Shape;39307;p17"/>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8" name="Google Shape;39308;p17"/>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9" name="Google Shape;39309;p17"/>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0" name="Google Shape;39310;p17"/>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1" name="Google Shape;39311;p17"/>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2" name="Google Shape;39312;p17"/>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3" name="Google Shape;39313;p17"/>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4" name="Google Shape;39314;p17"/>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5" name="Google Shape;39315;p17"/>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6" name="Google Shape;39316;p17"/>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7" name="Google Shape;39317;p17"/>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8" name="Google Shape;39318;p17"/>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9" name="Google Shape;39319;p17"/>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0" name="Google Shape;39320;p17"/>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1" name="Google Shape;39321;p17"/>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2" name="Google Shape;39322;p17"/>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3" name="Google Shape;39323;p17"/>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4" name="Google Shape;39324;p17"/>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5" name="Google Shape;39325;p17"/>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6" name="Google Shape;39326;p17"/>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7" name="Google Shape;39327;p17"/>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8" name="Google Shape;39328;p17"/>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9" name="Google Shape;39329;p17"/>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0" name="Google Shape;39330;p17"/>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1" name="Google Shape;39331;p17"/>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2" name="Google Shape;39332;p17"/>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3" name="Google Shape;39333;p17"/>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4" name="Google Shape;39334;p17"/>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5" name="Google Shape;39335;p17"/>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6" name="Google Shape;39336;p17"/>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7" name="Google Shape;39337;p17"/>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8" name="Google Shape;39338;p17"/>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9" name="Google Shape;39339;p17"/>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0" name="Google Shape;39340;p17"/>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1" name="Google Shape;39341;p17"/>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2" name="Google Shape;39342;p17"/>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3" name="Google Shape;39343;p17"/>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4" name="Google Shape;39344;p17"/>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5" name="Google Shape;39345;p17"/>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6" name="Google Shape;39346;p17"/>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7" name="Google Shape;39347;p17"/>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8" name="Google Shape;39348;p17"/>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9" name="Google Shape;39349;p17"/>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0" name="Google Shape;39350;p17"/>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1" name="Google Shape;39351;p17"/>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2" name="Google Shape;39352;p17"/>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3" name="Google Shape;39353;p17"/>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4" name="Google Shape;39354;p17"/>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5" name="Google Shape;39355;p17"/>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6" name="Google Shape;39356;p17"/>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7" name="Google Shape;39357;p17"/>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8" name="Google Shape;39358;p17"/>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9" name="Google Shape;39359;p17"/>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0" name="Google Shape;39360;p17"/>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1" name="Google Shape;39361;p17"/>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2" name="Google Shape;39362;p17"/>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3" name="Google Shape;39363;p17"/>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4" name="Google Shape;39364;p17"/>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5" name="Google Shape;39365;p17"/>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6" name="Google Shape;39366;p17"/>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7" name="Google Shape;39367;p17"/>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8" name="Google Shape;39368;p17"/>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9" name="Google Shape;39369;p17"/>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0" name="Google Shape;39370;p17"/>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1" name="Google Shape;39371;p17"/>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2" name="Google Shape;39372;p17"/>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3" name="Google Shape;39373;p17"/>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4" name="Google Shape;39374;p17"/>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5" name="Google Shape;39375;p17"/>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6" name="Google Shape;39376;p17"/>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7" name="Google Shape;39377;p17"/>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8" name="Google Shape;39378;p17"/>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9" name="Google Shape;39379;p17"/>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0" name="Google Shape;39380;p17"/>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1" name="Google Shape;39381;p17"/>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2" name="Google Shape;39382;p17"/>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3" name="Google Shape;39383;p17"/>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4" name="Google Shape;39384;p17"/>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5" name="Google Shape;39385;p17"/>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6" name="Google Shape;39386;p17"/>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7" name="Google Shape;39387;p17"/>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8" name="Google Shape;39388;p17"/>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9" name="Google Shape;39389;p17"/>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0" name="Google Shape;39390;p17"/>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1" name="Google Shape;39391;p17"/>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2" name="Google Shape;39392;p17"/>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3" name="Google Shape;39393;p17"/>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4" name="Google Shape;39394;p17"/>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5" name="Google Shape;39395;p17"/>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6" name="Google Shape;39396;p17"/>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7" name="Google Shape;39397;p17"/>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8" name="Google Shape;39398;p17"/>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9" name="Google Shape;39399;p17"/>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0" name="Google Shape;39400;p17"/>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1" name="Google Shape;39401;p17"/>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2" name="Google Shape;39402;p17"/>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3" name="Google Shape;39403;p17"/>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4" name="Google Shape;39404;p17"/>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5" name="Google Shape;39405;p17"/>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6" name="Google Shape;39406;p17"/>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7" name="Google Shape;39407;p17"/>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8" name="Google Shape;39408;p17"/>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9" name="Google Shape;39409;p17"/>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0" name="Google Shape;39410;p17"/>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1" name="Google Shape;39411;p17"/>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2" name="Google Shape;39412;p17"/>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3" name="Google Shape;39413;p17"/>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4" name="Google Shape;39414;p17"/>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5" name="Google Shape;39415;p17"/>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6" name="Google Shape;39416;p17"/>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7" name="Google Shape;39417;p17"/>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8" name="Google Shape;39418;p17"/>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9" name="Google Shape;39419;p17"/>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0" name="Google Shape;39420;p17"/>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1" name="Google Shape;39421;p17"/>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2" name="Google Shape;39422;p17"/>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3" name="Google Shape;39423;p17"/>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4" name="Google Shape;39424;p17"/>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5" name="Google Shape;39425;p17"/>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6" name="Google Shape;39426;p17"/>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7" name="Google Shape;39427;p17"/>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8" name="Google Shape;39428;p17"/>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9" name="Google Shape;39429;p17"/>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0" name="Google Shape;39430;p17"/>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1" name="Google Shape;39431;p17"/>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2" name="Google Shape;39432;p17"/>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3" name="Google Shape;39433;p17"/>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4" name="Google Shape;39434;p17"/>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5" name="Google Shape;39435;p17"/>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6" name="Google Shape;39436;p17"/>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7" name="Google Shape;39437;p17"/>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8" name="Google Shape;39438;p17"/>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9" name="Google Shape;39439;p17"/>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0" name="Google Shape;39440;p17"/>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1" name="Google Shape;39441;p17"/>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2" name="Google Shape;39442;p17"/>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3" name="Google Shape;39443;p17"/>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4" name="Google Shape;39444;p17"/>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5" name="Google Shape;39445;p17"/>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6" name="Google Shape;39446;p17"/>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7" name="Google Shape;39447;p17"/>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8" name="Google Shape;39448;p17"/>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9" name="Google Shape;39449;p17"/>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0" name="Google Shape;39450;p17"/>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1" name="Google Shape;39451;p17"/>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2" name="Google Shape;39452;p17"/>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3" name="Google Shape;39453;p17"/>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4" name="Google Shape;39454;p17"/>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5" name="Google Shape;39455;p17"/>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6" name="Google Shape;39456;p17"/>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7" name="Google Shape;39457;p17"/>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8" name="Google Shape;39458;p17"/>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9" name="Google Shape;39459;p17"/>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0" name="Google Shape;39460;p17"/>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1" name="Google Shape;39461;p17"/>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2" name="Google Shape;39462;p17"/>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3" name="Google Shape;39463;p17"/>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4" name="Google Shape;39464;p17"/>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5" name="Google Shape;39465;p17"/>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6" name="Google Shape;39466;p17"/>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7" name="Google Shape;39467;p17"/>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8" name="Google Shape;39468;p17"/>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9" name="Google Shape;39469;p17"/>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0" name="Google Shape;39470;p17"/>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1" name="Google Shape;39471;p17"/>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2" name="Google Shape;39472;p17"/>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3" name="Google Shape;39473;p17"/>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4" name="Google Shape;39474;p17"/>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5" name="Google Shape;39475;p17"/>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6" name="Google Shape;39476;p17"/>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7" name="Google Shape;39477;p17"/>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8" name="Google Shape;39478;p17"/>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9" name="Google Shape;39479;p17"/>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0" name="Google Shape;39480;p17"/>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1" name="Google Shape;39481;p17"/>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2" name="Google Shape;39482;p17"/>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3" name="Google Shape;39483;p17"/>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4" name="Google Shape;39484;p17"/>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5" name="Google Shape;39485;p17"/>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6" name="Google Shape;39486;p17"/>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7" name="Google Shape;39487;p17"/>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8" name="Google Shape;39488;p17"/>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9" name="Google Shape;39489;p17"/>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0" name="Google Shape;39490;p17"/>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1" name="Google Shape;39491;p17"/>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2" name="Google Shape;39492;p17"/>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3" name="Google Shape;39493;p17"/>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4" name="Google Shape;39494;p17"/>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5" name="Google Shape;39495;p17"/>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6" name="Google Shape;39496;p17"/>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7" name="Google Shape;39497;p17"/>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8" name="Google Shape;39498;p17"/>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9" name="Google Shape;39499;p17"/>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0" name="Google Shape;39500;p17"/>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1" name="Google Shape;39501;p17"/>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2" name="Google Shape;39502;p17"/>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3" name="Google Shape;39503;p17"/>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4" name="Google Shape;39504;p17"/>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5" name="Google Shape;39505;p17"/>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6" name="Google Shape;39506;p17"/>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7" name="Google Shape;39507;p17"/>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8" name="Google Shape;39508;p17"/>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9" name="Google Shape;39509;p17"/>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0" name="Google Shape;39510;p17"/>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1" name="Google Shape;39511;p17"/>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2" name="Google Shape;39512;p17"/>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3" name="Google Shape;39513;p17"/>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4" name="Google Shape;39514;p17"/>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5" name="Google Shape;39515;p17"/>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6" name="Google Shape;39516;p17"/>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7" name="Google Shape;39517;p17"/>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8" name="Google Shape;39518;p17"/>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9" name="Google Shape;39519;p17"/>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0" name="Google Shape;39520;p17"/>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1" name="Google Shape;39521;p17"/>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2" name="Google Shape;39522;p17"/>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3" name="Google Shape;39523;p17"/>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4" name="Google Shape;39524;p17"/>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5" name="Google Shape;39525;p17"/>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6" name="Google Shape;39526;p17"/>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7" name="Google Shape;39527;p17"/>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8" name="Google Shape;39528;p17"/>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9" name="Google Shape;39529;p17"/>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0" name="Google Shape;39530;p17"/>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1" name="Google Shape;39531;p17"/>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2" name="Google Shape;39532;p17"/>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3" name="Google Shape;39533;p17"/>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4" name="Google Shape;39534;p17"/>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5" name="Google Shape;39535;p17"/>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6" name="Google Shape;39536;p17"/>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7" name="Google Shape;39537;p17"/>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8" name="Google Shape;39538;p17"/>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9" name="Google Shape;39539;p17"/>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0" name="Google Shape;39540;p17"/>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1" name="Google Shape;39541;p17"/>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2" name="Google Shape;39542;p17"/>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3" name="Google Shape;39543;p17"/>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4" name="Google Shape;39544;p17"/>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5" name="Google Shape;39545;p17"/>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6" name="Google Shape;39546;p17"/>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7" name="Google Shape;39547;p17"/>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8" name="Google Shape;39548;p17"/>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9" name="Google Shape;39549;p17"/>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0" name="Google Shape;39550;p17"/>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1" name="Google Shape;39551;p17"/>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2" name="Google Shape;39552;p17"/>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3" name="Google Shape;39553;p17"/>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4" name="Google Shape;39554;p17"/>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5" name="Google Shape;39555;p17"/>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6" name="Google Shape;39556;p17"/>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7" name="Google Shape;39557;p17"/>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8" name="Google Shape;39558;p17"/>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9" name="Google Shape;39559;p17"/>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0" name="Google Shape;39560;p17"/>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1" name="Google Shape;39561;p17"/>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2" name="Google Shape;39562;p17"/>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3" name="Google Shape;39563;p17"/>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4" name="Google Shape;39564;p17"/>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5" name="Google Shape;39565;p17"/>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6" name="Google Shape;39566;p17"/>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7" name="Google Shape;39567;p17"/>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8" name="Google Shape;39568;p17"/>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9" name="Google Shape;39569;p17"/>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0" name="Google Shape;39570;p17"/>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1" name="Google Shape;39571;p17"/>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2" name="Google Shape;39572;p17"/>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3" name="Google Shape;39573;p17"/>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4" name="Google Shape;39574;p17"/>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5" name="Google Shape;39575;p17"/>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6" name="Google Shape;39576;p17"/>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7" name="Google Shape;39577;p17"/>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8" name="Google Shape;39578;p17"/>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9" name="Google Shape;39579;p17"/>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0" name="Google Shape;39580;p17"/>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1" name="Google Shape;39581;p17"/>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2" name="Google Shape;39582;p17"/>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3" name="Google Shape;39583;p17"/>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4" name="Google Shape;39584;p17"/>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5" name="Google Shape;39585;p17"/>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6" name="Google Shape;39586;p17"/>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7" name="Google Shape;39587;p17"/>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8" name="Google Shape;39588;p17"/>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9" name="Google Shape;39589;p17"/>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0" name="Google Shape;39590;p17"/>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1" name="Google Shape;39591;p17"/>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2" name="Google Shape;39592;p17"/>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3" name="Google Shape;39593;p17"/>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4" name="Google Shape;39594;p17"/>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5" name="Google Shape;39595;p17"/>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6" name="Google Shape;39596;p17"/>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7" name="Google Shape;39597;p17"/>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8" name="Google Shape;39598;p17"/>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9" name="Google Shape;39599;p17"/>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0" name="Google Shape;39600;p17"/>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1" name="Google Shape;39601;p17"/>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2" name="Google Shape;39602;p17"/>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3" name="Google Shape;39603;p17"/>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4" name="Google Shape;39604;p17"/>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5" name="Google Shape;39605;p17"/>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6" name="Google Shape;39606;p17"/>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7" name="Google Shape;39607;p17"/>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8" name="Google Shape;39608;p17"/>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9" name="Google Shape;39609;p17"/>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0" name="Google Shape;39610;p17"/>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1" name="Google Shape;39611;p17"/>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2" name="Google Shape;39612;p17"/>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3" name="Google Shape;39613;p17"/>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4" name="Google Shape;39614;p17"/>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5" name="Google Shape;39615;p17"/>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6" name="Google Shape;39616;p17"/>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7" name="Google Shape;39617;p17"/>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8" name="Google Shape;39618;p17"/>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9" name="Google Shape;39619;p17"/>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0" name="Google Shape;39620;p17"/>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1" name="Google Shape;39621;p17"/>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2" name="Google Shape;39622;p17"/>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3" name="Google Shape;39623;p17"/>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4" name="Google Shape;39624;p17"/>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5" name="Google Shape;39625;p17"/>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6" name="Google Shape;39626;p17"/>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7" name="Google Shape;39627;p17"/>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8" name="Google Shape;39628;p17"/>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9" name="Google Shape;39629;p17"/>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0" name="Google Shape;39630;p17"/>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1" name="Google Shape;39631;p17"/>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2" name="Google Shape;39632;p17"/>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3" name="Google Shape;39633;p17"/>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4" name="Google Shape;39634;p17"/>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5" name="Google Shape;39635;p17"/>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6" name="Google Shape;39636;p17"/>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7" name="Google Shape;39637;p17"/>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8" name="Google Shape;39638;p17"/>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9" name="Google Shape;39639;p17"/>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0" name="Google Shape;39640;p17"/>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1" name="Google Shape;39641;p17"/>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2" name="Google Shape;39642;p17"/>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3" name="Google Shape;39643;p17"/>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4" name="Google Shape;39644;p17"/>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5" name="Google Shape;39645;p17"/>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6" name="Google Shape;39646;p17"/>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7" name="Google Shape;39647;p17"/>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8" name="Google Shape;39648;p17"/>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9" name="Google Shape;39649;p17"/>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0" name="Google Shape;39650;p17"/>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1" name="Google Shape;39651;p17"/>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2" name="Google Shape;39652;p17"/>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3" name="Google Shape;39653;p17"/>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4" name="Google Shape;39654;p17"/>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5" name="Google Shape;39655;p17"/>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6" name="Google Shape;39656;p17"/>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7" name="Google Shape;39657;p17"/>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8" name="Google Shape;39658;p17"/>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9" name="Google Shape;39659;p17"/>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0" name="Google Shape;39660;p17"/>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1" name="Google Shape;39661;p17"/>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2" name="Google Shape;39662;p17"/>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3" name="Google Shape;39663;p17"/>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4" name="Google Shape;39664;p17"/>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5" name="Google Shape;39665;p17"/>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6" name="Google Shape;39666;p17"/>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7" name="Google Shape;39667;p17"/>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8" name="Google Shape;39668;p17"/>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9" name="Google Shape;39669;p17"/>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0" name="Google Shape;39670;p17"/>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1" name="Google Shape;39671;p17"/>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2" name="Google Shape;39672;p17"/>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3" name="Google Shape;39673;p17"/>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4" name="Google Shape;39674;p17"/>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5" name="Google Shape;39675;p17"/>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6" name="Google Shape;39676;p17"/>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7" name="Google Shape;39677;p17"/>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8" name="Google Shape;39678;p17"/>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9" name="Google Shape;39679;p17"/>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0" name="Google Shape;39680;p17"/>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1" name="Google Shape;39681;p17"/>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2" name="Google Shape;39682;p17"/>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3" name="Google Shape;39683;p17"/>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4" name="Google Shape;39684;p17"/>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5" name="Google Shape;39685;p17"/>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6" name="Google Shape;39686;p17"/>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7" name="Google Shape;39687;p17"/>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8" name="Google Shape;39688;p17"/>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9" name="Google Shape;39689;p17"/>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0" name="Google Shape;39690;p17"/>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1" name="Google Shape;39691;p17"/>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2" name="Google Shape;39692;p17"/>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3" name="Google Shape;39693;p17"/>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4" name="Google Shape;39694;p17"/>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5" name="Google Shape;39695;p17"/>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6" name="Google Shape;39696;p17"/>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7" name="Google Shape;39697;p17"/>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8" name="Google Shape;39698;p17"/>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9" name="Google Shape;39699;p17"/>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0" name="Google Shape;39700;p17"/>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1" name="Google Shape;39701;p17"/>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2" name="Google Shape;39702;p17"/>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3" name="Google Shape;39703;p17"/>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4" name="Google Shape;39704;p17"/>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5" name="Google Shape;39705;p17"/>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6" name="Google Shape;39706;p17"/>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7" name="Google Shape;39707;p17"/>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8" name="Google Shape;39708;p17"/>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9" name="Google Shape;39709;p17"/>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0" name="Google Shape;39710;p17"/>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1" name="Google Shape;39711;p17"/>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2" name="Google Shape;39712;p17"/>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3" name="Google Shape;39713;p17"/>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4" name="Google Shape;39714;p17"/>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5" name="Google Shape;39715;p17"/>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6" name="Google Shape;39716;p17"/>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7" name="Google Shape;39717;p17"/>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8" name="Google Shape;39718;p17"/>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9" name="Google Shape;39719;p17"/>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0" name="Google Shape;39720;p17"/>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1" name="Google Shape;39721;p17"/>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2" name="Google Shape;39722;p17"/>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3" name="Google Shape;39723;p17"/>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4" name="Google Shape;39724;p17"/>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5" name="Google Shape;39725;p17"/>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6" name="Google Shape;39726;p17"/>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7" name="Google Shape;39727;p17"/>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8" name="Google Shape;39728;p17"/>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9" name="Google Shape;39729;p17"/>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0" name="Google Shape;39730;p17"/>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1" name="Google Shape;39731;p17"/>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2" name="Google Shape;39732;p17"/>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3" name="Google Shape;39733;p17"/>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4" name="Google Shape;39734;p17"/>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5" name="Google Shape;39735;p17"/>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6" name="Google Shape;39736;p17"/>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7" name="Google Shape;39737;p17"/>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8" name="Google Shape;39738;p17"/>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9" name="Google Shape;39739;p17"/>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0" name="Google Shape;39740;p17"/>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1" name="Google Shape;39741;p17"/>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2" name="Google Shape;39742;p17"/>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3" name="Google Shape;39743;p17"/>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4" name="Google Shape;39744;p17"/>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5" name="Google Shape;39745;p17"/>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6" name="Google Shape;39746;p17"/>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7" name="Google Shape;39747;p17"/>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8" name="Google Shape;39748;p17"/>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9" name="Google Shape;39749;p17"/>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0" name="Google Shape;39750;p17"/>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1" name="Google Shape;39751;p17"/>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2" name="Google Shape;39752;p17"/>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3" name="Google Shape;39753;p17"/>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4" name="Google Shape;39754;p17"/>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5" name="Google Shape;39755;p17"/>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6" name="Google Shape;39756;p17"/>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7" name="Google Shape;39757;p17"/>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8" name="Google Shape;39758;p17"/>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9" name="Google Shape;39759;p17"/>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0" name="Google Shape;39760;p17"/>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1" name="Google Shape;39761;p17"/>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2" name="Google Shape;39762;p17"/>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3" name="Google Shape;39763;p17"/>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4" name="Google Shape;39764;p17"/>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5" name="Google Shape;39765;p17"/>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6" name="Google Shape;39766;p17"/>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7" name="Google Shape;39767;p17"/>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8" name="Google Shape;39768;p17"/>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9" name="Google Shape;39769;p17"/>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0" name="Google Shape;39770;p17"/>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1" name="Google Shape;39771;p17"/>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2" name="Google Shape;39772;p17"/>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3" name="Google Shape;39773;p17"/>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4" name="Google Shape;39774;p17"/>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5" name="Google Shape;39775;p17"/>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6" name="Google Shape;39776;p17"/>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7" name="Google Shape;39777;p17"/>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8" name="Google Shape;39778;p17"/>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9" name="Google Shape;39779;p17"/>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0" name="Google Shape;39780;p17"/>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1" name="Google Shape;39781;p17"/>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2" name="Google Shape;39782;p17"/>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3" name="Google Shape;39783;p17"/>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4" name="Google Shape;39784;p17"/>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5" name="Google Shape;39785;p17"/>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6" name="Google Shape;39786;p17"/>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7" name="Google Shape;39787;p17"/>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8" name="Google Shape;39788;p17"/>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9" name="Google Shape;39789;p17"/>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0" name="Google Shape;39790;p17"/>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1" name="Google Shape;39791;p17"/>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2" name="Google Shape;39792;p17"/>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3" name="Google Shape;39793;p17"/>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4" name="Google Shape;39794;p17"/>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5" name="Google Shape;39795;p17"/>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6" name="Google Shape;39796;p17"/>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7" name="Google Shape;39797;p17"/>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8" name="Google Shape;39798;p17"/>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9" name="Google Shape;39799;p17"/>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0" name="Google Shape;39800;p17"/>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1" name="Google Shape;39801;p17"/>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2" name="Google Shape;39802;p17"/>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3" name="Google Shape;39803;p17"/>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4" name="Google Shape;39804;p17"/>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5" name="Google Shape;39805;p17"/>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6" name="Google Shape;39806;p17"/>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7" name="Google Shape;39807;p17"/>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8" name="Google Shape;39808;p17"/>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9" name="Google Shape;39809;p17"/>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0" name="Google Shape;39810;p17"/>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1" name="Google Shape;39811;p17"/>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2" name="Google Shape;39812;p17"/>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3" name="Google Shape;39813;p17"/>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4" name="Google Shape;39814;p17"/>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5" name="Google Shape;39815;p17"/>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6" name="Google Shape;39816;p17"/>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7" name="Google Shape;39817;p17"/>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8" name="Google Shape;39818;p17"/>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9" name="Google Shape;39819;p17"/>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0" name="Google Shape;39820;p17"/>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1" name="Google Shape;39821;p17"/>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2" name="Google Shape;39822;p17"/>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3" name="Google Shape;39823;p17"/>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4" name="Google Shape;39824;p17"/>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5" name="Google Shape;39825;p17"/>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6" name="Google Shape;39826;p17"/>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7" name="Google Shape;39827;p17"/>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8" name="Google Shape;39828;p17"/>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9" name="Google Shape;39829;p17"/>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0" name="Google Shape;39830;p17"/>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1" name="Google Shape;39831;p17"/>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2" name="Google Shape;39832;p17"/>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3" name="Google Shape;39833;p17"/>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4" name="Google Shape;39834;p17"/>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5" name="Google Shape;39835;p17"/>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6" name="Google Shape;39836;p17"/>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7" name="Google Shape;39837;p17"/>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8" name="Google Shape;39838;p17"/>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9" name="Google Shape;39839;p17"/>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0" name="Google Shape;39840;p17"/>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1" name="Google Shape;39841;p17"/>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2" name="Google Shape;39842;p17"/>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3" name="Google Shape;39843;p17"/>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4" name="Google Shape;39844;p17"/>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5" name="Google Shape;39845;p17"/>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6" name="Google Shape;39846;p17"/>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7" name="Google Shape;39847;p17"/>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8" name="Google Shape;39848;p17"/>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9" name="Google Shape;39849;p17"/>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0" name="Google Shape;39850;p17"/>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1" name="Google Shape;39851;p17"/>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2" name="Google Shape;39852;p17"/>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3" name="Google Shape;39853;p17"/>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4" name="Google Shape;39854;p17"/>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5" name="Google Shape;39855;p17"/>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6" name="Google Shape;39856;p17"/>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7" name="Google Shape;39857;p17"/>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8" name="Google Shape;39858;p17"/>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9" name="Google Shape;39859;p17"/>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0" name="Google Shape;39860;p17"/>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1" name="Google Shape;39861;p17"/>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2" name="Google Shape;39862;p17"/>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3" name="Google Shape;39863;p17"/>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4" name="Google Shape;39864;p17"/>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5" name="Google Shape;39865;p17"/>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6" name="Google Shape;39866;p17"/>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7" name="Google Shape;39867;p17"/>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8" name="Google Shape;39868;p17"/>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9" name="Google Shape;39869;p17"/>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0" name="Google Shape;39870;p17"/>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1" name="Google Shape;39871;p17"/>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2" name="Google Shape;39872;p17"/>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3" name="Google Shape;39873;p17"/>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4" name="Google Shape;39874;p17"/>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5" name="Google Shape;39875;p17"/>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6" name="Google Shape;39876;p17"/>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7" name="Google Shape;39877;p17"/>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8" name="Google Shape;39878;p17"/>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9" name="Google Shape;39879;p17"/>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0" name="Google Shape;39880;p17"/>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1" name="Google Shape;39881;p17"/>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2" name="Google Shape;39882;p17"/>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3" name="Google Shape;39883;p17"/>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4" name="Google Shape;39884;p17"/>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5" name="Google Shape;39885;p17"/>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6" name="Google Shape;39886;p17"/>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7" name="Google Shape;39887;p17"/>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8" name="Google Shape;39888;p17"/>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9" name="Google Shape;39889;p17"/>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0" name="Google Shape;39890;p17"/>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1" name="Google Shape;39891;p17"/>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2" name="Google Shape;39892;p17"/>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3" name="Google Shape;39893;p17"/>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4" name="Google Shape;39894;p17"/>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5" name="Google Shape;39895;p17"/>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6" name="Google Shape;39896;p17"/>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7" name="Google Shape;39897;p17"/>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8" name="Google Shape;39898;p17"/>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9" name="Google Shape;39899;p17"/>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0" name="Google Shape;39900;p17"/>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1" name="Google Shape;39901;p17"/>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2" name="Google Shape;39902;p17"/>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3" name="Google Shape;39903;p17"/>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4" name="Google Shape;39904;p17"/>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5" name="Google Shape;39905;p17"/>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6" name="Google Shape;39906;p17"/>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7" name="Google Shape;39907;p17"/>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8" name="Google Shape;39908;p17"/>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9" name="Google Shape;39909;p17"/>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0" name="Google Shape;39910;p17"/>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1" name="Google Shape;39911;p17"/>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2" name="Google Shape;39912;p17"/>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3" name="Google Shape;39913;p17"/>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4" name="Google Shape;39914;p17"/>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5" name="Google Shape;39915;p17"/>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6" name="Google Shape;39916;p17"/>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7" name="Google Shape;39917;p17"/>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8" name="Google Shape;39918;p17"/>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9" name="Google Shape;39919;p17"/>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0" name="Google Shape;39920;p17"/>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1" name="Google Shape;39921;p17"/>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2" name="Google Shape;39922;p17"/>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3" name="Google Shape;39923;p17"/>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4" name="Google Shape;39924;p17"/>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5" name="Google Shape;39925;p17"/>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6" name="Google Shape;39926;p17"/>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7" name="Google Shape;39927;p17"/>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8" name="Google Shape;39928;p17"/>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9" name="Google Shape;39929;p17"/>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0" name="Google Shape;39930;p17"/>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1" name="Google Shape;39931;p17"/>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2" name="Google Shape;39932;p17"/>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3" name="Google Shape;39933;p17"/>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4" name="Google Shape;39934;p17"/>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5" name="Google Shape;39935;p17"/>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6" name="Google Shape;39936;p17"/>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7" name="Google Shape;39937;p17"/>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8" name="Google Shape;39938;p17"/>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9" name="Google Shape;39939;p17"/>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0" name="Google Shape;39940;p17"/>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1" name="Google Shape;39941;p17"/>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2" name="Google Shape;39942;p17"/>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3" name="Google Shape;39943;p17"/>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4" name="Google Shape;39944;p17"/>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5" name="Google Shape;39945;p17"/>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6" name="Google Shape;39946;p17"/>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7" name="Google Shape;39947;p17"/>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8" name="Google Shape;39948;p17"/>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9" name="Google Shape;39949;p17"/>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0" name="Google Shape;39950;p17"/>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1" name="Google Shape;39951;p17"/>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2" name="Google Shape;39952;p17"/>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3" name="Google Shape;39953;p17"/>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4" name="Google Shape;39954;p17"/>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5" name="Google Shape;39955;p17"/>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6" name="Google Shape;39956;p17"/>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7" name="Google Shape;39957;p17"/>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8" name="Google Shape;39958;p17"/>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9" name="Google Shape;39959;p17"/>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0" name="Google Shape;39960;p17"/>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1" name="Google Shape;39961;p17"/>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2" name="Google Shape;39962;p17"/>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3" name="Google Shape;39963;p17"/>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4" name="Google Shape;39964;p17"/>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5" name="Google Shape;39965;p17"/>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6" name="Google Shape;39966;p17"/>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7" name="Google Shape;39967;p17"/>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8" name="Google Shape;39968;p17"/>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9" name="Google Shape;39969;p17"/>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0" name="Google Shape;39970;p17"/>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1" name="Google Shape;39971;p17"/>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2" name="Google Shape;39972;p17"/>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3" name="Google Shape;39973;p17"/>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4" name="Google Shape;39974;p17"/>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5" name="Google Shape;39975;p17"/>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6" name="Google Shape;39976;p17"/>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7" name="Google Shape;39977;p17"/>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8" name="Google Shape;39978;p17"/>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9" name="Google Shape;39979;p17"/>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0" name="Google Shape;39980;p17"/>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1" name="Google Shape;39981;p17"/>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2" name="Google Shape;39982;p17"/>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3" name="Google Shape;39983;p17"/>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4" name="Google Shape;39984;p17"/>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5" name="Google Shape;39985;p17"/>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6" name="Google Shape;39986;p17"/>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7" name="Google Shape;39987;p17"/>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8" name="Google Shape;39988;p17"/>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9" name="Google Shape;39989;p17"/>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0" name="Google Shape;39990;p17"/>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1" name="Google Shape;39991;p17"/>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2" name="Google Shape;39992;p17"/>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3" name="Google Shape;39993;p17"/>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4" name="Google Shape;39994;p17"/>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5" name="Google Shape;39995;p17"/>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6" name="Google Shape;39996;p17"/>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7" name="Google Shape;39997;p17"/>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8" name="Google Shape;39998;p17"/>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9" name="Google Shape;39999;p17"/>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0" name="Google Shape;40000;p17"/>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1" name="Google Shape;40001;p17"/>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2" name="Google Shape;40002;p17"/>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3" name="Google Shape;40003;p17"/>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4" name="Google Shape;40004;p17"/>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5" name="Google Shape;40005;p17"/>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6" name="Google Shape;40006;p17"/>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7" name="Google Shape;40007;p17"/>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8" name="Google Shape;40008;p17"/>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9" name="Google Shape;40009;p17"/>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0" name="Google Shape;40010;p17"/>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1" name="Google Shape;40011;p17"/>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2" name="Google Shape;40012;p17"/>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3" name="Google Shape;40013;p17"/>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4" name="Google Shape;40014;p17"/>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5" name="Google Shape;40015;p17"/>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6" name="Google Shape;40016;p17"/>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7" name="Google Shape;40017;p17"/>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8" name="Google Shape;40018;p17"/>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9" name="Google Shape;40019;p17"/>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0" name="Google Shape;40020;p17"/>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1" name="Google Shape;40021;p17"/>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2" name="Google Shape;40022;p17"/>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3" name="Google Shape;40023;p17"/>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4" name="Google Shape;40024;p17"/>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5" name="Google Shape;40025;p17"/>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6" name="Google Shape;40026;p17"/>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7" name="Google Shape;40027;p17"/>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8" name="Google Shape;40028;p17"/>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9" name="Google Shape;40029;p17"/>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0" name="Google Shape;40030;p17"/>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1" name="Google Shape;40031;p17"/>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2" name="Google Shape;40032;p17"/>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3" name="Google Shape;40033;p17"/>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4" name="Google Shape;40034;p17"/>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5" name="Google Shape;40035;p17"/>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6" name="Google Shape;40036;p17"/>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7" name="Google Shape;40037;p17"/>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8" name="Google Shape;40038;p17"/>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9" name="Google Shape;40039;p17"/>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0" name="Google Shape;40040;p17"/>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1" name="Google Shape;40041;p17"/>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2" name="Google Shape;40042;p17"/>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3" name="Google Shape;40043;p17"/>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4" name="Google Shape;40044;p17"/>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5" name="Google Shape;40045;p17"/>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6" name="Google Shape;40046;p17"/>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7" name="Google Shape;40047;p17"/>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8" name="Google Shape;40048;p17"/>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9" name="Google Shape;40049;p17"/>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0" name="Google Shape;40050;p17"/>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1" name="Google Shape;40051;p17"/>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2" name="Google Shape;40052;p17"/>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3" name="Google Shape;40053;p17"/>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4" name="Google Shape;40054;p17"/>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5" name="Google Shape;40055;p17"/>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6" name="Google Shape;40056;p17"/>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7" name="Google Shape;40057;p17"/>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8" name="Google Shape;40058;p17"/>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9" name="Google Shape;40059;p17"/>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0" name="Google Shape;40060;p17"/>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1" name="Google Shape;40061;p17"/>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2" name="Google Shape;40062;p17"/>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3" name="Google Shape;40063;p17"/>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4" name="Google Shape;40064;p17"/>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5" name="Google Shape;40065;p17"/>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6" name="Google Shape;40066;p17"/>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7" name="Google Shape;40067;p17"/>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8" name="Google Shape;40068;p17"/>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9" name="Google Shape;40069;p17"/>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0" name="Google Shape;40070;p17"/>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1" name="Google Shape;40071;p17"/>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2" name="Google Shape;40072;p17"/>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3" name="Google Shape;40073;p17"/>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4" name="Google Shape;40074;p17"/>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5" name="Google Shape;40075;p17"/>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6" name="Google Shape;40076;p17"/>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7" name="Google Shape;40077;p17"/>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8" name="Google Shape;40078;p17"/>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9" name="Google Shape;40079;p17"/>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0" name="Google Shape;40080;p17"/>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1" name="Google Shape;40081;p17"/>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2" name="Google Shape;40082;p17"/>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3" name="Google Shape;40083;p17"/>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4" name="Google Shape;40084;p17"/>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5" name="Google Shape;40085;p17"/>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6" name="Google Shape;40086;p17"/>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7" name="Google Shape;40087;p17"/>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8" name="Google Shape;40088;p17"/>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9" name="Google Shape;40089;p17"/>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0" name="Google Shape;40090;p17"/>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1" name="Google Shape;40091;p17"/>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2" name="Google Shape;40092;p17"/>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3" name="Google Shape;40093;p17"/>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4" name="Google Shape;40094;p17"/>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5" name="Google Shape;40095;p17"/>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6" name="Google Shape;40096;p17"/>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7" name="Google Shape;40097;p17"/>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8" name="Google Shape;40098;p17"/>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9" name="Google Shape;40099;p17"/>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0" name="Google Shape;40100;p17"/>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1" name="Google Shape;40101;p17"/>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2" name="Google Shape;40102;p17"/>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3" name="Google Shape;40103;p17"/>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4" name="Google Shape;40104;p17"/>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5" name="Google Shape;40105;p17"/>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6" name="Google Shape;40106;p17"/>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7" name="Google Shape;40107;p17"/>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8" name="Google Shape;40108;p17"/>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9" name="Google Shape;40109;p17"/>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0" name="Google Shape;40110;p17"/>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1" name="Google Shape;40111;p17"/>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2" name="Google Shape;40112;p17"/>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3" name="Google Shape;40113;p17"/>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4" name="Google Shape;40114;p17"/>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5" name="Google Shape;40115;p17"/>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6" name="Google Shape;40116;p17"/>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7" name="Google Shape;40117;p17"/>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8" name="Google Shape;40118;p17"/>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9" name="Google Shape;40119;p17"/>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0" name="Google Shape;40120;p17"/>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1" name="Google Shape;40121;p17"/>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2" name="Google Shape;40122;p17"/>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3" name="Google Shape;40123;p17"/>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4" name="Google Shape;40124;p17"/>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5" name="Google Shape;40125;p17"/>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6" name="Google Shape;40126;p17"/>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7" name="Google Shape;40127;p17"/>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8" name="Google Shape;40128;p17"/>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9" name="Google Shape;40129;p17"/>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0" name="Google Shape;40130;p17"/>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1" name="Google Shape;40131;p17"/>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2" name="Google Shape;40132;p17"/>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3" name="Google Shape;40133;p17"/>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4" name="Google Shape;40134;p17"/>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5" name="Google Shape;40135;p17"/>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6" name="Google Shape;40136;p17"/>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7" name="Google Shape;40137;p17"/>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8" name="Google Shape;40138;p17"/>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9" name="Google Shape;40139;p17"/>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0" name="Google Shape;40140;p17"/>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1" name="Google Shape;40141;p17"/>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2" name="Google Shape;40142;p17"/>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3" name="Google Shape;40143;p17"/>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4" name="Google Shape;40144;p17"/>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5" name="Google Shape;40145;p17"/>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6" name="Google Shape;40146;p17"/>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7" name="Google Shape;40147;p17"/>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8" name="Google Shape;40148;p17"/>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9" name="Google Shape;40149;p17"/>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0" name="Google Shape;40150;p17"/>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1" name="Google Shape;40151;p17"/>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2" name="Google Shape;40152;p17"/>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3" name="Google Shape;40153;p17"/>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4" name="Google Shape;40154;p17"/>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5" name="Google Shape;40155;p17"/>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6" name="Google Shape;40156;p17"/>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7" name="Google Shape;40157;p17"/>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8" name="Google Shape;40158;p17"/>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9" name="Google Shape;40159;p17"/>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0" name="Google Shape;40160;p17"/>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1" name="Google Shape;40161;p17"/>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2" name="Google Shape;40162;p17"/>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3" name="Google Shape;40163;p17"/>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4" name="Google Shape;40164;p17"/>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5" name="Google Shape;40165;p17"/>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6" name="Google Shape;40166;p17"/>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7" name="Google Shape;40167;p17"/>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8" name="Google Shape;40168;p17"/>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9" name="Google Shape;40169;p17"/>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0" name="Google Shape;40170;p17"/>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1" name="Google Shape;40171;p17"/>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2" name="Google Shape;40172;p17"/>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3" name="Google Shape;40173;p17"/>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4" name="Google Shape;40174;p17"/>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5" name="Google Shape;40175;p17"/>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6" name="Google Shape;40176;p17"/>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7" name="Google Shape;40177;p17"/>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8" name="Google Shape;40178;p17"/>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9" name="Google Shape;40179;p17"/>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0" name="Google Shape;40180;p17"/>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1" name="Google Shape;40181;p17"/>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2" name="Google Shape;40182;p17"/>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3" name="Google Shape;40183;p17"/>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4" name="Google Shape;40184;p17"/>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5" name="Google Shape;40185;p17"/>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6" name="Google Shape;40186;p17"/>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7" name="Google Shape;40187;p17"/>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8" name="Google Shape;40188;p17"/>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9" name="Google Shape;40189;p17"/>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0" name="Google Shape;40190;p17"/>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1" name="Google Shape;40191;p17"/>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2" name="Google Shape;40192;p17"/>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3" name="Google Shape;40193;p17"/>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4" name="Google Shape;40194;p17"/>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5" name="Google Shape;40195;p17"/>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6" name="Google Shape;40196;p17"/>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7" name="Google Shape;40197;p17"/>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8" name="Google Shape;40198;p17"/>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9" name="Google Shape;40199;p17"/>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0" name="Google Shape;40200;p17"/>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1" name="Google Shape;40201;p17"/>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2" name="Google Shape;40202;p17"/>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3" name="Google Shape;40203;p17"/>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4" name="Google Shape;40204;p17"/>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5" name="Google Shape;40205;p17"/>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6" name="Google Shape;40206;p17"/>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7" name="Google Shape;40207;p17"/>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8" name="Google Shape;40208;p17"/>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9" name="Google Shape;40209;p17"/>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0" name="Google Shape;40210;p17"/>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1" name="Google Shape;40211;p17"/>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2" name="Google Shape;40212;p17"/>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3" name="Google Shape;40213;p17"/>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4" name="Google Shape;40214;p17"/>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5" name="Google Shape;40215;p17"/>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6" name="Google Shape;40216;p17"/>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7" name="Google Shape;40217;p17"/>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8" name="Google Shape;40218;p17"/>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9" name="Google Shape;40219;p17"/>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0" name="Google Shape;40220;p17"/>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1" name="Google Shape;40221;p17"/>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2" name="Google Shape;40222;p17"/>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3" name="Google Shape;40223;p17"/>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4" name="Google Shape;40224;p17"/>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5" name="Google Shape;40225;p17"/>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6" name="Google Shape;40226;p17"/>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7" name="Google Shape;40227;p17"/>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8" name="Google Shape;40228;p17"/>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9" name="Google Shape;40229;p17"/>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0" name="Google Shape;40230;p17"/>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1" name="Google Shape;40231;p17"/>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2" name="Google Shape;40232;p17"/>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3" name="Google Shape;40233;p17"/>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4" name="Google Shape;40234;p17"/>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5" name="Google Shape;40235;p17"/>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6" name="Google Shape;40236;p17"/>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7" name="Google Shape;40237;p17"/>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8" name="Google Shape;40238;p17"/>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9" name="Google Shape;40239;p17"/>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0" name="Google Shape;40240;p17"/>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1" name="Google Shape;40241;p17"/>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2" name="Google Shape;40242;p17"/>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3" name="Google Shape;40243;p17"/>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4" name="Google Shape;40244;p17"/>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5" name="Google Shape;40245;p17"/>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6" name="Google Shape;40246;p17"/>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7" name="Google Shape;40247;p17"/>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8" name="Google Shape;40248;p17"/>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9" name="Google Shape;40249;p17"/>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0" name="Google Shape;40250;p17"/>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1" name="Google Shape;40251;p17"/>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2" name="Google Shape;40252;p17"/>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3" name="Google Shape;40253;p17"/>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4" name="Google Shape;40254;p17"/>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5" name="Google Shape;40255;p17"/>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6" name="Google Shape;40256;p17"/>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7" name="Google Shape;40257;p17"/>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8" name="Google Shape;40258;p17"/>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9" name="Google Shape;40259;p17"/>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0" name="Google Shape;40260;p17"/>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1" name="Google Shape;40261;p17"/>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2" name="Google Shape;40262;p17"/>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3" name="Google Shape;40263;p17"/>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4" name="Google Shape;40264;p17"/>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5" name="Google Shape;40265;p17"/>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6" name="Google Shape;40266;p17"/>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7" name="Google Shape;40267;p17"/>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8" name="Google Shape;40268;p17"/>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9" name="Google Shape;40269;p17"/>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0" name="Google Shape;40270;p17"/>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1" name="Google Shape;40271;p17"/>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2" name="Google Shape;40272;p17"/>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3" name="Google Shape;40273;p17"/>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4" name="Google Shape;40274;p17"/>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5" name="Google Shape;40275;p17"/>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6" name="Google Shape;40276;p17"/>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7" name="Google Shape;40277;p17"/>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8" name="Google Shape;40278;p17"/>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9" name="Google Shape;40279;p17"/>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0" name="Google Shape;40280;p17"/>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1" name="Google Shape;40281;p17"/>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2" name="Google Shape;40282;p17"/>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3" name="Google Shape;40283;p17"/>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4" name="Google Shape;40284;p17"/>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5" name="Google Shape;40285;p17"/>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6" name="Google Shape;40286;p17"/>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7" name="Google Shape;40287;p17"/>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8" name="Google Shape;40288;p17"/>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9" name="Google Shape;40289;p17"/>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0" name="Google Shape;40290;p17"/>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1" name="Google Shape;40291;p17"/>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2" name="Google Shape;40292;p17"/>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3" name="Google Shape;40293;p17"/>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4" name="Google Shape;40294;p17"/>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5" name="Google Shape;40295;p17"/>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6" name="Google Shape;40296;p17"/>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7" name="Google Shape;40297;p17"/>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8" name="Google Shape;40298;p17"/>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9" name="Google Shape;40299;p17"/>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0" name="Google Shape;40300;p17"/>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1" name="Google Shape;40301;p17"/>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2" name="Google Shape;40302;p17"/>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3" name="Google Shape;40303;p17"/>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4" name="Google Shape;40304;p17"/>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5" name="Google Shape;40305;p17"/>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6" name="Google Shape;40306;p17"/>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7" name="Google Shape;40307;p17"/>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8" name="Google Shape;40308;p17"/>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9" name="Google Shape;40309;p17"/>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0" name="Google Shape;40310;p17"/>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1" name="Google Shape;40311;p17"/>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2" name="Google Shape;40312;p17"/>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3" name="Google Shape;40313;p17"/>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4" name="Google Shape;40314;p17"/>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5" name="Google Shape;40315;p17"/>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6" name="Google Shape;40316;p17"/>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7" name="Google Shape;40317;p17"/>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8" name="Google Shape;40318;p17"/>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9" name="Google Shape;40319;p17"/>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0" name="Google Shape;40320;p17"/>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1" name="Google Shape;40321;p17"/>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2" name="Google Shape;40322;p17"/>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3" name="Google Shape;40323;p17"/>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4" name="Google Shape;40324;p17"/>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5" name="Google Shape;40325;p17"/>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6" name="Google Shape;40326;p17"/>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7" name="Google Shape;40327;p17"/>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8" name="Google Shape;40328;p17"/>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9" name="Google Shape;40329;p17"/>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0" name="Google Shape;40330;p17"/>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1" name="Google Shape;40331;p17"/>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2" name="Google Shape;40332;p17"/>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3" name="Google Shape;40333;p17"/>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4" name="Google Shape;40334;p17"/>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5" name="Google Shape;40335;p17"/>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6" name="Google Shape;40336;p17"/>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7" name="Google Shape;40337;p17"/>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8" name="Google Shape;40338;p17"/>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9" name="Google Shape;40339;p17"/>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0" name="Google Shape;40340;p17"/>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1" name="Google Shape;40341;p17"/>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2" name="Google Shape;40342;p17"/>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3" name="Google Shape;40343;p17"/>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4" name="Google Shape;40344;p17"/>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5" name="Google Shape;40345;p17"/>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6" name="Google Shape;40346;p17"/>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7" name="Google Shape;40347;p17"/>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8" name="Google Shape;40348;p17"/>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9" name="Google Shape;40349;p17"/>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0" name="Google Shape;40350;p17"/>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1" name="Google Shape;40351;p17"/>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2" name="Google Shape;40352;p17"/>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3" name="Google Shape;40353;p17"/>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4" name="Google Shape;40354;p17"/>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5" name="Google Shape;40355;p17"/>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6" name="Google Shape;40356;p17"/>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7" name="Google Shape;40357;p17"/>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8" name="Google Shape;40358;p17"/>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9" name="Google Shape;40359;p17"/>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0" name="Google Shape;40360;p17"/>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1" name="Google Shape;40361;p17"/>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2" name="Google Shape;40362;p17"/>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3" name="Google Shape;40363;p17"/>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4" name="Google Shape;40364;p17"/>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5" name="Google Shape;40365;p17"/>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6" name="Google Shape;40366;p17"/>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7" name="Google Shape;40367;p17"/>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8" name="Google Shape;40368;p17"/>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9" name="Google Shape;40369;p17"/>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0" name="Google Shape;40370;p17"/>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1" name="Google Shape;40371;p17"/>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2" name="Google Shape;40372;p17"/>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3" name="Google Shape;40373;p17"/>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4" name="Google Shape;40374;p17"/>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5" name="Google Shape;40375;p17"/>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6" name="Google Shape;40376;p17"/>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7" name="Google Shape;40377;p17"/>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8" name="Google Shape;40378;p17"/>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9" name="Google Shape;40379;p17"/>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0" name="Google Shape;40380;p17"/>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1" name="Google Shape;40381;p17"/>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2" name="Google Shape;40382;p17"/>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3" name="Google Shape;40383;p17"/>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4" name="Google Shape;40384;p17"/>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5" name="Google Shape;40385;p17"/>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6" name="Google Shape;40386;p17"/>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7" name="Google Shape;40387;p17"/>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8" name="Google Shape;40388;p17"/>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9" name="Google Shape;40389;p17"/>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0" name="Google Shape;40390;p17"/>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1" name="Google Shape;40391;p17"/>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2" name="Google Shape;40392;p17"/>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3" name="Google Shape;40393;p17"/>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4" name="Google Shape;40394;p17"/>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5" name="Google Shape;40395;p17"/>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6" name="Google Shape;40396;p17"/>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7" name="Google Shape;40397;p17"/>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8" name="Google Shape;40398;p17"/>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9" name="Google Shape;40399;p17"/>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0" name="Google Shape;40400;p17"/>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1" name="Google Shape;40401;p17"/>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2" name="Google Shape;40402;p17"/>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3" name="Google Shape;40403;p17"/>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4" name="Google Shape;40404;p17"/>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5" name="Google Shape;40405;p17"/>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6" name="Google Shape;40406;p17"/>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7" name="Google Shape;40407;p17"/>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08" name="Google Shape;40408;p17"/>
          <p:cNvSpPr txBox="1">
            <a:spLocks noGrp="1"/>
          </p:cNvSpPr>
          <p:nvPr>
            <p:ph type="title"/>
          </p:nvPr>
        </p:nvSpPr>
        <p:spPr>
          <a:xfrm>
            <a:off x="3045897" y="4461084"/>
            <a:ext cx="6070146" cy="673200"/>
          </a:xfrm>
          <a:prstGeom prst="rect">
            <a:avLst/>
          </a:prstGeom>
          <a:solidFill>
            <a:schemeClr val="lt1"/>
          </a:solidFill>
        </p:spPr>
        <p:txBody>
          <a:bodyPr spcFirstLastPara="1" wrap="square" lIns="121705" tIns="121705" rIns="121705" bIns="121705" anchor="ctr" anchorCtr="0">
            <a:noAutofit/>
          </a:bodyPr>
          <a:lstStyle>
            <a:lvl1pPr lvl="0" algn="ctr" rtl="0">
              <a:spcBef>
                <a:spcPts val="0"/>
              </a:spcBef>
              <a:spcAft>
                <a:spcPts val="0"/>
              </a:spcAft>
              <a:buSzPts val="1800"/>
              <a:buNone/>
              <a:defRPr sz="1900">
                <a:latin typeface="Quattrocento Sans"/>
                <a:ea typeface="Quattrocento Sans"/>
                <a:cs typeface="Quattrocento Sans"/>
                <a:sym typeface="Quattrocento Sans"/>
              </a:defRPr>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
        <p:nvSpPr>
          <p:cNvPr id="40409" name="Google Shape;40409;p17"/>
          <p:cNvSpPr txBox="1">
            <a:spLocks noGrp="1"/>
          </p:cNvSpPr>
          <p:nvPr>
            <p:ph type="subTitle" idx="1"/>
          </p:nvPr>
        </p:nvSpPr>
        <p:spPr>
          <a:xfrm>
            <a:off x="3045764" y="1723717"/>
            <a:ext cx="6070146" cy="2543600"/>
          </a:xfrm>
          <a:prstGeom prst="rect">
            <a:avLst/>
          </a:prstGeom>
        </p:spPr>
        <p:txBody>
          <a:bodyPr spcFirstLastPara="1" wrap="square" lIns="121705" tIns="121705" rIns="121705" bIns="121705" anchor="ctr" anchorCtr="0">
            <a:noAutofit/>
          </a:bodyPr>
          <a:lstStyle>
            <a:lvl1pPr lvl="0" algn="ctr" rtl="0">
              <a:lnSpc>
                <a:spcPct val="80000"/>
              </a:lnSpc>
              <a:spcBef>
                <a:spcPts val="0"/>
              </a:spcBef>
              <a:spcAft>
                <a:spcPts val="0"/>
              </a:spcAft>
              <a:buSzPts val="1400"/>
              <a:buNone/>
              <a:defRPr sz="6400">
                <a:solidFill>
                  <a:schemeClr val="dk1"/>
                </a:solidFill>
                <a:latin typeface="Kirang Haerang"/>
                <a:ea typeface="Kirang Haerang"/>
                <a:cs typeface="Kirang Haerang"/>
                <a:sym typeface="Kirang Haerang"/>
              </a:defRPr>
            </a:lvl1pPr>
            <a:lvl2pPr lvl="1" algn="ctr" rtl="0">
              <a:lnSpc>
                <a:spcPct val="100000"/>
              </a:lnSpc>
              <a:spcBef>
                <a:spcPts val="2130"/>
              </a:spcBef>
              <a:spcAft>
                <a:spcPts val="0"/>
              </a:spcAft>
              <a:buSzPts val="1400"/>
              <a:buNone/>
              <a:defRPr/>
            </a:lvl2pPr>
            <a:lvl3pPr lvl="2" algn="ctr" rtl="0">
              <a:lnSpc>
                <a:spcPct val="100000"/>
              </a:lnSpc>
              <a:spcBef>
                <a:spcPts val="2130"/>
              </a:spcBef>
              <a:spcAft>
                <a:spcPts val="0"/>
              </a:spcAft>
              <a:buSzPts val="1400"/>
              <a:buNone/>
              <a:defRPr/>
            </a:lvl3pPr>
            <a:lvl4pPr lvl="3" algn="ctr" rtl="0">
              <a:lnSpc>
                <a:spcPct val="100000"/>
              </a:lnSpc>
              <a:spcBef>
                <a:spcPts val="2130"/>
              </a:spcBef>
              <a:spcAft>
                <a:spcPts val="0"/>
              </a:spcAft>
              <a:buSzPts val="1400"/>
              <a:buNone/>
              <a:defRPr/>
            </a:lvl4pPr>
            <a:lvl5pPr lvl="4" algn="ctr" rtl="0">
              <a:lnSpc>
                <a:spcPct val="100000"/>
              </a:lnSpc>
              <a:spcBef>
                <a:spcPts val="2130"/>
              </a:spcBef>
              <a:spcAft>
                <a:spcPts val="0"/>
              </a:spcAft>
              <a:buSzPts val="1400"/>
              <a:buNone/>
              <a:defRPr/>
            </a:lvl5pPr>
            <a:lvl6pPr lvl="5" algn="ctr" rtl="0">
              <a:lnSpc>
                <a:spcPct val="100000"/>
              </a:lnSpc>
              <a:spcBef>
                <a:spcPts val="2130"/>
              </a:spcBef>
              <a:spcAft>
                <a:spcPts val="0"/>
              </a:spcAft>
              <a:buSzPts val="1400"/>
              <a:buNone/>
              <a:defRPr/>
            </a:lvl6pPr>
            <a:lvl7pPr lvl="6" algn="ctr" rtl="0">
              <a:lnSpc>
                <a:spcPct val="100000"/>
              </a:lnSpc>
              <a:spcBef>
                <a:spcPts val="2130"/>
              </a:spcBef>
              <a:spcAft>
                <a:spcPts val="0"/>
              </a:spcAft>
              <a:buSzPts val="1400"/>
              <a:buNone/>
              <a:defRPr/>
            </a:lvl7pPr>
            <a:lvl8pPr lvl="7" algn="ctr" rtl="0">
              <a:lnSpc>
                <a:spcPct val="100000"/>
              </a:lnSpc>
              <a:spcBef>
                <a:spcPts val="2130"/>
              </a:spcBef>
              <a:spcAft>
                <a:spcPts val="0"/>
              </a:spcAft>
              <a:buSzPts val="1400"/>
              <a:buNone/>
              <a:defRPr/>
            </a:lvl8pPr>
            <a:lvl9pPr lvl="8" algn="ctr" rtl="0">
              <a:lnSpc>
                <a:spcPct val="100000"/>
              </a:lnSpc>
              <a:spcBef>
                <a:spcPts val="2130"/>
              </a:spcBef>
              <a:spcAft>
                <a:spcPts val="213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59302"/>
        <p:cNvGrpSpPr/>
        <p:nvPr/>
      </p:nvGrpSpPr>
      <p:grpSpPr>
        <a:xfrm>
          <a:off x="0" y="0"/>
          <a:ext cx="0" cy="0"/>
          <a:chOff x="0" y="0"/>
          <a:chExt cx="0" cy="0"/>
        </a:xfrm>
      </p:grpSpPr>
      <p:grpSp>
        <p:nvGrpSpPr>
          <p:cNvPr id="59303" name="Google Shape;59303;p25"/>
          <p:cNvGrpSpPr/>
          <p:nvPr/>
        </p:nvGrpSpPr>
        <p:grpSpPr>
          <a:xfrm>
            <a:off x="0" y="0"/>
            <a:ext cx="12161838" cy="6858000"/>
            <a:chOff x="0" y="0"/>
            <a:chExt cx="9144000" cy="5143500"/>
          </a:xfrm>
        </p:grpSpPr>
        <p:sp>
          <p:nvSpPr>
            <p:cNvPr id="59304" name="Google Shape;59304;p25"/>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5" name="Google Shape;59305;p25"/>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6" name="Google Shape;59306;p25"/>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7" name="Google Shape;59307;p25"/>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8" name="Google Shape;59308;p25"/>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9" name="Google Shape;59309;p25"/>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0" name="Google Shape;59310;p25"/>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1" name="Google Shape;59311;p25"/>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2" name="Google Shape;59312;p25"/>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3" name="Google Shape;59313;p25"/>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4" name="Google Shape;59314;p25"/>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5" name="Google Shape;59315;p25"/>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6" name="Google Shape;59316;p25"/>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7" name="Google Shape;59317;p25"/>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8" name="Google Shape;59318;p25"/>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9" name="Google Shape;59319;p25"/>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0" name="Google Shape;59320;p25"/>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1" name="Google Shape;59321;p25"/>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2" name="Google Shape;59322;p25"/>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3" name="Google Shape;59323;p25"/>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4" name="Google Shape;59324;p25"/>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5" name="Google Shape;59325;p25"/>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6" name="Google Shape;59326;p25"/>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7" name="Google Shape;59327;p25"/>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8" name="Google Shape;59328;p25"/>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9" name="Google Shape;59329;p25"/>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0" name="Google Shape;59330;p25"/>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1" name="Google Shape;59331;p25"/>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2" name="Google Shape;59332;p25"/>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3" name="Google Shape;59333;p25"/>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4" name="Google Shape;59334;p25"/>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5" name="Google Shape;59335;p25"/>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6" name="Google Shape;59336;p25"/>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7" name="Google Shape;59337;p25"/>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8" name="Google Shape;59338;p25"/>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9" name="Google Shape;59339;p25"/>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0" name="Google Shape;59340;p25"/>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1" name="Google Shape;59341;p25"/>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2" name="Google Shape;59342;p25"/>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3" name="Google Shape;59343;p25"/>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4" name="Google Shape;59344;p25"/>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5" name="Google Shape;59345;p25"/>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6" name="Google Shape;59346;p25"/>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7" name="Google Shape;59347;p25"/>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8" name="Google Shape;59348;p25"/>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9" name="Google Shape;59349;p25"/>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0" name="Google Shape;59350;p25"/>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1" name="Google Shape;59351;p25"/>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2" name="Google Shape;59352;p25"/>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3" name="Google Shape;59353;p25"/>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4" name="Google Shape;59354;p25"/>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5" name="Google Shape;59355;p25"/>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6" name="Google Shape;59356;p25"/>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7" name="Google Shape;59357;p25"/>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8" name="Google Shape;59358;p25"/>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9" name="Google Shape;59359;p25"/>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0" name="Google Shape;59360;p25"/>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1" name="Google Shape;59361;p25"/>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2" name="Google Shape;59362;p25"/>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3" name="Google Shape;59363;p25"/>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4" name="Google Shape;59364;p25"/>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5" name="Google Shape;59365;p25"/>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6" name="Google Shape;59366;p25"/>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7" name="Google Shape;59367;p25"/>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8" name="Google Shape;59368;p25"/>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9" name="Google Shape;59369;p25"/>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0" name="Google Shape;59370;p25"/>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1" name="Google Shape;59371;p25"/>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2" name="Google Shape;59372;p25"/>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3" name="Google Shape;59373;p25"/>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4" name="Google Shape;59374;p25"/>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5" name="Google Shape;59375;p25"/>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6" name="Google Shape;59376;p25"/>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7" name="Google Shape;59377;p25"/>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8" name="Google Shape;59378;p25"/>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9" name="Google Shape;59379;p25"/>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0" name="Google Shape;59380;p25"/>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1" name="Google Shape;59381;p25"/>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2" name="Google Shape;59382;p25"/>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3" name="Google Shape;59383;p25"/>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4" name="Google Shape;59384;p25"/>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5" name="Google Shape;59385;p25"/>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6" name="Google Shape;59386;p25"/>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7" name="Google Shape;59387;p25"/>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8" name="Google Shape;59388;p25"/>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9" name="Google Shape;59389;p25"/>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0" name="Google Shape;59390;p25"/>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1" name="Google Shape;59391;p25"/>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2" name="Google Shape;59392;p25"/>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3" name="Google Shape;59393;p25"/>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4" name="Google Shape;59394;p25"/>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5" name="Google Shape;59395;p25"/>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6" name="Google Shape;59396;p25"/>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7" name="Google Shape;59397;p25"/>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8" name="Google Shape;59398;p25"/>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9" name="Google Shape;59399;p25"/>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0" name="Google Shape;59400;p25"/>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1" name="Google Shape;59401;p25"/>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2" name="Google Shape;59402;p25"/>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3" name="Google Shape;59403;p25"/>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4" name="Google Shape;59404;p25"/>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5" name="Google Shape;59405;p25"/>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6" name="Google Shape;59406;p25"/>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7" name="Google Shape;59407;p25"/>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8" name="Google Shape;59408;p25"/>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9" name="Google Shape;59409;p25"/>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0" name="Google Shape;59410;p25"/>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1" name="Google Shape;59411;p25"/>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2" name="Google Shape;59412;p25"/>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3" name="Google Shape;59413;p25"/>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4" name="Google Shape;59414;p25"/>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5" name="Google Shape;59415;p25"/>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6" name="Google Shape;59416;p25"/>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7" name="Google Shape;59417;p25"/>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8" name="Google Shape;59418;p25"/>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9" name="Google Shape;59419;p25"/>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0" name="Google Shape;59420;p25"/>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1" name="Google Shape;59421;p25"/>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2" name="Google Shape;59422;p25"/>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3" name="Google Shape;59423;p25"/>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4" name="Google Shape;59424;p25"/>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5" name="Google Shape;59425;p25"/>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6" name="Google Shape;59426;p25"/>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7" name="Google Shape;59427;p25"/>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8" name="Google Shape;59428;p25"/>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9" name="Google Shape;59429;p25"/>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0" name="Google Shape;59430;p25"/>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1" name="Google Shape;59431;p25"/>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2" name="Google Shape;59432;p25"/>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3" name="Google Shape;59433;p25"/>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4" name="Google Shape;59434;p25"/>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5" name="Google Shape;59435;p25"/>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6" name="Google Shape;59436;p25"/>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7" name="Google Shape;59437;p25"/>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8" name="Google Shape;59438;p25"/>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9" name="Google Shape;59439;p25"/>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0" name="Google Shape;59440;p25"/>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1" name="Google Shape;59441;p25"/>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2" name="Google Shape;59442;p25"/>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3" name="Google Shape;59443;p25"/>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4" name="Google Shape;59444;p25"/>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5" name="Google Shape;59445;p25"/>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6" name="Google Shape;59446;p25"/>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7" name="Google Shape;59447;p25"/>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8" name="Google Shape;59448;p25"/>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9" name="Google Shape;59449;p25"/>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0" name="Google Shape;59450;p25"/>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1" name="Google Shape;59451;p25"/>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2" name="Google Shape;59452;p25"/>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3" name="Google Shape;59453;p25"/>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4" name="Google Shape;59454;p25"/>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5" name="Google Shape;59455;p25"/>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6" name="Google Shape;59456;p25"/>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7" name="Google Shape;59457;p25"/>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8" name="Google Shape;59458;p25"/>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9" name="Google Shape;59459;p25"/>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0" name="Google Shape;59460;p25"/>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1" name="Google Shape;59461;p25"/>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2" name="Google Shape;59462;p25"/>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3" name="Google Shape;59463;p25"/>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4" name="Google Shape;59464;p25"/>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5" name="Google Shape;59465;p25"/>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6" name="Google Shape;59466;p25"/>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7" name="Google Shape;59467;p25"/>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8" name="Google Shape;59468;p25"/>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9" name="Google Shape;59469;p25"/>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0" name="Google Shape;59470;p25"/>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1" name="Google Shape;59471;p25"/>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2" name="Google Shape;59472;p25"/>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3" name="Google Shape;59473;p25"/>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4" name="Google Shape;59474;p25"/>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5" name="Google Shape;59475;p25"/>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6" name="Google Shape;59476;p25"/>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7" name="Google Shape;59477;p25"/>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8" name="Google Shape;59478;p25"/>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9" name="Google Shape;59479;p25"/>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0" name="Google Shape;59480;p25"/>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1" name="Google Shape;59481;p25"/>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2" name="Google Shape;59482;p25"/>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3" name="Google Shape;59483;p25"/>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4" name="Google Shape;59484;p25"/>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5" name="Google Shape;59485;p25"/>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6" name="Google Shape;59486;p25"/>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7" name="Google Shape;59487;p25"/>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8" name="Google Shape;59488;p25"/>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9" name="Google Shape;59489;p25"/>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0" name="Google Shape;59490;p25"/>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1" name="Google Shape;59491;p25"/>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2" name="Google Shape;59492;p25"/>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3" name="Google Shape;59493;p25"/>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4" name="Google Shape;59494;p25"/>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5" name="Google Shape;59495;p25"/>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6" name="Google Shape;59496;p25"/>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7" name="Google Shape;59497;p25"/>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8" name="Google Shape;59498;p25"/>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9" name="Google Shape;59499;p25"/>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0" name="Google Shape;59500;p25"/>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1" name="Google Shape;59501;p25"/>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2" name="Google Shape;59502;p25"/>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3" name="Google Shape;59503;p25"/>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4" name="Google Shape;59504;p25"/>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5" name="Google Shape;59505;p25"/>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6" name="Google Shape;59506;p25"/>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7" name="Google Shape;59507;p25"/>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8" name="Google Shape;59508;p25"/>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9" name="Google Shape;59509;p25"/>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0" name="Google Shape;59510;p25"/>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1" name="Google Shape;59511;p25"/>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2" name="Google Shape;59512;p25"/>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3" name="Google Shape;59513;p25"/>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4" name="Google Shape;59514;p25"/>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5" name="Google Shape;59515;p25"/>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6" name="Google Shape;59516;p25"/>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7" name="Google Shape;59517;p25"/>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8" name="Google Shape;59518;p25"/>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9" name="Google Shape;59519;p25"/>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0" name="Google Shape;59520;p25"/>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1" name="Google Shape;59521;p25"/>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2" name="Google Shape;59522;p25"/>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3" name="Google Shape;59523;p25"/>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4" name="Google Shape;59524;p25"/>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5" name="Google Shape;59525;p25"/>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6" name="Google Shape;59526;p25"/>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7" name="Google Shape;59527;p25"/>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8" name="Google Shape;59528;p25"/>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9" name="Google Shape;59529;p25"/>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0" name="Google Shape;59530;p25"/>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1" name="Google Shape;59531;p25"/>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2" name="Google Shape;59532;p25"/>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3" name="Google Shape;59533;p25"/>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4" name="Google Shape;59534;p25"/>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5" name="Google Shape;59535;p25"/>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6" name="Google Shape;59536;p25"/>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7" name="Google Shape;59537;p25"/>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8" name="Google Shape;59538;p25"/>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9" name="Google Shape;59539;p25"/>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0" name="Google Shape;59540;p25"/>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1" name="Google Shape;59541;p25"/>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2" name="Google Shape;59542;p25"/>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3" name="Google Shape;59543;p25"/>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4" name="Google Shape;59544;p25"/>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5" name="Google Shape;59545;p25"/>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6" name="Google Shape;59546;p25"/>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7" name="Google Shape;59547;p25"/>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8" name="Google Shape;59548;p25"/>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9" name="Google Shape;59549;p25"/>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0" name="Google Shape;59550;p25"/>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1" name="Google Shape;59551;p25"/>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2" name="Google Shape;59552;p25"/>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3" name="Google Shape;59553;p25"/>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4" name="Google Shape;59554;p25"/>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5" name="Google Shape;59555;p25"/>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6" name="Google Shape;59556;p25"/>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7" name="Google Shape;59557;p25"/>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8" name="Google Shape;59558;p25"/>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9" name="Google Shape;59559;p25"/>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0" name="Google Shape;59560;p25"/>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1" name="Google Shape;59561;p25"/>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2" name="Google Shape;59562;p25"/>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3" name="Google Shape;59563;p25"/>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4" name="Google Shape;59564;p25"/>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5" name="Google Shape;59565;p25"/>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6" name="Google Shape;59566;p25"/>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7" name="Google Shape;59567;p25"/>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8" name="Google Shape;59568;p25"/>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9" name="Google Shape;59569;p25"/>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0" name="Google Shape;59570;p25"/>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1" name="Google Shape;59571;p25"/>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2" name="Google Shape;59572;p25"/>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3" name="Google Shape;59573;p25"/>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4" name="Google Shape;59574;p25"/>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5" name="Google Shape;59575;p25"/>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6" name="Google Shape;59576;p25"/>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7" name="Google Shape;59577;p25"/>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8" name="Google Shape;59578;p25"/>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9" name="Google Shape;59579;p25"/>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0" name="Google Shape;59580;p25"/>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1" name="Google Shape;59581;p25"/>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2" name="Google Shape;59582;p25"/>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3" name="Google Shape;59583;p25"/>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4" name="Google Shape;59584;p25"/>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5" name="Google Shape;59585;p25"/>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6" name="Google Shape;59586;p25"/>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7" name="Google Shape;59587;p25"/>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8" name="Google Shape;59588;p25"/>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9" name="Google Shape;59589;p25"/>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0" name="Google Shape;59590;p25"/>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1" name="Google Shape;59591;p25"/>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2" name="Google Shape;59592;p25"/>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3" name="Google Shape;59593;p25"/>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4" name="Google Shape;59594;p25"/>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5" name="Google Shape;59595;p25"/>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6" name="Google Shape;59596;p25"/>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7" name="Google Shape;59597;p25"/>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8" name="Google Shape;59598;p25"/>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9" name="Google Shape;59599;p25"/>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0" name="Google Shape;59600;p25"/>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1" name="Google Shape;59601;p25"/>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2" name="Google Shape;59602;p25"/>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3" name="Google Shape;59603;p25"/>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4" name="Google Shape;59604;p25"/>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5" name="Google Shape;59605;p25"/>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6" name="Google Shape;59606;p25"/>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7" name="Google Shape;59607;p25"/>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8" name="Google Shape;59608;p25"/>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9" name="Google Shape;59609;p25"/>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0" name="Google Shape;59610;p25"/>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1" name="Google Shape;59611;p25"/>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2" name="Google Shape;59612;p25"/>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3" name="Google Shape;59613;p25"/>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4" name="Google Shape;59614;p25"/>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5" name="Google Shape;59615;p25"/>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6" name="Google Shape;59616;p25"/>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7" name="Google Shape;59617;p25"/>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8" name="Google Shape;59618;p25"/>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9" name="Google Shape;59619;p25"/>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0" name="Google Shape;59620;p25"/>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1" name="Google Shape;59621;p25"/>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2" name="Google Shape;59622;p25"/>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3" name="Google Shape;59623;p25"/>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4" name="Google Shape;59624;p25"/>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5" name="Google Shape;59625;p25"/>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6" name="Google Shape;59626;p25"/>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7" name="Google Shape;59627;p25"/>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8" name="Google Shape;59628;p25"/>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9" name="Google Shape;59629;p25"/>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0" name="Google Shape;59630;p25"/>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1" name="Google Shape;59631;p25"/>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2" name="Google Shape;59632;p25"/>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3" name="Google Shape;59633;p25"/>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4" name="Google Shape;59634;p25"/>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5" name="Google Shape;59635;p25"/>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6" name="Google Shape;59636;p25"/>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7" name="Google Shape;59637;p25"/>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8" name="Google Shape;59638;p25"/>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9" name="Google Shape;59639;p25"/>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0" name="Google Shape;59640;p25"/>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1" name="Google Shape;59641;p25"/>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2" name="Google Shape;59642;p25"/>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3" name="Google Shape;59643;p25"/>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4" name="Google Shape;59644;p25"/>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5" name="Google Shape;59645;p25"/>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6" name="Google Shape;59646;p25"/>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7" name="Google Shape;59647;p25"/>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8" name="Google Shape;59648;p25"/>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9" name="Google Shape;59649;p25"/>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0" name="Google Shape;59650;p25"/>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1" name="Google Shape;59651;p25"/>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2" name="Google Shape;59652;p25"/>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3" name="Google Shape;59653;p25"/>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4" name="Google Shape;59654;p25"/>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5" name="Google Shape;59655;p25"/>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6" name="Google Shape;59656;p25"/>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7" name="Google Shape;59657;p25"/>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8" name="Google Shape;59658;p25"/>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9" name="Google Shape;59659;p25"/>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0" name="Google Shape;59660;p25"/>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1" name="Google Shape;59661;p25"/>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2" name="Google Shape;59662;p25"/>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3" name="Google Shape;59663;p25"/>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4" name="Google Shape;59664;p25"/>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5" name="Google Shape;59665;p25"/>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6" name="Google Shape;59666;p25"/>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7" name="Google Shape;59667;p25"/>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8" name="Google Shape;59668;p25"/>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9" name="Google Shape;59669;p25"/>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0" name="Google Shape;59670;p25"/>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1" name="Google Shape;59671;p25"/>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2" name="Google Shape;59672;p25"/>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3" name="Google Shape;59673;p25"/>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4" name="Google Shape;59674;p25"/>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5" name="Google Shape;59675;p25"/>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6" name="Google Shape;59676;p25"/>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7" name="Google Shape;59677;p25"/>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8" name="Google Shape;59678;p25"/>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9" name="Google Shape;59679;p25"/>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0" name="Google Shape;59680;p25"/>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1" name="Google Shape;59681;p25"/>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2" name="Google Shape;59682;p25"/>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3" name="Google Shape;59683;p25"/>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4" name="Google Shape;59684;p25"/>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5" name="Google Shape;59685;p25"/>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6" name="Google Shape;59686;p25"/>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7" name="Google Shape;59687;p25"/>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8" name="Google Shape;59688;p25"/>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9" name="Google Shape;59689;p25"/>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0" name="Google Shape;59690;p25"/>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1" name="Google Shape;59691;p25"/>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2" name="Google Shape;59692;p25"/>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3" name="Google Shape;59693;p25"/>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4" name="Google Shape;59694;p25"/>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5" name="Google Shape;59695;p25"/>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6" name="Google Shape;59696;p25"/>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7" name="Google Shape;59697;p25"/>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8" name="Google Shape;59698;p25"/>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9" name="Google Shape;59699;p25"/>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0" name="Google Shape;59700;p25"/>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1" name="Google Shape;59701;p25"/>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2" name="Google Shape;59702;p25"/>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3" name="Google Shape;59703;p25"/>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4" name="Google Shape;59704;p25"/>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5" name="Google Shape;59705;p25"/>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6" name="Google Shape;59706;p25"/>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7" name="Google Shape;59707;p25"/>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8" name="Google Shape;59708;p25"/>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9" name="Google Shape;59709;p25"/>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0" name="Google Shape;59710;p25"/>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1" name="Google Shape;59711;p25"/>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2" name="Google Shape;59712;p25"/>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3" name="Google Shape;59713;p25"/>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4" name="Google Shape;59714;p25"/>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5" name="Google Shape;59715;p25"/>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6" name="Google Shape;59716;p25"/>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7" name="Google Shape;59717;p25"/>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8" name="Google Shape;59718;p25"/>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9" name="Google Shape;59719;p25"/>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0" name="Google Shape;59720;p25"/>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1" name="Google Shape;59721;p25"/>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2" name="Google Shape;59722;p25"/>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3" name="Google Shape;59723;p25"/>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4" name="Google Shape;59724;p25"/>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5" name="Google Shape;59725;p25"/>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6" name="Google Shape;59726;p25"/>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7" name="Google Shape;59727;p25"/>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8" name="Google Shape;59728;p25"/>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9" name="Google Shape;59729;p25"/>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0" name="Google Shape;59730;p25"/>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1" name="Google Shape;59731;p25"/>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2" name="Google Shape;59732;p25"/>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3" name="Google Shape;59733;p25"/>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4" name="Google Shape;59734;p25"/>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5" name="Google Shape;59735;p25"/>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6" name="Google Shape;59736;p25"/>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7" name="Google Shape;59737;p25"/>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8" name="Google Shape;59738;p25"/>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9" name="Google Shape;59739;p25"/>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0" name="Google Shape;59740;p25"/>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1" name="Google Shape;59741;p25"/>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2" name="Google Shape;59742;p25"/>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3" name="Google Shape;59743;p25"/>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4" name="Google Shape;59744;p25"/>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5" name="Google Shape;59745;p25"/>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6" name="Google Shape;59746;p25"/>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7" name="Google Shape;59747;p25"/>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8" name="Google Shape;59748;p25"/>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9" name="Google Shape;59749;p25"/>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0" name="Google Shape;59750;p25"/>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1" name="Google Shape;59751;p25"/>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2" name="Google Shape;59752;p25"/>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3" name="Google Shape;59753;p25"/>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4" name="Google Shape;59754;p25"/>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5" name="Google Shape;59755;p25"/>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6" name="Google Shape;59756;p25"/>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7" name="Google Shape;59757;p25"/>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8" name="Google Shape;59758;p25"/>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9" name="Google Shape;59759;p25"/>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0" name="Google Shape;59760;p25"/>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1" name="Google Shape;59761;p25"/>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2" name="Google Shape;59762;p25"/>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3" name="Google Shape;59763;p25"/>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4" name="Google Shape;59764;p25"/>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5" name="Google Shape;59765;p25"/>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6" name="Google Shape;59766;p25"/>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7" name="Google Shape;59767;p25"/>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8" name="Google Shape;59768;p25"/>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9" name="Google Shape;59769;p25"/>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0" name="Google Shape;59770;p25"/>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1" name="Google Shape;59771;p25"/>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2" name="Google Shape;59772;p25"/>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3" name="Google Shape;59773;p25"/>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4" name="Google Shape;59774;p25"/>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5" name="Google Shape;59775;p25"/>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6" name="Google Shape;59776;p25"/>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7" name="Google Shape;59777;p25"/>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8" name="Google Shape;59778;p25"/>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9" name="Google Shape;59779;p25"/>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0" name="Google Shape;59780;p25"/>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1" name="Google Shape;59781;p25"/>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2" name="Google Shape;59782;p25"/>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3" name="Google Shape;59783;p25"/>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4" name="Google Shape;59784;p25"/>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5" name="Google Shape;59785;p25"/>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6" name="Google Shape;59786;p25"/>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7" name="Google Shape;59787;p25"/>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8" name="Google Shape;59788;p25"/>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9" name="Google Shape;59789;p25"/>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0" name="Google Shape;59790;p25"/>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1" name="Google Shape;59791;p25"/>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2" name="Google Shape;59792;p25"/>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3" name="Google Shape;59793;p25"/>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4" name="Google Shape;59794;p25"/>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5" name="Google Shape;59795;p25"/>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6" name="Google Shape;59796;p25"/>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7" name="Google Shape;59797;p25"/>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8" name="Google Shape;59798;p25"/>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9" name="Google Shape;59799;p25"/>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0" name="Google Shape;59800;p25"/>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1" name="Google Shape;59801;p25"/>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2" name="Google Shape;59802;p25"/>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3" name="Google Shape;59803;p25"/>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4" name="Google Shape;59804;p25"/>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5" name="Google Shape;59805;p25"/>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6" name="Google Shape;59806;p25"/>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7" name="Google Shape;59807;p25"/>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8" name="Google Shape;59808;p25"/>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9" name="Google Shape;59809;p25"/>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0" name="Google Shape;59810;p25"/>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1" name="Google Shape;59811;p25"/>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2" name="Google Shape;59812;p25"/>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3" name="Google Shape;59813;p25"/>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4" name="Google Shape;59814;p25"/>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5" name="Google Shape;59815;p25"/>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6" name="Google Shape;59816;p25"/>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7" name="Google Shape;59817;p25"/>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8" name="Google Shape;59818;p25"/>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9" name="Google Shape;59819;p25"/>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0" name="Google Shape;59820;p25"/>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1" name="Google Shape;59821;p25"/>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2" name="Google Shape;59822;p25"/>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3" name="Google Shape;59823;p25"/>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4" name="Google Shape;59824;p25"/>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5" name="Google Shape;59825;p25"/>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6" name="Google Shape;59826;p25"/>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7" name="Google Shape;59827;p25"/>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8" name="Google Shape;59828;p25"/>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9" name="Google Shape;59829;p25"/>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0" name="Google Shape;59830;p25"/>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1" name="Google Shape;59831;p25"/>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2" name="Google Shape;59832;p25"/>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3" name="Google Shape;59833;p25"/>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4" name="Google Shape;59834;p25"/>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5" name="Google Shape;59835;p25"/>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6" name="Google Shape;59836;p25"/>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7" name="Google Shape;59837;p25"/>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8" name="Google Shape;59838;p25"/>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9" name="Google Shape;59839;p25"/>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0" name="Google Shape;59840;p25"/>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1" name="Google Shape;59841;p25"/>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2" name="Google Shape;59842;p25"/>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3" name="Google Shape;59843;p25"/>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4" name="Google Shape;59844;p25"/>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5" name="Google Shape;59845;p25"/>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6" name="Google Shape;59846;p25"/>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7" name="Google Shape;59847;p25"/>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8" name="Google Shape;59848;p25"/>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9" name="Google Shape;59849;p25"/>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0" name="Google Shape;59850;p25"/>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1" name="Google Shape;59851;p25"/>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2" name="Google Shape;59852;p25"/>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3" name="Google Shape;59853;p25"/>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4" name="Google Shape;59854;p25"/>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5" name="Google Shape;59855;p25"/>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6" name="Google Shape;59856;p25"/>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7" name="Google Shape;59857;p25"/>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8" name="Google Shape;59858;p25"/>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9" name="Google Shape;59859;p25"/>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0" name="Google Shape;59860;p25"/>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1" name="Google Shape;59861;p25"/>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2" name="Google Shape;59862;p25"/>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3" name="Google Shape;59863;p25"/>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4" name="Google Shape;59864;p25"/>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5" name="Google Shape;59865;p25"/>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6" name="Google Shape;59866;p25"/>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7" name="Google Shape;59867;p25"/>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8" name="Google Shape;59868;p25"/>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9" name="Google Shape;59869;p25"/>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0" name="Google Shape;59870;p25"/>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1" name="Google Shape;59871;p25"/>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2" name="Google Shape;59872;p25"/>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3" name="Google Shape;59873;p25"/>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4" name="Google Shape;59874;p25"/>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5" name="Google Shape;59875;p25"/>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6" name="Google Shape;59876;p25"/>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7" name="Google Shape;59877;p25"/>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8" name="Google Shape;59878;p25"/>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9" name="Google Shape;59879;p25"/>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0" name="Google Shape;59880;p25"/>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1" name="Google Shape;59881;p25"/>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2" name="Google Shape;59882;p25"/>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3" name="Google Shape;59883;p25"/>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4" name="Google Shape;59884;p25"/>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5" name="Google Shape;59885;p25"/>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6" name="Google Shape;59886;p25"/>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7" name="Google Shape;59887;p25"/>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8" name="Google Shape;59888;p25"/>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9" name="Google Shape;59889;p25"/>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0" name="Google Shape;59890;p25"/>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1" name="Google Shape;59891;p25"/>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2" name="Google Shape;59892;p25"/>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3" name="Google Shape;59893;p25"/>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4" name="Google Shape;59894;p25"/>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5" name="Google Shape;59895;p25"/>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6" name="Google Shape;59896;p25"/>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7" name="Google Shape;59897;p25"/>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8" name="Google Shape;59898;p25"/>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9" name="Google Shape;59899;p25"/>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0" name="Google Shape;59900;p25"/>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1" name="Google Shape;59901;p25"/>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2" name="Google Shape;59902;p25"/>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3" name="Google Shape;59903;p25"/>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4" name="Google Shape;59904;p25"/>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5" name="Google Shape;59905;p25"/>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6" name="Google Shape;59906;p25"/>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7" name="Google Shape;59907;p25"/>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8" name="Google Shape;59908;p25"/>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9" name="Google Shape;59909;p25"/>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0" name="Google Shape;59910;p25"/>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1" name="Google Shape;59911;p25"/>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2" name="Google Shape;59912;p25"/>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3" name="Google Shape;59913;p25"/>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4" name="Google Shape;59914;p25"/>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5" name="Google Shape;59915;p25"/>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6" name="Google Shape;59916;p25"/>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7" name="Google Shape;59917;p25"/>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8" name="Google Shape;59918;p25"/>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9" name="Google Shape;59919;p25"/>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0" name="Google Shape;59920;p25"/>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1" name="Google Shape;59921;p25"/>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2" name="Google Shape;59922;p25"/>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3" name="Google Shape;59923;p25"/>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4" name="Google Shape;59924;p25"/>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5" name="Google Shape;59925;p25"/>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6" name="Google Shape;59926;p25"/>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7" name="Google Shape;59927;p25"/>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8" name="Google Shape;59928;p25"/>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9" name="Google Shape;59929;p25"/>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0" name="Google Shape;59930;p25"/>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1" name="Google Shape;59931;p25"/>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2" name="Google Shape;59932;p25"/>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3" name="Google Shape;59933;p25"/>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4" name="Google Shape;59934;p25"/>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5" name="Google Shape;59935;p25"/>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6" name="Google Shape;59936;p25"/>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7" name="Google Shape;59937;p25"/>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8" name="Google Shape;59938;p25"/>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9" name="Google Shape;59939;p25"/>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0" name="Google Shape;59940;p25"/>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1" name="Google Shape;59941;p25"/>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2" name="Google Shape;59942;p25"/>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3" name="Google Shape;59943;p25"/>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4" name="Google Shape;59944;p25"/>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5" name="Google Shape;59945;p25"/>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6" name="Google Shape;59946;p25"/>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7" name="Google Shape;59947;p25"/>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8" name="Google Shape;59948;p25"/>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9" name="Google Shape;59949;p25"/>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0" name="Google Shape;59950;p25"/>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1" name="Google Shape;59951;p25"/>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2" name="Google Shape;59952;p25"/>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3" name="Google Shape;59953;p25"/>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4" name="Google Shape;59954;p25"/>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5" name="Google Shape;59955;p25"/>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6" name="Google Shape;59956;p25"/>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7" name="Google Shape;59957;p25"/>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8" name="Google Shape;59958;p25"/>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9" name="Google Shape;59959;p25"/>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0" name="Google Shape;59960;p25"/>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1" name="Google Shape;59961;p25"/>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2" name="Google Shape;59962;p25"/>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3" name="Google Shape;59963;p25"/>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4" name="Google Shape;59964;p25"/>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5" name="Google Shape;59965;p25"/>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6" name="Google Shape;59966;p25"/>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7" name="Google Shape;59967;p25"/>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8" name="Google Shape;59968;p25"/>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9" name="Google Shape;59969;p25"/>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0" name="Google Shape;59970;p25"/>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1" name="Google Shape;59971;p25"/>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2" name="Google Shape;59972;p25"/>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3" name="Google Shape;59973;p25"/>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4" name="Google Shape;59974;p25"/>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5" name="Google Shape;59975;p25"/>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6" name="Google Shape;59976;p25"/>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7" name="Google Shape;59977;p25"/>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8" name="Google Shape;59978;p25"/>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9" name="Google Shape;59979;p25"/>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0" name="Google Shape;59980;p25"/>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1" name="Google Shape;59981;p25"/>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2" name="Google Shape;59982;p25"/>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3" name="Google Shape;59983;p25"/>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4" name="Google Shape;59984;p25"/>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5" name="Google Shape;59985;p25"/>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6" name="Google Shape;59986;p25"/>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7" name="Google Shape;59987;p25"/>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8" name="Google Shape;59988;p25"/>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9" name="Google Shape;59989;p25"/>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0" name="Google Shape;59990;p25"/>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1" name="Google Shape;59991;p25"/>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2" name="Google Shape;59992;p25"/>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3" name="Google Shape;59993;p25"/>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4" name="Google Shape;59994;p25"/>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5" name="Google Shape;59995;p25"/>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6" name="Google Shape;59996;p25"/>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7" name="Google Shape;59997;p25"/>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8" name="Google Shape;59998;p25"/>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9" name="Google Shape;59999;p25"/>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0" name="Google Shape;60000;p25"/>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1" name="Google Shape;60001;p25"/>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2" name="Google Shape;60002;p25"/>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3" name="Google Shape;60003;p25"/>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4" name="Google Shape;60004;p25"/>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5" name="Google Shape;60005;p25"/>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6" name="Google Shape;60006;p25"/>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7" name="Google Shape;60007;p25"/>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8" name="Google Shape;60008;p25"/>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9" name="Google Shape;60009;p25"/>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0" name="Google Shape;60010;p25"/>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1" name="Google Shape;60011;p25"/>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2" name="Google Shape;60012;p25"/>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3" name="Google Shape;60013;p25"/>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4" name="Google Shape;60014;p25"/>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5" name="Google Shape;60015;p25"/>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6" name="Google Shape;60016;p25"/>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7" name="Google Shape;60017;p25"/>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8" name="Google Shape;60018;p25"/>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9" name="Google Shape;60019;p25"/>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0" name="Google Shape;60020;p25"/>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1" name="Google Shape;60021;p25"/>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2" name="Google Shape;60022;p25"/>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3" name="Google Shape;60023;p25"/>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4" name="Google Shape;60024;p25"/>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5" name="Google Shape;60025;p25"/>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6" name="Google Shape;60026;p25"/>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7" name="Google Shape;60027;p25"/>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8" name="Google Shape;60028;p25"/>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9" name="Google Shape;60029;p25"/>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0" name="Google Shape;60030;p25"/>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1" name="Google Shape;60031;p25"/>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2" name="Google Shape;60032;p25"/>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3" name="Google Shape;60033;p25"/>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4" name="Google Shape;60034;p25"/>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5" name="Google Shape;60035;p25"/>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6" name="Google Shape;60036;p25"/>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7" name="Google Shape;60037;p25"/>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8" name="Google Shape;60038;p25"/>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9" name="Google Shape;60039;p25"/>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0" name="Google Shape;60040;p25"/>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1" name="Google Shape;60041;p25"/>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2" name="Google Shape;60042;p25"/>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3" name="Google Shape;60043;p25"/>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4" name="Google Shape;60044;p25"/>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5" name="Google Shape;60045;p25"/>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6" name="Google Shape;60046;p25"/>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7" name="Google Shape;60047;p25"/>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8" name="Google Shape;60048;p25"/>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9" name="Google Shape;60049;p25"/>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0" name="Google Shape;60050;p25"/>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1" name="Google Shape;60051;p25"/>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2" name="Google Shape;60052;p25"/>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3" name="Google Shape;60053;p25"/>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4" name="Google Shape;60054;p25"/>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5" name="Google Shape;60055;p25"/>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6" name="Google Shape;60056;p25"/>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7" name="Google Shape;60057;p25"/>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8" name="Google Shape;60058;p25"/>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9" name="Google Shape;60059;p25"/>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0" name="Google Shape;60060;p25"/>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1" name="Google Shape;60061;p25"/>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2" name="Google Shape;60062;p25"/>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3" name="Google Shape;60063;p25"/>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4" name="Google Shape;60064;p25"/>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5" name="Google Shape;60065;p25"/>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6" name="Google Shape;60066;p25"/>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7" name="Google Shape;60067;p25"/>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8" name="Google Shape;60068;p25"/>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9" name="Google Shape;60069;p25"/>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0" name="Google Shape;60070;p25"/>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1" name="Google Shape;60071;p25"/>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2" name="Google Shape;60072;p25"/>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3" name="Google Shape;60073;p25"/>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4" name="Google Shape;60074;p25"/>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5" name="Google Shape;60075;p25"/>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6" name="Google Shape;60076;p25"/>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7" name="Google Shape;60077;p25"/>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8" name="Google Shape;60078;p25"/>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9" name="Google Shape;60079;p25"/>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0" name="Google Shape;60080;p25"/>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1" name="Google Shape;60081;p25"/>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2" name="Google Shape;60082;p25"/>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3" name="Google Shape;60083;p25"/>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4" name="Google Shape;60084;p25"/>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5" name="Google Shape;60085;p25"/>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6" name="Google Shape;60086;p25"/>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7" name="Google Shape;60087;p25"/>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8" name="Google Shape;60088;p25"/>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9" name="Google Shape;60089;p25"/>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0" name="Google Shape;60090;p25"/>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1" name="Google Shape;60091;p25"/>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2" name="Google Shape;60092;p25"/>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3" name="Google Shape;60093;p25"/>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4" name="Google Shape;60094;p25"/>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5" name="Google Shape;60095;p25"/>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6" name="Google Shape;60096;p25"/>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7" name="Google Shape;60097;p25"/>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8" name="Google Shape;60098;p25"/>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9" name="Google Shape;60099;p25"/>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0" name="Google Shape;60100;p25"/>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1" name="Google Shape;60101;p25"/>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2" name="Google Shape;60102;p25"/>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3" name="Google Shape;60103;p25"/>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4" name="Google Shape;60104;p25"/>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5" name="Google Shape;60105;p25"/>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6" name="Google Shape;60106;p25"/>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7" name="Google Shape;60107;p25"/>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8" name="Google Shape;60108;p25"/>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9" name="Google Shape;60109;p25"/>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0" name="Google Shape;60110;p25"/>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1" name="Google Shape;60111;p25"/>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2" name="Google Shape;60112;p25"/>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3" name="Google Shape;60113;p25"/>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4" name="Google Shape;60114;p25"/>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5" name="Google Shape;60115;p25"/>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6" name="Google Shape;60116;p25"/>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7" name="Google Shape;60117;p25"/>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8" name="Google Shape;60118;p25"/>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9" name="Google Shape;60119;p25"/>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0" name="Google Shape;60120;p25"/>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1" name="Google Shape;60121;p25"/>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2" name="Google Shape;60122;p25"/>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3" name="Google Shape;60123;p25"/>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4" name="Google Shape;60124;p25"/>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5" name="Google Shape;60125;p25"/>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6" name="Google Shape;60126;p25"/>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7" name="Google Shape;60127;p25"/>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8" name="Google Shape;60128;p25"/>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9" name="Google Shape;60129;p25"/>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0" name="Google Shape;60130;p25"/>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1" name="Google Shape;60131;p25"/>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2" name="Google Shape;60132;p25"/>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3" name="Google Shape;60133;p25"/>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4" name="Google Shape;60134;p25"/>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5" name="Google Shape;60135;p25"/>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6" name="Google Shape;60136;p25"/>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7" name="Google Shape;60137;p25"/>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8" name="Google Shape;60138;p25"/>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9" name="Google Shape;60139;p25"/>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0" name="Google Shape;60140;p25"/>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1" name="Google Shape;60141;p25"/>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2" name="Google Shape;60142;p25"/>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3" name="Google Shape;60143;p25"/>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4" name="Google Shape;60144;p25"/>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5" name="Google Shape;60145;p25"/>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6" name="Google Shape;60146;p25"/>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7" name="Google Shape;60147;p25"/>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8" name="Google Shape;60148;p25"/>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9" name="Google Shape;60149;p25"/>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0" name="Google Shape;60150;p25"/>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1" name="Google Shape;60151;p25"/>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2" name="Google Shape;60152;p25"/>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3" name="Google Shape;60153;p25"/>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4" name="Google Shape;60154;p25"/>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5" name="Google Shape;60155;p25"/>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6" name="Google Shape;60156;p25"/>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7" name="Google Shape;60157;p25"/>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8" name="Google Shape;60158;p25"/>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9" name="Google Shape;60159;p25"/>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0" name="Google Shape;60160;p25"/>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1" name="Google Shape;60161;p25"/>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2" name="Google Shape;60162;p25"/>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3" name="Google Shape;60163;p25"/>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4" name="Google Shape;60164;p25"/>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5" name="Google Shape;60165;p25"/>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6" name="Google Shape;60166;p25"/>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7" name="Google Shape;60167;p25"/>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8" name="Google Shape;60168;p25"/>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9" name="Google Shape;60169;p25"/>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0" name="Google Shape;60170;p25"/>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1" name="Google Shape;60171;p25"/>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2" name="Google Shape;60172;p25"/>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3" name="Google Shape;60173;p25"/>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4" name="Google Shape;60174;p25"/>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5" name="Google Shape;60175;p25"/>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6" name="Google Shape;60176;p25"/>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7" name="Google Shape;60177;p25"/>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8" name="Google Shape;60178;p25"/>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9" name="Google Shape;60179;p25"/>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0" name="Google Shape;60180;p25"/>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1" name="Google Shape;60181;p25"/>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2" name="Google Shape;60182;p25"/>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3" name="Google Shape;60183;p25"/>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4" name="Google Shape;60184;p25"/>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5" name="Google Shape;60185;p25"/>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6" name="Google Shape;60186;p25"/>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7" name="Google Shape;60187;p25"/>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8" name="Google Shape;60188;p25"/>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9" name="Google Shape;60189;p25"/>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0" name="Google Shape;60190;p25"/>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1" name="Google Shape;60191;p25"/>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2" name="Google Shape;60192;p25"/>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3" name="Google Shape;60193;p25"/>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4" name="Google Shape;60194;p25"/>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5" name="Google Shape;60195;p25"/>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6" name="Google Shape;60196;p25"/>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7" name="Google Shape;60197;p25"/>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8" name="Google Shape;60198;p25"/>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9" name="Google Shape;60199;p25"/>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0" name="Google Shape;60200;p25"/>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1" name="Google Shape;60201;p25"/>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2" name="Google Shape;60202;p25"/>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3" name="Google Shape;60203;p25"/>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4" name="Google Shape;60204;p25"/>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5" name="Google Shape;60205;p25"/>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6" name="Google Shape;60206;p25"/>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7" name="Google Shape;60207;p25"/>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8" name="Google Shape;60208;p25"/>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9" name="Google Shape;60209;p25"/>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0" name="Google Shape;60210;p25"/>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1" name="Google Shape;60211;p25"/>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2" name="Google Shape;60212;p25"/>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3" name="Google Shape;60213;p25"/>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4" name="Google Shape;60214;p25"/>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5" name="Google Shape;60215;p25"/>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6" name="Google Shape;60216;p25"/>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7" name="Google Shape;60217;p25"/>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8" name="Google Shape;60218;p25"/>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9" name="Google Shape;60219;p25"/>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0" name="Google Shape;60220;p25"/>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1" name="Google Shape;60221;p25"/>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2" name="Google Shape;60222;p25"/>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3" name="Google Shape;60223;p25"/>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4" name="Google Shape;60224;p25"/>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5" name="Google Shape;60225;p25"/>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6" name="Google Shape;60226;p25"/>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7" name="Google Shape;60227;p25"/>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8" name="Google Shape;60228;p25"/>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9" name="Google Shape;60229;p25"/>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0" name="Google Shape;60230;p25"/>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1" name="Google Shape;60231;p25"/>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2" name="Google Shape;60232;p25"/>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3" name="Google Shape;60233;p25"/>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4" name="Google Shape;60234;p25"/>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5" name="Google Shape;60235;p25"/>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6" name="Google Shape;60236;p25"/>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7" name="Google Shape;60237;p25"/>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8" name="Google Shape;60238;p25"/>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9" name="Google Shape;60239;p25"/>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0" name="Google Shape;60240;p25"/>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1" name="Google Shape;60241;p25"/>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2" name="Google Shape;60242;p25"/>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3" name="Google Shape;60243;p25"/>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4" name="Google Shape;60244;p25"/>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5" name="Google Shape;60245;p25"/>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6" name="Google Shape;60246;p25"/>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7" name="Google Shape;60247;p25"/>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8" name="Google Shape;60248;p25"/>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9" name="Google Shape;60249;p25"/>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0" name="Google Shape;60250;p25"/>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1" name="Google Shape;60251;p25"/>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2" name="Google Shape;60252;p25"/>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3" name="Google Shape;60253;p25"/>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4" name="Google Shape;60254;p25"/>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5" name="Google Shape;60255;p25"/>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6" name="Google Shape;60256;p25"/>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7" name="Google Shape;60257;p25"/>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8" name="Google Shape;60258;p25"/>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9" name="Google Shape;60259;p25"/>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0" name="Google Shape;60260;p25"/>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1" name="Google Shape;60261;p25"/>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2" name="Google Shape;60262;p25"/>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3" name="Google Shape;60263;p25"/>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4" name="Google Shape;60264;p25"/>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5" name="Google Shape;60265;p25"/>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6" name="Google Shape;60266;p25"/>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7" name="Google Shape;60267;p25"/>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8" name="Google Shape;60268;p25"/>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9" name="Google Shape;60269;p25"/>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0" name="Google Shape;60270;p25"/>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1" name="Google Shape;60271;p25"/>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2" name="Google Shape;60272;p25"/>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3" name="Google Shape;60273;p25"/>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4" name="Google Shape;60274;p25"/>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5" name="Google Shape;60275;p25"/>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6" name="Google Shape;60276;p25"/>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7" name="Google Shape;60277;p25"/>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8" name="Google Shape;60278;p25"/>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9" name="Google Shape;60279;p25"/>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0" name="Google Shape;60280;p25"/>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1" name="Google Shape;60281;p25"/>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2" name="Google Shape;60282;p25"/>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3" name="Google Shape;60283;p25"/>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4" name="Google Shape;60284;p25"/>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5" name="Google Shape;60285;p25"/>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6" name="Google Shape;60286;p25"/>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7" name="Google Shape;60287;p25"/>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8" name="Google Shape;60288;p25"/>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9" name="Google Shape;60289;p25"/>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0" name="Google Shape;60290;p25"/>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1" name="Google Shape;60291;p25"/>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2" name="Google Shape;60292;p25"/>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3" name="Google Shape;60293;p25"/>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4" name="Google Shape;60294;p25"/>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5" name="Google Shape;60295;p25"/>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6" name="Google Shape;60296;p25"/>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7" name="Google Shape;60297;p25"/>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8" name="Google Shape;60298;p25"/>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9" name="Google Shape;60299;p25"/>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0" name="Google Shape;60300;p25"/>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1" name="Google Shape;60301;p25"/>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2" name="Google Shape;60302;p25"/>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3" name="Google Shape;60303;p25"/>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4" name="Google Shape;60304;p25"/>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5" name="Google Shape;60305;p25"/>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6" name="Google Shape;60306;p25"/>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7" name="Google Shape;60307;p25"/>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8" name="Google Shape;60308;p25"/>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9" name="Google Shape;60309;p25"/>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0" name="Google Shape;60310;p25"/>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1" name="Google Shape;60311;p25"/>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2" name="Google Shape;60312;p25"/>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3" name="Google Shape;60313;p25"/>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4" name="Google Shape;60314;p25"/>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5" name="Google Shape;60315;p25"/>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6" name="Google Shape;60316;p25"/>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7" name="Google Shape;60317;p25"/>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8" name="Google Shape;60318;p25"/>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9" name="Google Shape;60319;p25"/>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0" name="Google Shape;60320;p25"/>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1" name="Google Shape;60321;p25"/>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2" name="Google Shape;60322;p25"/>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3" name="Google Shape;60323;p25"/>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4" name="Google Shape;60324;p25"/>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5" name="Google Shape;60325;p25"/>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6" name="Google Shape;60326;p25"/>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7" name="Google Shape;60327;p25"/>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8" name="Google Shape;60328;p25"/>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9" name="Google Shape;60329;p25"/>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0" name="Google Shape;60330;p25"/>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1" name="Google Shape;60331;p25"/>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2" name="Google Shape;60332;p25"/>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3" name="Google Shape;60333;p25"/>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4" name="Google Shape;60334;p25"/>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5" name="Google Shape;60335;p25"/>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6" name="Google Shape;60336;p25"/>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7" name="Google Shape;60337;p25"/>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8" name="Google Shape;60338;p25"/>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9" name="Google Shape;60339;p25"/>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0" name="Google Shape;60340;p25"/>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1" name="Google Shape;60341;p25"/>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2" name="Google Shape;60342;p25"/>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3" name="Google Shape;60343;p25"/>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4" name="Google Shape;60344;p25"/>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5" name="Google Shape;60345;p25"/>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6" name="Google Shape;60346;p25"/>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7" name="Google Shape;60347;p25"/>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8" name="Google Shape;60348;p25"/>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9" name="Google Shape;60349;p25"/>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0" name="Google Shape;60350;p25"/>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1" name="Google Shape;60351;p25"/>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2" name="Google Shape;60352;p25"/>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3" name="Google Shape;60353;p25"/>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4" name="Google Shape;60354;p25"/>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5" name="Google Shape;60355;p25"/>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6" name="Google Shape;60356;p25"/>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7" name="Google Shape;60357;p25"/>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8" name="Google Shape;60358;p25"/>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9" name="Google Shape;60359;p25"/>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0" name="Google Shape;60360;p25"/>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1" name="Google Shape;60361;p25"/>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2" name="Google Shape;60362;p25"/>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3" name="Google Shape;60363;p25"/>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4" name="Google Shape;60364;p25"/>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5" name="Google Shape;60365;p25"/>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6" name="Google Shape;60366;p25"/>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7" name="Google Shape;60367;p25"/>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8" name="Google Shape;60368;p25"/>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9" name="Google Shape;60369;p25"/>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0" name="Google Shape;60370;p25"/>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1" name="Google Shape;60371;p25"/>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2" name="Google Shape;60372;p25"/>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3" name="Google Shape;60373;p25"/>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4" name="Google Shape;60374;p25"/>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5" name="Google Shape;60375;p25"/>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6" name="Google Shape;60376;p25"/>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7" name="Google Shape;60377;p25"/>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8" name="Google Shape;60378;p25"/>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9" name="Google Shape;60379;p25"/>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0" name="Google Shape;60380;p25"/>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1" name="Google Shape;60381;p25"/>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2" name="Google Shape;60382;p25"/>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3" name="Google Shape;60383;p25"/>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4" name="Google Shape;60384;p25"/>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5" name="Google Shape;60385;p25"/>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6" name="Google Shape;60386;p25"/>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7" name="Google Shape;60387;p25"/>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8" name="Google Shape;60388;p25"/>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9" name="Google Shape;60389;p25"/>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0" name="Google Shape;60390;p25"/>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1" name="Google Shape;60391;p25"/>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2" name="Google Shape;60392;p25"/>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3" name="Google Shape;60393;p25"/>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4" name="Google Shape;60394;p25"/>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5" name="Google Shape;60395;p25"/>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6" name="Google Shape;60396;p25"/>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7" name="Google Shape;60397;p25"/>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8" name="Google Shape;60398;p25"/>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9" name="Google Shape;60399;p25"/>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0" name="Google Shape;60400;p25"/>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1" name="Google Shape;60401;p25"/>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2" name="Google Shape;60402;p25"/>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3" name="Google Shape;60403;p25"/>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4" name="Google Shape;60404;p25"/>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5" name="Google Shape;60405;p25"/>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6" name="Google Shape;60406;p25"/>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7" name="Google Shape;60407;p25"/>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8" name="Google Shape;60408;p25"/>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9" name="Google Shape;60409;p25"/>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0" name="Google Shape;60410;p25"/>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1" name="Google Shape;60411;p25"/>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2" name="Google Shape;60412;p25"/>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3" name="Google Shape;60413;p25"/>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4" name="Google Shape;60414;p25"/>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5" name="Google Shape;60415;p25"/>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6" name="Google Shape;60416;p25"/>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7" name="Google Shape;60417;p25"/>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8" name="Google Shape;60418;p25"/>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9" name="Google Shape;60419;p25"/>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0" name="Google Shape;60420;p25"/>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1" name="Google Shape;60421;p25"/>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2" name="Google Shape;60422;p25"/>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3" name="Google Shape;60423;p25"/>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4" name="Google Shape;60424;p25"/>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5" name="Google Shape;60425;p25"/>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6" name="Google Shape;60426;p25"/>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7" name="Google Shape;60427;p25"/>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8" name="Google Shape;60428;p25"/>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9" name="Google Shape;60429;p25"/>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0" name="Google Shape;60430;p25"/>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1" name="Google Shape;60431;p25"/>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2" name="Google Shape;60432;p25"/>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3" name="Google Shape;60433;p25"/>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4" name="Google Shape;60434;p25"/>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5" name="Google Shape;60435;p25"/>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6" name="Google Shape;60436;p25"/>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7" name="Google Shape;60437;p25"/>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8" name="Google Shape;60438;p25"/>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9" name="Google Shape;60439;p25"/>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0" name="Google Shape;60440;p25"/>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1" name="Google Shape;60441;p25"/>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2" name="Google Shape;60442;p25"/>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3" name="Google Shape;60443;p25"/>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4" name="Google Shape;60444;p25"/>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5" name="Google Shape;60445;p25"/>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6" name="Google Shape;60446;p25"/>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7" name="Google Shape;60447;p25"/>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8" name="Google Shape;60448;p25"/>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9" name="Google Shape;60449;p25"/>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0" name="Google Shape;60450;p25"/>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1" name="Google Shape;60451;p25"/>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2" name="Google Shape;60452;p25"/>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3" name="Google Shape;60453;p25"/>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4" name="Google Shape;60454;p25"/>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5" name="Google Shape;60455;p25"/>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6" name="Google Shape;60456;p25"/>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7" name="Google Shape;60457;p25"/>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8" name="Google Shape;60458;p25"/>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9" name="Google Shape;60459;p25"/>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0" name="Google Shape;60460;p25"/>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1" name="Google Shape;60461;p25"/>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2" name="Google Shape;60462;p25"/>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3" name="Google Shape;60463;p25"/>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4" name="Google Shape;60464;p25"/>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5" name="Google Shape;60465;p25"/>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6" name="Google Shape;60466;p25"/>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7" name="Google Shape;60467;p25"/>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8" name="Google Shape;60468;p25"/>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9" name="Google Shape;60469;p25"/>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0" name="Google Shape;60470;p25"/>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1" name="Google Shape;60471;p25"/>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2" name="Google Shape;60472;p25"/>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3" name="Google Shape;60473;p25"/>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4" name="Google Shape;60474;p25"/>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5" name="Google Shape;60475;p25"/>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6" name="Google Shape;60476;p25"/>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7" name="Google Shape;60477;p25"/>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8" name="Google Shape;60478;p25"/>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9" name="Google Shape;60479;p25"/>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0" name="Google Shape;60480;p25"/>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1" name="Google Shape;60481;p25"/>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2" name="Google Shape;60482;p25"/>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3" name="Google Shape;60483;p25"/>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4" name="Google Shape;60484;p25"/>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5" name="Google Shape;60485;p25"/>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6" name="Google Shape;60486;p25"/>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7" name="Google Shape;60487;p25"/>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8" name="Google Shape;60488;p25"/>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9" name="Google Shape;60489;p25"/>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0" name="Google Shape;60490;p25"/>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1" name="Google Shape;60491;p25"/>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2" name="Google Shape;60492;p25"/>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3" name="Google Shape;60493;p25"/>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4" name="Google Shape;60494;p25"/>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5" name="Google Shape;60495;p25"/>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6" name="Google Shape;60496;p25"/>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7" name="Google Shape;60497;p25"/>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8" name="Google Shape;60498;p25"/>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9" name="Google Shape;60499;p25"/>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0" name="Google Shape;60500;p25"/>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1" name="Google Shape;60501;p25"/>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2" name="Google Shape;60502;p25"/>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3" name="Google Shape;60503;p25"/>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4" name="Google Shape;60504;p25"/>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5" name="Google Shape;60505;p25"/>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6" name="Google Shape;60506;p25"/>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7" name="Google Shape;60507;p25"/>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8" name="Google Shape;60508;p25"/>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9" name="Google Shape;60509;p25"/>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0" name="Google Shape;60510;p25"/>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1" name="Google Shape;60511;p25"/>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2" name="Google Shape;60512;p25"/>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3" name="Google Shape;60513;p25"/>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4" name="Google Shape;60514;p25"/>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5" name="Google Shape;60515;p25"/>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6" name="Google Shape;60516;p25"/>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7" name="Google Shape;60517;p25"/>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8" name="Google Shape;60518;p25"/>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9" name="Google Shape;60519;p25"/>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0" name="Google Shape;60520;p25"/>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1" name="Google Shape;60521;p25"/>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2" name="Google Shape;60522;p25"/>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3" name="Google Shape;60523;p25"/>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4" name="Google Shape;60524;p25"/>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5" name="Google Shape;60525;p25"/>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6" name="Google Shape;60526;p25"/>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7" name="Google Shape;60527;p25"/>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8" name="Google Shape;60528;p25"/>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9" name="Google Shape;60529;p25"/>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0" name="Google Shape;60530;p25"/>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1" name="Google Shape;60531;p25"/>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2" name="Google Shape;60532;p25"/>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3" name="Google Shape;60533;p25"/>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4" name="Google Shape;60534;p25"/>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5" name="Google Shape;60535;p25"/>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6" name="Google Shape;60536;p25"/>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7" name="Google Shape;60537;p25"/>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8" name="Google Shape;60538;p25"/>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9" name="Google Shape;60539;p25"/>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0" name="Google Shape;60540;p25"/>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1" name="Google Shape;60541;p25"/>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2" name="Google Shape;60542;p25"/>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3" name="Google Shape;60543;p25"/>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4" name="Google Shape;60544;p25"/>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5" name="Google Shape;60545;p25"/>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6" name="Google Shape;60546;p25"/>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7" name="Google Shape;60547;p25"/>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8" name="Google Shape;60548;p25"/>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9" name="Google Shape;60549;p25"/>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0" name="Google Shape;60550;p25"/>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1" name="Google Shape;60551;p25"/>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2" name="Google Shape;60552;p25"/>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3" name="Google Shape;60553;p25"/>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4" name="Google Shape;60554;p25"/>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5" name="Google Shape;60555;p25"/>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6" name="Google Shape;60556;p25"/>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7" name="Google Shape;60557;p25"/>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8" name="Google Shape;60558;p25"/>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9" name="Google Shape;60559;p25"/>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0" name="Google Shape;60560;p25"/>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1" name="Google Shape;60561;p25"/>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2" name="Google Shape;60562;p25"/>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3" name="Google Shape;60563;p25"/>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4" name="Google Shape;60564;p25"/>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5" name="Google Shape;60565;p25"/>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6" name="Google Shape;60566;p25"/>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7" name="Google Shape;60567;p25"/>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8" name="Google Shape;60568;p25"/>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9" name="Google Shape;60569;p25"/>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0" name="Google Shape;60570;p25"/>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1" name="Google Shape;60571;p25"/>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2" name="Google Shape;60572;p25"/>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3" name="Google Shape;60573;p25"/>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4" name="Google Shape;60574;p25"/>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5" name="Google Shape;60575;p25"/>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6" name="Google Shape;60576;p25"/>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7" name="Google Shape;60577;p25"/>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8" name="Google Shape;60578;p25"/>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9" name="Google Shape;60579;p25"/>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0" name="Google Shape;60580;p25"/>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1" name="Google Shape;60581;p25"/>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2" name="Google Shape;60582;p25"/>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3" name="Google Shape;60583;p25"/>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4" name="Google Shape;60584;p25"/>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5" name="Google Shape;60585;p25"/>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6" name="Google Shape;60586;p25"/>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7" name="Google Shape;60587;p25"/>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8" name="Google Shape;60588;p25"/>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9" name="Google Shape;60589;p25"/>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0" name="Google Shape;60590;p25"/>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1" name="Google Shape;60591;p25"/>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2" name="Google Shape;60592;p25"/>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3" name="Google Shape;60593;p25"/>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4" name="Google Shape;60594;p25"/>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5" name="Google Shape;60595;p25"/>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6" name="Google Shape;60596;p25"/>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7" name="Google Shape;60597;p25"/>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8" name="Google Shape;60598;p25"/>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9" name="Google Shape;60599;p25"/>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0" name="Google Shape;60600;p25"/>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1" name="Google Shape;60601;p25"/>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2" name="Google Shape;60602;p25"/>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3" name="Google Shape;60603;p25"/>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4" name="Google Shape;60604;p25"/>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5" name="Google Shape;60605;p25"/>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6" name="Google Shape;60606;p25"/>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7" name="Google Shape;60607;p25"/>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8" name="Google Shape;60608;p25"/>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9" name="Google Shape;60609;p25"/>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0" name="Google Shape;60610;p25"/>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1" name="Google Shape;60611;p25"/>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2" name="Google Shape;60612;p25"/>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3" name="Google Shape;60613;p25"/>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4" name="Google Shape;60614;p25"/>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5" name="Google Shape;60615;p25"/>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6" name="Google Shape;60616;p25"/>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7" name="Google Shape;60617;p25"/>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8" name="Google Shape;60618;p25"/>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9" name="Google Shape;60619;p25"/>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0" name="Google Shape;60620;p25"/>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1" name="Google Shape;60621;p25"/>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2" name="Google Shape;60622;p25"/>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3" name="Google Shape;60623;p25"/>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4" name="Google Shape;60624;p25"/>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5" name="Google Shape;60625;p25"/>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6" name="Google Shape;60626;p25"/>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7" name="Google Shape;60627;p25"/>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8" name="Google Shape;60628;p25"/>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9" name="Google Shape;60629;p25"/>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0" name="Google Shape;60630;p25"/>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1" name="Google Shape;60631;p25"/>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2" name="Google Shape;60632;p25"/>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3" name="Google Shape;60633;p25"/>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4" name="Google Shape;60634;p25"/>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5" name="Google Shape;60635;p25"/>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6" name="Google Shape;60636;p25"/>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7" name="Google Shape;60637;p25"/>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8" name="Google Shape;60638;p25"/>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9" name="Google Shape;60639;p25"/>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0" name="Google Shape;60640;p25"/>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1" name="Google Shape;60641;p25"/>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2" name="Google Shape;60642;p25"/>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3" name="Google Shape;60643;p25"/>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4" name="Google Shape;60644;p25"/>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5" name="Google Shape;60645;p25"/>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6" name="Google Shape;60646;p25"/>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7" name="Google Shape;60647;p25"/>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8" name="Google Shape;60648;p25"/>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9" name="Google Shape;60649;p25"/>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0" name="Google Shape;60650;p25"/>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1" name="Google Shape;60651;p25"/>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2" name="Google Shape;60652;p25"/>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3" name="Google Shape;60653;p25"/>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4" name="Google Shape;60654;p25"/>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5" name="Google Shape;60655;p25"/>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6" name="Google Shape;60656;p25"/>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7" name="Google Shape;60657;p25"/>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8" name="Google Shape;60658;p25"/>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9" name="Google Shape;60659;p25"/>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0" name="Google Shape;60660;p25"/>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1" name="Google Shape;60661;p25"/>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2" name="Google Shape;60662;p25"/>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3" name="Google Shape;60663;p25"/>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4" name="Google Shape;60664;p25"/>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5" name="Google Shape;60665;p25"/>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6" name="Google Shape;60666;p25"/>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7" name="Google Shape;60667;p25"/>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8" name="Google Shape;60668;p25"/>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9" name="Google Shape;60669;p25"/>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0" name="Google Shape;60670;p25"/>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1" name="Google Shape;60671;p25"/>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2" name="Google Shape;60672;p25"/>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3" name="Google Shape;60673;p25"/>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4" name="Google Shape;60674;p25"/>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5" name="Google Shape;60675;p25"/>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6" name="Google Shape;60676;p25"/>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7" name="Google Shape;60677;p25"/>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8" name="Google Shape;60678;p25"/>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9" name="Google Shape;60679;p25"/>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0" name="Google Shape;60680;p25"/>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1" name="Google Shape;60681;p25"/>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2" name="Google Shape;60682;p25"/>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3" name="Google Shape;60683;p25"/>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4" name="Google Shape;60684;p25"/>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5" name="Google Shape;60685;p25"/>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6" name="Google Shape;60686;p25"/>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7" name="Google Shape;60687;p25"/>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8" name="Google Shape;60688;p25"/>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9" name="Google Shape;60689;p25"/>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0" name="Google Shape;60690;p25"/>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1" name="Google Shape;60691;p25"/>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2" name="Google Shape;60692;p25"/>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3" name="Google Shape;60693;p25"/>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4" name="Google Shape;60694;p25"/>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5" name="Google Shape;60695;p25"/>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6" name="Google Shape;60696;p25"/>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7" name="Google Shape;60697;p25"/>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8" name="Google Shape;60698;p25"/>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9" name="Google Shape;60699;p25"/>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0" name="Google Shape;60700;p25"/>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1" name="Google Shape;60701;p25"/>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2" name="Google Shape;60702;p25"/>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3" name="Google Shape;60703;p25"/>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4" name="Google Shape;60704;p25"/>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5" name="Google Shape;60705;p25"/>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6" name="Google Shape;60706;p25"/>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7" name="Google Shape;60707;p25"/>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8" name="Google Shape;60708;p25"/>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9" name="Google Shape;60709;p25"/>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0" name="Google Shape;60710;p25"/>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1" name="Google Shape;60711;p25"/>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2" name="Google Shape;60712;p25"/>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3" name="Google Shape;60713;p25"/>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4" name="Google Shape;60714;p25"/>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5" name="Google Shape;60715;p25"/>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6" name="Google Shape;60716;p25"/>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7" name="Google Shape;60717;p25"/>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8" name="Google Shape;60718;p25"/>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9" name="Google Shape;60719;p25"/>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0" name="Google Shape;60720;p25"/>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1" name="Google Shape;60721;p25"/>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2" name="Google Shape;60722;p25"/>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3" name="Google Shape;60723;p25"/>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4" name="Google Shape;60724;p25"/>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5" name="Google Shape;60725;p25"/>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6" name="Google Shape;60726;p25"/>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7" name="Google Shape;60727;p25"/>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8" name="Google Shape;60728;p25"/>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9" name="Google Shape;60729;p25"/>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0" name="Google Shape;60730;p25"/>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1" name="Google Shape;60731;p25"/>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2" name="Google Shape;60732;p25"/>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3" name="Google Shape;60733;p25"/>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4" name="Google Shape;60734;p25"/>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5" name="Google Shape;60735;p25"/>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6" name="Google Shape;60736;p25"/>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7" name="Google Shape;60737;p25"/>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8" name="Google Shape;60738;p25"/>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9" name="Google Shape;60739;p25"/>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0" name="Google Shape;60740;p25"/>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1" name="Google Shape;60741;p25"/>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2" name="Google Shape;60742;p25"/>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3" name="Google Shape;60743;p25"/>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4" name="Google Shape;60744;p25"/>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5" name="Google Shape;60745;p25"/>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6" name="Google Shape;60746;p25"/>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7" name="Google Shape;60747;p25"/>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8" name="Google Shape;60748;p25"/>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9" name="Google Shape;60749;p25"/>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0" name="Google Shape;60750;p25"/>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1" name="Google Shape;60751;p25"/>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2" name="Google Shape;60752;p25"/>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3" name="Google Shape;60753;p25"/>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4" name="Google Shape;60754;p25"/>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5" name="Google Shape;60755;p25"/>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6" name="Google Shape;60756;p25"/>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7" name="Google Shape;60757;p25"/>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8" name="Google Shape;60758;p25"/>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9" name="Google Shape;60759;p25"/>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0" name="Google Shape;60760;p25"/>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1" name="Google Shape;60761;p25"/>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2" name="Google Shape;60762;p25"/>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3" name="Google Shape;60763;p25"/>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4" name="Google Shape;60764;p25"/>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5" name="Google Shape;60765;p25"/>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6" name="Google Shape;60766;p25"/>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7" name="Google Shape;60767;p25"/>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8" name="Google Shape;60768;p25"/>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9" name="Google Shape;60769;p25"/>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0" name="Google Shape;60770;p25"/>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1" name="Google Shape;60771;p25"/>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2" name="Google Shape;60772;p25"/>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3" name="Google Shape;60773;p25"/>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4" name="Google Shape;60774;p25"/>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5" name="Google Shape;60775;p25"/>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6" name="Google Shape;60776;p25"/>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7" name="Google Shape;60777;p25"/>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8" name="Google Shape;60778;p25"/>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9" name="Google Shape;60779;p25"/>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0" name="Google Shape;60780;p25"/>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1" name="Google Shape;60781;p25"/>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2" name="Google Shape;60782;p25"/>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3" name="Google Shape;60783;p25"/>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4" name="Google Shape;60784;p25"/>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5" name="Google Shape;60785;p25"/>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6" name="Google Shape;60786;p25"/>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7" name="Google Shape;60787;p25"/>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8" name="Google Shape;60788;p25"/>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9" name="Google Shape;60789;p25"/>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0" name="Google Shape;60790;p25"/>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1" name="Google Shape;60791;p25"/>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2" name="Google Shape;60792;p25"/>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3" name="Google Shape;60793;p25"/>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4" name="Google Shape;60794;p25"/>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5" name="Google Shape;60795;p25"/>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6" name="Google Shape;60796;p25"/>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7" name="Google Shape;60797;p25"/>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8" name="Google Shape;60798;p25"/>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9" name="Google Shape;60799;p25"/>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0" name="Google Shape;60800;p25"/>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1" name="Google Shape;60801;p25"/>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2" name="Google Shape;60802;p25"/>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3" name="Google Shape;60803;p25"/>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4" name="Google Shape;60804;p25"/>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5" name="Google Shape;60805;p25"/>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6" name="Google Shape;60806;p25"/>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7" name="Google Shape;60807;p25"/>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8" name="Google Shape;60808;p25"/>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9" name="Google Shape;60809;p25"/>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0" name="Google Shape;60810;p25"/>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1" name="Google Shape;60811;p25"/>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2" name="Google Shape;60812;p25"/>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3" name="Google Shape;60813;p25"/>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4" name="Google Shape;60814;p25"/>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5" name="Google Shape;60815;p25"/>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6" name="Google Shape;60816;p25"/>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7" name="Google Shape;60817;p25"/>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8" name="Google Shape;60818;p25"/>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9" name="Google Shape;60819;p25"/>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0" name="Google Shape;60820;p25"/>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1" name="Google Shape;60821;p25"/>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2" name="Google Shape;60822;p25"/>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3" name="Google Shape;60823;p25"/>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4" name="Google Shape;60824;p25"/>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5" name="Google Shape;60825;p25"/>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6" name="Google Shape;60826;p25"/>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7" name="Google Shape;60827;p25"/>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8" name="Google Shape;60828;p25"/>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9" name="Google Shape;60829;p25"/>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0" name="Google Shape;60830;p25"/>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1" name="Google Shape;60831;p25"/>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2" name="Google Shape;60832;p25"/>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3" name="Google Shape;60833;p25"/>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4" name="Google Shape;60834;p25"/>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5" name="Google Shape;60835;p25"/>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6" name="Google Shape;60836;p25"/>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7" name="Google Shape;60837;p25"/>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8" name="Google Shape;60838;p25"/>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9" name="Google Shape;60839;p25"/>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0" name="Google Shape;60840;p25"/>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1" name="Google Shape;60841;p25"/>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2" name="Google Shape;60842;p25"/>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3" name="Google Shape;60843;p25"/>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4" name="Google Shape;60844;p25"/>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5" name="Google Shape;60845;p25"/>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6" name="Google Shape;60846;p25"/>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7" name="Google Shape;60847;p25"/>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8" name="Google Shape;60848;p25"/>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9" name="Google Shape;60849;p25"/>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0" name="Google Shape;60850;p25"/>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1" name="Google Shape;60851;p25"/>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2" name="Google Shape;60852;p25"/>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3" name="Google Shape;60853;p25"/>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4" name="Google Shape;60854;p25"/>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5" name="Google Shape;60855;p25"/>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6" name="Google Shape;60856;p25"/>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7" name="Google Shape;60857;p25"/>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8" name="Google Shape;60858;p25"/>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9" name="Google Shape;60859;p25"/>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0" name="Google Shape;60860;p25"/>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1" name="Google Shape;60861;p25"/>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2" name="Google Shape;60862;p25"/>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3" name="Google Shape;60863;p25"/>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4" name="Google Shape;60864;p25"/>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5" name="Google Shape;60865;p25"/>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6" name="Google Shape;60866;p25"/>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7" name="Google Shape;60867;p25"/>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8" name="Google Shape;60868;p25"/>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9" name="Google Shape;60869;p25"/>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0" name="Google Shape;60870;p25"/>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1" name="Google Shape;60871;p25"/>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2" name="Google Shape;60872;p25"/>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3" name="Google Shape;60873;p25"/>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4" name="Google Shape;60874;p25"/>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5" name="Google Shape;60875;p25"/>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6" name="Google Shape;60876;p25"/>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7" name="Google Shape;60877;p25"/>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8" name="Google Shape;60878;p25"/>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9" name="Google Shape;60879;p25"/>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0" name="Google Shape;60880;p25"/>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1" name="Google Shape;60881;p25"/>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2" name="Google Shape;60882;p25"/>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3" name="Google Shape;60883;p25"/>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4" name="Google Shape;60884;p25"/>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5" name="Google Shape;60885;p25"/>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6" name="Google Shape;60886;p25"/>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7" name="Google Shape;60887;p25"/>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8" name="Google Shape;60888;p25"/>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9" name="Google Shape;60889;p25"/>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0" name="Google Shape;60890;p25"/>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1" name="Google Shape;60891;p25"/>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2" name="Google Shape;60892;p25"/>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3" name="Google Shape;60893;p25"/>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4" name="Google Shape;60894;p25"/>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5" name="Google Shape;60895;p25"/>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6" name="Google Shape;60896;p25"/>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7" name="Google Shape;60897;p25"/>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8" name="Google Shape;60898;p25"/>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9" name="Google Shape;60899;p25"/>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0" name="Google Shape;60900;p25"/>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1" name="Google Shape;60901;p25"/>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2" name="Google Shape;60902;p25"/>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3" name="Google Shape;60903;p25"/>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4" name="Google Shape;60904;p25"/>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5" name="Google Shape;60905;p25"/>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6" name="Google Shape;60906;p25"/>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7" name="Google Shape;60907;p25"/>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8" name="Google Shape;60908;p25"/>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9" name="Google Shape;60909;p25"/>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0" name="Google Shape;60910;p25"/>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1" name="Google Shape;60911;p25"/>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2" name="Google Shape;60912;p25"/>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3" name="Google Shape;60913;p25"/>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4" name="Google Shape;60914;p25"/>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5" name="Google Shape;60915;p25"/>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6" name="Google Shape;60916;p25"/>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7" name="Google Shape;60917;p25"/>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8" name="Google Shape;60918;p25"/>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9" name="Google Shape;60919;p25"/>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0" name="Google Shape;60920;p25"/>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1" name="Google Shape;60921;p25"/>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2" name="Google Shape;60922;p25"/>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3" name="Google Shape;60923;p25"/>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4" name="Google Shape;60924;p25"/>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5" name="Google Shape;60925;p25"/>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6" name="Google Shape;60926;p25"/>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7" name="Google Shape;60927;p25"/>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8" name="Google Shape;60928;p25"/>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9" name="Google Shape;60929;p25"/>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0" name="Google Shape;60930;p25"/>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1" name="Google Shape;60931;p25"/>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2" name="Google Shape;60932;p25"/>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3" name="Google Shape;60933;p25"/>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4" name="Google Shape;60934;p25"/>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5" name="Google Shape;60935;p25"/>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6" name="Google Shape;60936;p25"/>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7" name="Google Shape;60937;p25"/>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8" name="Google Shape;60938;p25"/>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9" name="Google Shape;60939;p25"/>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0" name="Google Shape;60940;p25"/>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1" name="Google Shape;60941;p25"/>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2" name="Google Shape;60942;p25"/>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3" name="Google Shape;60943;p25"/>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4" name="Google Shape;60944;p25"/>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5" name="Google Shape;60945;p25"/>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6" name="Google Shape;60946;p25"/>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7" name="Google Shape;60947;p25"/>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8" name="Google Shape;60948;p25"/>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9" name="Google Shape;60949;p25"/>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0" name="Google Shape;60950;p25"/>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1" name="Google Shape;60951;p25"/>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2" name="Google Shape;60952;p25"/>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3" name="Google Shape;60953;p25"/>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4" name="Google Shape;60954;p25"/>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5" name="Google Shape;60955;p25"/>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6" name="Google Shape;60956;p25"/>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7" name="Google Shape;60957;p25"/>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8" name="Google Shape;60958;p25"/>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9" name="Google Shape;60959;p25"/>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0" name="Google Shape;60960;p25"/>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1" name="Google Shape;60961;p25"/>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2" name="Google Shape;60962;p25"/>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3" name="Google Shape;60963;p25"/>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4" name="Google Shape;60964;p25"/>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5" name="Google Shape;60965;p25"/>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6" name="Google Shape;60966;p25"/>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7" name="Google Shape;60967;p25"/>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8" name="Google Shape;60968;p25"/>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9" name="Google Shape;60969;p25"/>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0" name="Google Shape;60970;p25"/>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1" name="Google Shape;60971;p25"/>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2" name="Google Shape;60972;p25"/>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3" name="Google Shape;60973;p25"/>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4" name="Google Shape;60974;p25"/>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5" name="Google Shape;60975;p25"/>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6" name="Google Shape;60976;p25"/>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7" name="Google Shape;60977;p25"/>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8" name="Google Shape;60978;p25"/>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9" name="Google Shape;60979;p25"/>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0" name="Google Shape;60980;p25"/>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1" name="Google Shape;60981;p25"/>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2" name="Google Shape;60982;p25"/>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3" name="Google Shape;60983;p25"/>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4" name="Google Shape;60984;p25"/>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5" name="Google Shape;60985;p25"/>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6" name="Google Shape;60986;p25"/>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7" name="Google Shape;60987;p25"/>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8" name="Google Shape;60988;p25"/>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9" name="Google Shape;60989;p25"/>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0" name="Google Shape;60990;p25"/>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1" name="Google Shape;60991;p25"/>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2" name="Google Shape;60992;p25"/>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3" name="Google Shape;60993;p25"/>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4" name="Google Shape;60994;p25"/>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5" name="Google Shape;60995;p25"/>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6" name="Google Shape;60996;p25"/>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7" name="Google Shape;60997;p25"/>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8" name="Google Shape;60998;p25"/>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9" name="Google Shape;60999;p25"/>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0" name="Google Shape;61000;p25"/>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1" name="Google Shape;61001;p25"/>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2" name="Google Shape;61002;p25"/>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3" name="Google Shape;61003;p25"/>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4" name="Google Shape;61004;p25"/>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5" name="Google Shape;61005;p25"/>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6" name="Google Shape;61006;p25"/>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7" name="Google Shape;61007;p25"/>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8" name="Google Shape;61008;p25"/>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9" name="Google Shape;61009;p25"/>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0" name="Google Shape;61010;p25"/>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1" name="Google Shape;61011;p25"/>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2" name="Google Shape;61012;p25"/>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3" name="Google Shape;61013;p25"/>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4" name="Google Shape;61014;p25"/>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5" name="Google Shape;61015;p25"/>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6" name="Google Shape;61016;p25"/>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7" name="Google Shape;61017;p25"/>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8" name="Google Shape;61018;p25"/>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9" name="Google Shape;61019;p25"/>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0" name="Google Shape;61020;p25"/>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1" name="Google Shape;61021;p25"/>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2" name="Google Shape;61022;p25"/>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3" name="Google Shape;61023;p25"/>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4" name="Google Shape;61024;p25"/>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5" name="Google Shape;61025;p25"/>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6" name="Google Shape;61026;p25"/>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7" name="Google Shape;61027;p25"/>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8" name="Google Shape;61028;p25"/>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9" name="Google Shape;61029;p25"/>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0" name="Google Shape;61030;p25"/>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1" name="Google Shape;61031;p25"/>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2" name="Google Shape;61032;p25"/>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3" name="Google Shape;61033;p25"/>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4" name="Google Shape;61034;p25"/>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5" name="Google Shape;61035;p25"/>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6" name="Google Shape;61036;p25"/>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7" name="Google Shape;61037;p25"/>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8" name="Google Shape;61038;p25"/>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9" name="Google Shape;61039;p25"/>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0" name="Google Shape;61040;p25"/>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1" name="Google Shape;61041;p25"/>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2" name="Google Shape;61042;p25"/>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3" name="Google Shape;61043;p25"/>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4" name="Google Shape;61044;p25"/>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5" name="Google Shape;61045;p25"/>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6" name="Google Shape;61046;p25"/>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7" name="Google Shape;61047;p25"/>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8" name="Google Shape;61048;p25"/>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9" name="Google Shape;61049;p25"/>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0" name="Google Shape;61050;p25"/>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1" name="Google Shape;61051;p25"/>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2" name="Google Shape;61052;p25"/>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3" name="Google Shape;61053;p25"/>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4" name="Google Shape;61054;p25"/>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5" name="Google Shape;61055;p25"/>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6" name="Google Shape;61056;p25"/>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7" name="Google Shape;61057;p25"/>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8" name="Google Shape;61058;p25"/>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9" name="Google Shape;61059;p25"/>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0" name="Google Shape;61060;p25"/>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1" name="Google Shape;61061;p25"/>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2" name="Google Shape;61062;p25"/>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3" name="Google Shape;61063;p25"/>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4" name="Google Shape;61064;p25"/>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5" name="Google Shape;61065;p25"/>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6" name="Google Shape;61066;p25"/>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7" name="Google Shape;61067;p25"/>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8" name="Google Shape;61068;p25"/>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9" name="Google Shape;61069;p25"/>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0" name="Google Shape;61070;p25"/>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1" name="Google Shape;61071;p25"/>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2" name="Google Shape;61072;p25"/>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3" name="Google Shape;61073;p25"/>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4" name="Google Shape;61074;p25"/>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5" name="Google Shape;61075;p25"/>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6" name="Google Shape;61076;p25"/>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7" name="Google Shape;61077;p25"/>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8" name="Google Shape;61078;p25"/>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9" name="Google Shape;61079;p25"/>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0" name="Google Shape;61080;p25"/>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1" name="Google Shape;61081;p25"/>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2" name="Google Shape;61082;p25"/>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3" name="Google Shape;61083;p25"/>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4" name="Google Shape;61084;p25"/>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5" name="Google Shape;61085;p25"/>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6" name="Google Shape;61086;p25"/>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7" name="Google Shape;61087;p25"/>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8" name="Google Shape;61088;p25"/>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9" name="Google Shape;61089;p25"/>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0" name="Google Shape;61090;p25"/>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1" name="Google Shape;61091;p25"/>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2" name="Google Shape;61092;p25"/>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3" name="Google Shape;61093;p25"/>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4" name="Google Shape;61094;p25"/>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5" name="Google Shape;61095;p25"/>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6" name="Google Shape;61096;p25"/>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7" name="Google Shape;61097;p25"/>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8" name="Google Shape;61098;p25"/>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9" name="Google Shape;61099;p25"/>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0" name="Google Shape;61100;p25"/>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1" name="Google Shape;61101;p25"/>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2" name="Google Shape;61102;p25"/>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3" name="Google Shape;61103;p25"/>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4" name="Google Shape;61104;p25"/>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5" name="Google Shape;61105;p25"/>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6" name="Google Shape;61106;p25"/>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7" name="Google Shape;61107;p25"/>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8" name="Google Shape;61108;p25"/>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9" name="Google Shape;61109;p25"/>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0" name="Google Shape;61110;p25"/>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1" name="Google Shape;61111;p25"/>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2" name="Google Shape;61112;p25"/>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3" name="Google Shape;61113;p25"/>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4" name="Google Shape;61114;p25"/>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5" name="Google Shape;61115;p25"/>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6" name="Google Shape;61116;p25"/>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7" name="Google Shape;61117;p25"/>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8" name="Google Shape;61118;p25"/>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9" name="Google Shape;61119;p25"/>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0" name="Google Shape;61120;p25"/>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1" name="Google Shape;61121;p25"/>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2" name="Google Shape;61122;p25"/>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3" name="Google Shape;61123;p25"/>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4" name="Google Shape;61124;p25"/>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5" name="Google Shape;61125;p25"/>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6" name="Google Shape;61126;p25"/>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7" name="Google Shape;61127;p25"/>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8" name="Google Shape;61128;p25"/>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9" name="Google Shape;61129;p25"/>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0" name="Google Shape;61130;p25"/>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1" name="Google Shape;61131;p25"/>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2" name="Google Shape;61132;p25"/>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3" name="Google Shape;61133;p25"/>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4" name="Google Shape;61134;p25"/>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5" name="Google Shape;61135;p25"/>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6" name="Google Shape;61136;p25"/>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7" name="Google Shape;61137;p25"/>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8" name="Google Shape;61138;p25"/>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9" name="Google Shape;61139;p25"/>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0" name="Google Shape;61140;p25"/>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1" name="Google Shape;61141;p25"/>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2" name="Google Shape;61142;p25"/>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3" name="Google Shape;61143;p25"/>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4" name="Google Shape;61144;p25"/>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5" name="Google Shape;61145;p25"/>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6" name="Google Shape;61146;p25"/>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7" name="Google Shape;61147;p25"/>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8" name="Google Shape;61148;p25"/>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9" name="Google Shape;61149;p25"/>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0" name="Google Shape;61150;p25"/>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1" name="Google Shape;61151;p25"/>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2" name="Google Shape;61152;p25"/>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3" name="Google Shape;61153;p25"/>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4" name="Google Shape;61154;p25"/>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5" name="Google Shape;61155;p25"/>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6" name="Google Shape;61156;p25"/>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7" name="Google Shape;61157;p25"/>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8" name="Google Shape;61158;p25"/>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9" name="Google Shape;61159;p25"/>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0" name="Google Shape;61160;p25"/>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1" name="Google Shape;61161;p25"/>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2" name="Google Shape;61162;p25"/>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3" name="Google Shape;61163;p25"/>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4" name="Google Shape;61164;p25"/>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5" name="Google Shape;61165;p25"/>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6" name="Google Shape;61166;p25"/>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7" name="Google Shape;61167;p25"/>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8" name="Google Shape;61168;p25"/>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9" name="Google Shape;61169;p25"/>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0" name="Google Shape;61170;p25"/>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1" name="Google Shape;61171;p25"/>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2" name="Google Shape;61172;p25"/>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3" name="Google Shape;61173;p25"/>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4" name="Google Shape;61174;p25"/>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5" name="Google Shape;61175;p25"/>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6" name="Google Shape;61176;p25"/>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7" name="Google Shape;61177;p25"/>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8" name="Google Shape;61178;p25"/>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9" name="Google Shape;61179;p25"/>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0" name="Google Shape;61180;p25"/>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1" name="Google Shape;61181;p25"/>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2" name="Google Shape;61182;p25"/>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3" name="Google Shape;61183;p25"/>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4" name="Google Shape;61184;p25"/>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5" name="Google Shape;61185;p25"/>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6" name="Google Shape;61186;p25"/>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7" name="Google Shape;61187;p25"/>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8" name="Google Shape;61188;p25"/>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9" name="Google Shape;61189;p25"/>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0" name="Google Shape;61190;p25"/>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1" name="Google Shape;61191;p25"/>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2" name="Google Shape;61192;p25"/>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3" name="Google Shape;61193;p25"/>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4" name="Google Shape;61194;p25"/>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5" name="Google Shape;61195;p25"/>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6" name="Google Shape;61196;p25"/>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7" name="Google Shape;61197;p25"/>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8" name="Google Shape;61198;p25"/>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9" name="Google Shape;61199;p25"/>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0" name="Google Shape;61200;p25"/>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1" name="Google Shape;61201;p25"/>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2" name="Google Shape;61202;p25"/>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3" name="Google Shape;61203;p25"/>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4" name="Google Shape;61204;p25"/>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5" name="Google Shape;61205;p25"/>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6" name="Google Shape;61206;p25"/>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7" name="Google Shape;61207;p25"/>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8" name="Google Shape;61208;p25"/>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9" name="Google Shape;61209;p25"/>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0" name="Google Shape;61210;p25"/>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1" name="Google Shape;61211;p25"/>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2" name="Google Shape;61212;p25"/>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3" name="Google Shape;61213;p25"/>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4" name="Google Shape;61214;p25"/>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5" name="Google Shape;61215;p25"/>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6" name="Google Shape;61216;p25"/>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7" name="Google Shape;61217;p25"/>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8" name="Google Shape;61218;p25"/>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9" name="Google Shape;61219;p25"/>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0" name="Google Shape;61220;p25"/>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1" name="Google Shape;61221;p25"/>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2" name="Google Shape;61222;p25"/>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3" name="Google Shape;61223;p25"/>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4" name="Google Shape;61224;p25"/>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5" name="Google Shape;61225;p25"/>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6" name="Google Shape;61226;p25"/>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7" name="Google Shape;61227;p25"/>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8" name="Google Shape;61228;p25"/>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9" name="Google Shape;61229;p25"/>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0" name="Google Shape;61230;p25"/>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1" name="Google Shape;61231;p25"/>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2" name="Google Shape;61232;p25"/>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3" name="Google Shape;61233;p25"/>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4" name="Google Shape;61234;p25"/>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5" name="Google Shape;61235;p25"/>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6" name="Google Shape;61236;p25"/>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7" name="Google Shape;61237;p25"/>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8" name="Google Shape;61238;p25"/>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9" name="Google Shape;61239;p25"/>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0" name="Google Shape;61240;p25"/>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1" name="Google Shape;61241;p25"/>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2" name="Google Shape;61242;p25"/>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3" name="Google Shape;61243;p25"/>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4" name="Google Shape;61244;p25"/>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5" name="Google Shape;61245;p25"/>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6" name="Google Shape;61246;p25"/>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7" name="Google Shape;61247;p25"/>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8" name="Google Shape;61248;p25"/>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9" name="Google Shape;61249;p25"/>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0" name="Google Shape;61250;p25"/>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1" name="Google Shape;61251;p25"/>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2" name="Google Shape;61252;p25"/>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3" name="Google Shape;61253;p25"/>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4" name="Google Shape;61254;p25"/>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5" name="Google Shape;61255;p25"/>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6" name="Google Shape;61256;p25"/>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7" name="Google Shape;61257;p25"/>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8" name="Google Shape;61258;p25"/>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9" name="Google Shape;61259;p25"/>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0" name="Google Shape;61260;p25"/>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1" name="Google Shape;61261;p25"/>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2" name="Google Shape;61262;p25"/>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3" name="Google Shape;61263;p25"/>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4" name="Google Shape;61264;p25"/>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5" name="Google Shape;61265;p25"/>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6" name="Google Shape;61266;p25"/>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7" name="Google Shape;61267;p25"/>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8" name="Google Shape;61268;p25"/>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9" name="Google Shape;61269;p25"/>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0" name="Google Shape;61270;p25"/>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1" name="Google Shape;61271;p25"/>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2" name="Google Shape;61272;p25"/>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3" name="Google Shape;61273;p25"/>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4" name="Google Shape;61274;p25"/>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5" name="Google Shape;61275;p25"/>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6" name="Google Shape;61276;p25"/>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7" name="Google Shape;61277;p25"/>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8" name="Google Shape;61278;p25"/>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9" name="Google Shape;61279;p25"/>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0" name="Google Shape;61280;p25"/>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1" name="Google Shape;61281;p25"/>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2" name="Google Shape;61282;p25"/>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3" name="Google Shape;61283;p25"/>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4" name="Google Shape;61284;p25"/>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5" name="Google Shape;61285;p25"/>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6" name="Google Shape;61286;p25"/>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7" name="Google Shape;61287;p25"/>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8" name="Google Shape;61288;p25"/>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9" name="Google Shape;61289;p25"/>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0" name="Google Shape;61290;p25"/>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1" name="Google Shape;61291;p25"/>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2" name="Google Shape;61292;p25"/>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3" name="Google Shape;61293;p25"/>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4" name="Google Shape;61294;p25"/>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5" name="Google Shape;61295;p25"/>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6" name="Google Shape;61296;p25"/>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7" name="Google Shape;61297;p25"/>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8" name="Google Shape;61298;p25"/>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9" name="Google Shape;61299;p25"/>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0" name="Google Shape;61300;p25"/>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1" name="Google Shape;61301;p25"/>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2" name="Google Shape;61302;p25"/>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3" name="Google Shape;61303;p25"/>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4" name="Google Shape;61304;p25"/>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5" name="Google Shape;61305;p25"/>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6" name="Google Shape;61306;p25"/>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7" name="Google Shape;61307;p25"/>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8" name="Google Shape;61308;p25"/>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9" name="Google Shape;61309;p25"/>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0" name="Google Shape;61310;p25"/>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1" name="Google Shape;61311;p25"/>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2" name="Google Shape;61312;p25"/>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3" name="Google Shape;61313;p25"/>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4" name="Google Shape;61314;p25"/>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5" name="Google Shape;61315;p25"/>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6" name="Google Shape;61316;p25"/>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7" name="Google Shape;61317;p25"/>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8" name="Google Shape;61318;p25"/>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9" name="Google Shape;61319;p25"/>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0" name="Google Shape;61320;p25"/>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1" name="Google Shape;61321;p25"/>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2" name="Google Shape;61322;p25"/>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3" name="Google Shape;61323;p25"/>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4" name="Google Shape;61324;p25"/>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5" name="Google Shape;61325;p25"/>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6" name="Google Shape;61326;p25"/>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7" name="Google Shape;61327;p25"/>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8" name="Google Shape;61328;p25"/>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9" name="Google Shape;61329;p25"/>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0" name="Google Shape;61330;p25"/>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1" name="Google Shape;61331;p25"/>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2" name="Google Shape;61332;p25"/>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3" name="Google Shape;61333;p25"/>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4" name="Google Shape;61334;p25"/>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5" name="Google Shape;61335;p25"/>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6" name="Google Shape;61336;p25"/>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7" name="Google Shape;61337;p25"/>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8" name="Google Shape;61338;p25"/>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9" name="Google Shape;61339;p25"/>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0" name="Google Shape;61340;p25"/>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1" name="Google Shape;61341;p25"/>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2" name="Google Shape;61342;p25"/>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3" name="Google Shape;61343;p25"/>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4" name="Google Shape;61344;p25"/>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5" name="Google Shape;61345;p25"/>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6" name="Google Shape;61346;p25"/>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7" name="Google Shape;61347;p25"/>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8" name="Google Shape;61348;p25"/>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9" name="Google Shape;61349;p25"/>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0" name="Google Shape;61350;p25"/>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1" name="Google Shape;61351;p25"/>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2" name="Google Shape;61352;p25"/>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3" name="Google Shape;61353;p25"/>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4" name="Google Shape;61354;p25"/>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5" name="Google Shape;61355;p25"/>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6" name="Google Shape;61356;p25"/>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7" name="Google Shape;61357;p25"/>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8" name="Google Shape;61358;p25"/>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9" name="Google Shape;61359;p25"/>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0" name="Google Shape;61360;p25"/>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1" name="Google Shape;61361;p25"/>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2" name="Google Shape;61362;p25"/>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3" name="Google Shape;61363;p25"/>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4" name="Google Shape;61364;p25"/>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5" name="Google Shape;61365;p25"/>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6" name="Google Shape;61366;p25"/>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7" name="Google Shape;61367;p25"/>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8" name="Google Shape;61368;p25"/>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9" name="Google Shape;61369;p25"/>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0" name="Google Shape;61370;p25"/>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1" name="Google Shape;61371;p25"/>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2" name="Google Shape;61372;p25"/>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3" name="Google Shape;61373;p25"/>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4" name="Google Shape;61374;p25"/>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5" name="Google Shape;61375;p25"/>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6" name="Google Shape;61376;p25"/>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7" name="Google Shape;61377;p25"/>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8" name="Google Shape;61378;p25"/>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9" name="Google Shape;61379;p25"/>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0" name="Google Shape;61380;p25"/>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1" name="Google Shape;61381;p25"/>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2" name="Google Shape;61382;p25"/>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3" name="Google Shape;61383;p25"/>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4" name="Google Shape;61384;p25"/>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5" name="Google Shape;61385;p25"/>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6" name="Google Shape;61386;p25"/>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7" name="Google Shape;61387;p25"/>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8" name="Google Shape;61388;p25"/>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9" name="Google Shape;61389;p25"/>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0" name="Google Shape;61390;p25"/>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1" name="Google Shape;61391;p25"/>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2" name="Google Shape;61392;p25"/>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3" name="Google Shape;61393;p25"/>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4" name="Google Shape;61394;p25"/>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5" name="Google Shape;61395;p25"/>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6" name="Google Shape;61396;p25"/>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7" name="Google Shape;61397;p25"/>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8" name="Google Shape;61398;p25"/>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9" name="Google Shape;61399;p25"/>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0" name="Google Shape;61400;p25"/>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1" name="Google Shape;61401;p25"/>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2" name="Google Shape;61402;p25"/>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3" name="Google Shape;61403;p25"/>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4" name="Google Shape;61404;p25"/>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5" name="Google Shape;61405;p25"/>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6" name="Google Shape;61406;p25"/>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7" name="Google Shape;61407;p25"/>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8" name="Google Shape;61408;p25"/>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9" name="Google Shape;61409;p25"/>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0" name="Google Shape;61410;p25"/>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1" name="Google Shape;61411;p25"/>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2" name="Google Shape;61412;p25"/>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3" name="Google Shape;61413;p25"/>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4" name="Google Shape;61414;p25"/>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5" name="Google Shape;61415;p25"/>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6" name="Google Shape;61416;p25"/>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7" name="Google Shape;61417;p25"/>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8" name="Google Shape;61418;p25"/>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9" name="Google Shape;61419;p25"/>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0" name="Google Shape;61420;p25"/>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1" name="Google Shape;61421;p25"/>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2" name="Google Shape;61422;p25"/>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3" name="Google Shape;61423;p25"/>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4" name="Google Shape;61424;p25"/>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5" name="Google Shape;61425;p25"/>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6" name="Google Shape;61426;p25"/>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7" name="Google Shape;61427;p25"/>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8" name="Google Shape;61428;p25"/>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9" name="Google Shape;61429;p25"/>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0" name="Google Shape;61430;p25"/>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1" name="Google Shape;61431;p25"/>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2" name="Google Shape;61432;p25"/>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3" name="Google Shape;61433;p25"/>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4" name="Google Shape;61434;p25"/>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5" name="Google Shape;61435;p25"/>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6" name="Google Shape;61436;p25"/>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7" name="Google Shape;61437;p25"/>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8" name="Google Shape;61438;p25"/>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9" name="Google Shape;61439;p25"/>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0" name="Google Shape;61440;p25"/>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1" name="Google Shape;61441;p25"/>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2" name="Google Shape;61442;p25"/>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3" name="Google Shape;61443;p25"/>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4" name="Google Shape;61444;p25"/>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5" name="Google Shape;61445;p25"/>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6" name="Google Shape;61446;p25"/>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7" name="Google Shape;61447;p25"/>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8" name="Google Shape;61448;p25"/>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9" name="Google Shape;61449;p25"/>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0" name="Google Shape;61450;p25"/>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1" name="Google Shape;61451;p25"/>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2" name="Google Shape;61452;p25"/>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3" name="Google Shape;61453;p25"/>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4" name="Google Shape;61454;p25"/>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5" name="Google Shape;61455;p25"/>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6" name="Google Shape;61456;p25"/>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7" name="Google Shape;61457;p25"/>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8" name="Google Shape;61458;p25"/>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9" name="Google Shape;61459;p25"/>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0" name="Google Shape;61460;p25"/>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1" name="Google Shape;61461;p25"/>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2" name="Google Shape;61462;p25"/>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3" name="Google Shape;61463;p25"/>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4" name="Google Shape;61464;p25"/>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5" name="Google Shape;61465;p25"/>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6" name="Google Shape;61466;p25"/>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7" name="Google Shape;61467;p25"/>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8" name="Google Shape;61468;p25"/>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9" name="Google Shape;61469;p25"/>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0" name="Google Shape;61470;p25"/>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1" name="Google Shape;61471;p25"/>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2" name="Google Shape;61472;p25"/>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3" name="Google Shape;61473;p25"/>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4" name="Google Shape;61474;p25"/>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5" name="Google Shape;61475;p25"/>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6" name="Google Shape;61476;p25"/>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7" name="Google Shape;61477;p25"/>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8" name="Google Shape;61478;p25"/>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9" name="Google Shape;61479;p25"/>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0" name="Google Shape;61480;p25"/>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1" name="Google Shape;61481;p25"/>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2" name="Google Shape;61482;p25"/>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3" name="Google Shape;61483;p25"/>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4" name="Google Shape;61484;p25"/>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5" name="Google Shape;61485;p25"/>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6" name="Google Shape;61486;p25"/>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7" name="Google Shape;61487;p25"/>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8" name="Google Shape;61488;p25"/>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9" name="Google Shape;61489;p25"/>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0" name="Google Shape;61490;p25"/>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1" name="Google Shape;61491;p25"/>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2" name="Google Shape;61492;p25"/>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3" name="Google Shape;61493;p25"/>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4" name="Google Shape;61494;p25"/>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5" name="Google Shape;61495;p25"/>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6" name="Google Shape;61496;p25"/>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7" name="Google Shape;61497;p25"/>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8" name="Google Shape;61498;p25"/>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9" name="Google Shape;61499;p25"/>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0" name="Google Shape;61500;p25"/>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1" name="Google Shape;61501;p25"/>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2" name="Google Shape;61502;p25"/>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3" name="Google Shape;61503;p25"/>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4" name="Google Shape;61504;p25"/>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5" name="Google Shape;61505;p25"/>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6" name="Google Shape;61506;p25"/>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7" name="Google Shape;61507;p25"/>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8" name="Google Shape;61508;p25"/>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9" name="Google Shape;61509;p25"/>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0" name="Google Shape;61510;p25"/>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1" name="Google Shape;61511;p25"/>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2" name="Google Shape;61512;p25"/>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3" name="Google Shape;61513;p25"/>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4" name="Google Shape;61514;p25"/>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5" name="Google Shape;61515;p25"/>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6" name="Google Shape;61516;p25"/>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7" name="Google Shape;61517;p25"/>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8" name="Google Shape;61518;p25"/>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9" name="Google Shape;61519;p25"/>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0" name="Google Shape;61520;p25"/>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1" name="Google Shape;61521;p25"/>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2" name="Google Shape;61522;p25"/>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3" name="Google Shape;61523;p25"/>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4" name="Google Shape;61524;p25"/>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5" name="Google Shape;61525;p25"/>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6" name="Google Shape;61526;p25"/>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7" name="Google Shape;61527;p25"/>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8" name="Google Shape;61528;p25"/>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9" name="Google Shape;61529;p25"/>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0" name="Google Shape;61530;p25"/>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1" name="Google Shape;61531;p25"/>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2" name="Google Shape;61532;p25"/>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3" name="Google Shape;61533;p25"/>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4" name="Google Shape;61534;p25"/>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5" name="Google Shape;61535;p25"/>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6" name="Google Shape;61536;p25"/>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7" name="Google Shape;61537;p25"/>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8" name="Google Shape;61538;p25"/>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9" name="Google Shape;61539;p25"/>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0" name="Google Shape;61540;p25"/>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1" name="Google Shape;61541;p25"/>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2" name="Google Shape;61542;p25"/>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3" name="Google Shape;61543;p25"/>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4" name="Google Shape;61544;p25"/>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5" name="Google Shape;61545;p25"/>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6" name="Google Shape;61546;p25"/>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7" name="Google Shape;61547;p25"/>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8" name="Google Shape;61548;p25"/>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9" name="Google Shape;61549;p25"/>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0" name="Google Shape;61550;p25"/>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1" name="Google Shape;61551;p25"/>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2" name="Google Shape;61552;p25"/>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3" name="Google Shape;61553;p25"/>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4" name="Google Shape;61554;p25"/>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5" name="Google Shape;61555;p25"/>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6" name="Google Shape;61556;p25"/>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7" name="Google Shape;61557;p25"/>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8" name="Google Shape;61558;p25"/>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9" name="Google Shape;61559;p25"/>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0" name="Google Shape;61560;p25"/>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1" name="Google Shape;61561;p25"/>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2" name="Google Shape;61562;p25"/>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3" name="Google Shape;61563;p25"/>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4" name="Google Shape;61564;p25"/>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5" name="Google Shape;61565;p25"/>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6" name="Google Shape;61566;p25"/>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7" name="Google Shape;61567;p25"/>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8" name="Google Shape;61568;p25"/>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9" name="Google Shape;61569;p25"/>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0" name="Google Shape;61570;p25"/>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1" name="Google Shape;61571;p25"/>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2" name="Google Shape;61572;p25"/>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3" name="Google Shape;61573;p25"/>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4" name="Google Shape;61574;p25"/>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5" name="Google Shape;61575;p25"/>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6" name="Google Shape;61576;p25"/>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7" name="Google Shape;61577;p25"/>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8" name="Google Shape;61578;p25"/>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9" name="Google Shape;61579;p25"/>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0" name="Google Shape;61580;p25"/>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1" name="Google Shape;61581;p25"/>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2" name="Google Shape;61582;p25"/>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3" name="Google Shape;61583;p25"/>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4" name="Google Shape;61584;p25"/>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5" name="Google Shape;61585;p25"/>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6" name="Google Shape;61586;p25"/>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7" name="Google Shape;61587;p25"/>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8" name="Google Shape;61588;p25"/>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9" name="Google Shape;61589;p25"/>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0" name="Google Shape;61590;p25"/>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1" name="Google Shape;61591;p25"/>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2" name="Google Shape;61592;p25"/>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3" name="Google Shape;61593;p25"/>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4" name="Google Shape;61594;p25"/>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5" name="Google Shape;61595;p25"/>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6" name="Google Shape;61596;p25"/>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7" name="Google Shape;61597;p25"/>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8" name="Google Shape;61598;p25"/>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9" name="Google Shape;61599;p25"/>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0" name="Google Shape;61600;p25"/>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1" name="Google Shape;61601;p25"/>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2" name="Google Shape;61602;p25"/>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3" name="Google Shape;61603;p25"/>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4" name="Google Shape;61604;p25"/>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5" name="Google Shape;61605;p25"/>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6" name="Google Shape;61606;p25"/>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7" name="Google Shape;61607;p25"/>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8" name="Google Shape;61608;p25"/>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9" name="Google Shape;61609;p25"/>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0" name="Google Shape;61610;p25"/>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1" name="Google Shape;61611;p25"/>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2" name="Google Shape;61612;p25"/>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3" name="Google Shape;61613;p25"/>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4" name="Google Shape;61614;p25"/>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5" name="Google Shape;61615;p25"/>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6" name="Google Shape;61616;p25"/>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7" name="Google Shape;61617;p25"/>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8" name="Google Shape;61618;p25"/>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9" name="Google Shape;61619;p25"/>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0" name="Google Shape;61620;p25"/>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1" name="Google Shape;61621;p25"/>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2" name="Google Shape;61622;p25"/>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3" name="Google Shape;61623;p25"/>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4" name="Google Shape;61624;p25"/>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5" name="Google Shape;61625;p25"/>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6" name="Google Shape;61626;p25"/>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7" name="Google Shape;61627;p25"/>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8" name="Google Shape;61628;p25"/>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9" name="Google Shape;61629;p25"/>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0" name="Google Shape;61630;p25"/>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1" name="Google Shape;61631;p25"/>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2" name="Google Shape;61632;p25"/>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3" name="Google Shape;61633;p25"/>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4" name="Google Shape;61634;p25"/>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5" name="Google Shape;61635;p25"/>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6" name="Google Shape;61636;p25"/>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7" name="Google Shape;61637;p25"/>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8" name="Google Shape;61638;p25"/>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9" name="Google Shape;61639;p25"/>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0" name="Google Shape;61640;p25"/>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1" name="Google Shape;61641;p25"/>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2" name="Google Shape;61642;p25"/>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3" name="Google Shape;61643;p25"/>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4" name="Google Shape;61644;p25"/>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5" name="Google Shape;61645;p25"/>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6" name="Google Shape;61646;p25"/>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7" name="Google Shape;61647;p25"/>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8" name="Google Shape;61648;p25"/>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9" name="Google Shape;61649;p25"/>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0" name="Google Shape;61650;p25"/>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1" name="Google Shape;61651;p25"/>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2" name="Google Shape;61652;p25"/>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3" name="Google Shape;61653;p25"/>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4" name="Google Shape;61654;p25"/>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5" name="Google Shape;61655;p25"/>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6" name="Google Shape;61656;p25"/>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7" name="Google Shape;61657;p25"/>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8" name="Google Shape;61658;p25"/>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9" name="Google Shape;61659;p25"/>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0" name="Google Shape;61660;p25"/>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1" name="Google Shape;61661;p25"/>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2" name="Google Shape;61662;p25"/>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3" name="Google Shape;61663;p25"/>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4" name="Google Shape;61664;p25"/>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5" name="Google Shape;61665;p25"/>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6" name="Google Shape;61666;p25"/>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7" name="Google Shape;61667;p25"/>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8" name="Google Shape;61668;p25"/>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9" name="Google Shape;61669;p25"/>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0" name="Google Shape;61670;p25"/>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1" name="Google Shape;61671;p25"/>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2" name="Google Shape;61672;p25"/>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3" name="Google Shape;61673;p25"/>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4" name="Google Shape;61674;p25"/>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5" name="Google Shape;61675;p25"/>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6" name="Google Shape;61676;p25"/>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7" name="Google Shape;61677;p25"/>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8" name="Google Shape;61678;p25"/>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9" name="Google Shape;61679;p25"/>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0" name="Google Shape;61680;p25"/>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1" name="Google Shape;61681;p25"/>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2" name="Google Shape;61682;p25"/>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3" name="Google Shape;61683;p25"/>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4" name="Google Shape;61684;p25"/>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5" name="Google Shape;61685;p25"/>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6" name="Google Shape;61686;p25"/>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7" name="Google Shape;61687;p25"/>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8" name="Google Shape;61688;p25"/>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9" name="Google Shape;61689;p25"/>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0" name="Google Shape;61690;p25"/>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1" name="Google Shape;61691;p25"/>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2" name="Google Shape;61692;p25"/>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3" name="Google Shape;61693;p25"/>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4" name="Google Shape;61694;p25"/>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5" name="Google Shape;61695;p25"/>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6" name="Google Shape;61696;p25"/>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7" name="Google Shape;61697;p25"/>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8" name="Google Shape;61698;p25"/>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9" name="Google Shape;61699;p25"/>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0" name="Google Shape;61700;p25"/>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1" name="Google Shape;61701;p25"/>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2" name="Google Shape;61702;p25"/>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3" name="Google Shape;61703;p25"/>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4" name="Google Shape;61704;p25"/>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5" name="Google Shape;61705;p25"/>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6" name="Google Shape;61706;p25"/>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7" name="Google Shape;61707;p25"/>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8" name="Google Shape;61708;p25"/>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9" name="Google Shape;61709;p25"/>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0" name="Google Shape;61710;p25"/>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1" name="Google Shape;61711;p25"/>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2" name="Google Shape;61712;p25"/>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3" name="Google Shape;61713;p25"/>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4" name="Google Shape;61714;p25"/>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5" name="Google Shape;61715;p25"/>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6" name="Google Shape;61716;p25"/>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7" name="Google Shape;61717;p25"/>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8" name="Google Shape;61718;p25"/>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9" name="Google Shape;61719;p25"/>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0" name="Google Shape;61720;p25"/>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1" name="Google Shape;61721;p25"/>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2" name="Google Shape;61722;p25"/>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3" name="Google Shape;61723;p25"/>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4" name="Google Shape;61724;p25"/>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5" name="Google Shape;61725;p25"/>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6" name="Google Shape;61726;p25"/>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7" name="Google Shape;61727;p25"/>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8" name="Google Shape;61728;p25"/>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9" name="Google Shape;61729;p25"/>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0" name="Google Shape;61730;p25"/>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1" name="Google Shape;61731;p25"/>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2" name="Google Shape;61732;p25"/>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3" name="Google Shape;61733;p25"/>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4" name="Google Shape;61734;p25"/>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5" name="Google Shape;61735;p25"/>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6" name="Google Shape;61736;p25"/>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7" name="Google Shape;61737;p25"/>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8" name="Google Shape;61738;p25"/>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9" name="Google Shape;61739;p25"/>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0" name="Google Shape;61740;p25"/>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1" name="Google Shape;61741;p25"/>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2" name="Google Shape;61742;p25"/>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3" name="Google Shape;61743;p25"/>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4" name="Google Shape;61744;p25"/>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5" name="Google Shape;61745;p25"/>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6" name="Google Shape;61746;p25"/>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7" name="Google Shape;61747;p25"/>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8" name="Google Shape;61748;p25"/>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9" name="Google Shape;61749;p25"/>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0" name="Google Shape;61750;p25"/>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1" name="Google Shape;61751;p25"/>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2" name="Google Shape;61752;p25"/>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3" name="Google Shape;61753;p25"/>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4" name="Google Shape;61754;p25"/>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5" name="Google Shape;61755;p25"/>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6" name="Google Shape;61756;p25"/>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7" name="Google Shape;61757;p25"/>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8" name="Google Shape;61758;p25"/>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9" name="Google Shape;61759;p25"/>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0" name="Google Shape;61760;p25"/>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1" name="Google Shape;61761;p25"/>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2" name="Google Shape;61762;p25"/>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3" name="Google Shape;61763;p25"/>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4" name="Google Shape;61764;p25"/>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5" name="Google Shape;61765;p25"/>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6" name="Google Shape;61766;p25"/>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7" name="Google Shape;61767;p25"/>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8" name="Google Shape;61768;p25"/>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9" name="Google Shape;61769;p25"/>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0" name="Google Shape;61770;p25"/>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1" name="Google Shape;61771;p25"/>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2" name="Google Shape;61772;p25"/>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3" name="Google Shape;61773;p25"/>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4" name="Google Shape;61774;p25"/>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5" name="Google Shape;61775;p25"/>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6" name="Google Shape;61776;p25"/>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7" name="Google Shape;61777;p25"/>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8" name="Google Shape;61778;p25"/>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9" name="Google Shape;61779;p25"/>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0" name="Google Shape;61780;p25"/>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1" name="Google Shape;61781;p25"/>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2" name="Google Shape;61782;p25"/>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3" name="Google Shape;61783;p25"/>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4" name="Google Shape;61784;p25"/>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5" name="Google Shape;61785;p25"/>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6" name="Google Shape;61786;p25"/>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7" name="Google Shape;61787;p25"/>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8" name="Google Shape;61788;p25"/>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9" name="Google Shape;61789;p25"/>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0" name="Google Shape;61790;p25"/>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1" name="Google Shape;61791;p25"/>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2" name="Google Shape;61792;p25"/>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3" name="Google Shape;61793;p25"/>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4" name="Google Shape;61794;p25"/>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5" name="Google Shape;61795;p25"/>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6" name="Google Shape;61796;p25"/>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7" name="Google Shape;61797;p25"/>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8" name="Google Shape;61798;p25"/>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9" name="Google Shape;61799;p25"/>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0" name="Google Shape;61800;p25"/>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1" name="Google Shape;61801;p25"/>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2" name="Google Shape;61802;p25"/>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3" name="Google Shape;61803;p25"/>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4" name="Google Shape;61804;p25"/>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5" name="Google Shape;61805;p25"/>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6" name="Google Shape;61806;p25"/>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7" name="Google Shape;61807;p25"/>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8" name="Google Shape;61808;p25"/>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9" name="Google Shape;61809;p25"/>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0" name="Google Shape;61810;p25"/>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1" name="Google Shape;61811;p25"/>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2" name="Google Shape;61812;p25"/>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3" name="Google Shape;61813;p25"/>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4" name="Google Shape;61814;p25"/>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5" name="Google Shape;61815;p25"/>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6" name="Google Shape;61816;p25"/>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7" name="Google Shape;61817;p25"/>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8" name="Google Shape;61818;p25"/>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9" name="Google Shape;61819;p25"/>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0" name="Google Shape;61820;p25"/>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1" name="Google Shape;61821;p25"/>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2" name="Google Shape;61822;p25"/>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3" name="Google Shape;61823;p25"/>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4" name="Google Shape;61824;p25"/>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5" name="Google Shape;61825;p25"/>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6" name="Google Shape;61826;p25"/>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7" name="Google Shape;61827;p25"/>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8" name="Google Shape;61828;p25"/>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9" name="Google Shape;61829;p25"/>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0" name="Google Shape;61830;p25"/>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1" name="Google Shape;61831;p25"/>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2" name="Google Shape;61832;p25"/>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3" name="Google Shape;61833;p25"/>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4" name="Google Shape;61834;p25"/>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5" name="Google Shape;61835;p25"/>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6" name="Google Shape;61836;p25"/>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7" name="Google Shape;61837;p25"/>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8" name="Google Shape;61838;p25"/>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9" name="Google Shape;61839;p25"/>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0" name="Google Shape;61840;p25"/>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1" name="Google Shape;61841;p25"/>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2" name="Google Shape;61842;p25"/>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3" name="Google Shape;61843;p25"/>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4" name="Google Shape;61844;p25"/>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5" name="Google Shape;61845;p25"/>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6" name="Google Shape;61846;p25"/>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7" name="Google Shape;61847;p25"/>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8" name="Google Shape;61848;p25"/>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9" name="Google Shape;61849;p25"/>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0" name="Google Shape;61850;p25"/>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1" name="Google Shape;61851;p25"/>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2" name="Google Shape;61852;p25"/>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3" name="Google Shape;61853;p25"/>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4" name="Google Shape;61854;p25"/>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5" name="Google Shape;61855;p25"/>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6" name="Google Shape;61856;p25"/>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7" name="Google Shape;61857;p25"/>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8" name="Google Shape;61858;p25"/>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9" name="Google Shape;61859;p25"/>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0" name="Google Shape;61860;p25"/>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1" name="Google Shape;61861;p25"/>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2" name="Google Shape;61862;p25"/>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3" name="Google Shape;61863;p25"/>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4" name="Google Shape;61864;p25"/>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5" name="Google Shape;61865;p25"/>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6" name="Google Shape;61866;p25"/>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7" name="Google Shape;61867;p25"/>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8" name="Google Shape;61868;p25"/>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9" name="Google Shape;61869;p25"/>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0" name="Google Shape;61870;p25"/>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1" name="Google Shape;61871;p25"/>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2" name="Google Shape;61872;p25"/>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3" name="Google Shape;61873;p25"/>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4" name="Google Shape;61874;p25"/>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5" name="Google Shape;61875;p25"/>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6" name="Google Shape;61876;p25"/>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7" name="Google Shape;61877;p25"/>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8" name="Google Shape;61878;p25"/>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9" name="Google Shape;61879;p25"/>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0" name="Google Shape;61880;p25"/>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1" name="Google Shape;61881;p25"/>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2" name="Google Shape;61882;p25"/>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3" name="Google Shape;61883;p25"/>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4" name="Google Shape;61884;p25"/>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5" name="Google Shape;61885;p25"/>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6" name="Google Shape;61886;p25"/>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7" name="Google Shape;61887;p25"/>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8" name="Google Shape;61888;p25"/>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9" name="Google Shape;61889;p25"/>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0" name="Google Shape;61890;p25"/>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1" name="Google Shape;61891;p25"/>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2" name="Google Shape;61892;p25"/>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3" name="Google Shape;61893;p25"/>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4" name="Google Shape;61894;p25"/>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5" name="Google Shape;61895;p25"/>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6" name="Google Shape;61896;p25"/>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7" name="Google Shape;61897;p25"/>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8" name="Google Shape;61898;p25"/>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9" name="Google Shape;61899;p25"/>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0" name="Google Shape;61900;p25"/>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1" name="Google Shape;61901;p25"/>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2" name="Google Shape;61902;p25"/>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3" name="Google Shape;61903;p25"/>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4" name="Google Shape;61904;p25"/>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5" name="Google Shape;61905;p25"/>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6" name="Google Shape;61906;p25"/>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7" name="Google Shape;61907;p25"/>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8" name="Google Shape;61908;p25"/>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9" name="Google Shape;61909;p25"/>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0" name="Google Shape;61910;p25"/>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1" name="Google Shape;61911;p25"/>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2" name="Google Shape;61912;p25"/>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3" name="Google Shape;61913;p25"/>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4" name="Google Shape;61914;p25"/>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5" name="Google Shape;61915;p25"/>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6" name="Google Shape;61916;p25"/>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7" name="Google Shape;61917;p25"/>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8" name="Google Shape;61918;p25"/>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9" name="Google Shape;61919;p25"/>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0" name="Google Shape;61920;p25"/>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1" name="Google Shape;61921;p25"/>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2" name="Google Shape;61922;p25"/>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3" name="Google Shape;61923;p25"/>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4" name="Google Shape;61924;p25"/>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5" name="Google Shape;61925;p25"/>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6" name="Google Shape;61926;p25"/>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7" name="Google Shape;61927;p25"/>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8" name="Google Shape;61928;p25"/>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9" name="Google Shape;61929;p25"/>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0" name="Google Shape;61930;p25"/>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1" name="Google Shape;61931;p25"/>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2" name="Google Shape;61932;p25"/>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3" name="Google Shape;61933;p25"/>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4" name="Google Shape;61934;p25"/>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5" name="Google Shape;61935;p25"/>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6" name="Google Shape;61936;p25"/>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7" name="Google Shape;61937;p25"/>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8" name="Google Shape;61938;p25"/>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9" name="Google Shape;61939;p25"/>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0" name="Google Shape;61940;p25"/>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1" name="Google Shape;61941;p25"/>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2" name="Google Shape;61942;p25"/>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3" name="Google Shape;61943;p25"/>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4" name="Google Shape;61944;p25"/>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5" name="Google Shape;61945;p25"/>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6" name="Google Shape;61946;p25"/>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7" name="Google Shape;61947;p25"/>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8" name="Google Shape;61948;p25"/>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9" name="Google Shape;61949;p25"/>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0" name="Google Shape;61950;p25"/>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1" name="Google Shape;61951;p25"/>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2" name="Google Shape;61952;p25"/>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3" name="Google Shape;61953;p25"/>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4" name="Google Shape;61954;p25"/>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5" name="Google Shape;61955;p25"/>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6" name="Google Shape;61956;p25"/>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7" name="Google Shape;61957;p25"/>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8" name="Google Shape;61958;p25"/>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9" name="Google Shape;61959;p25"/>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0" name="Google Shape;61960;p25"/>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1" name="Google Shape;61961;p25"/>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2" name="Google Shape;61962;p25"/>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3" name="Google Shape;61963;p25"/>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4" name="Google Shape;61964;p25"/>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5" name="Google Shape;61965;p25"/>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6" name="Google Shape;61966;p25"/>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7" name="Google Shape;61967;p25"/>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8" name="Google Shape;61968;p25"/>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9" name="Google Shape;61969;p25"/>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0" name="Google Shape;61970;p25"/>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1" name="Google Shape;61971;p25"/>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2" name="Google Shape;61972;p25"/>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3" name="Google Shape;61973;p25"/>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4" name="Google Shape;61974;p25"/>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5" name="Google Shape;61975;p25"/>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6" name="Google Shape;61976;p25"/>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7" name="Google Shape;61977;p25"/>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8" name="Google Shape;61978;p25"/>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9" name="Google Shape;61979;p25"/>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0" name="Google Shape;61980;p25"/>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1" name="Google Shape;61981;p25"/>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2" name="Google Shape;61982;p25"/>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3" name="Google Shape;61983;p25"/>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4" name="Google Shape;61984;p25"/>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5" name="Google Shape;61985;p25"/>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6" name="Google Shape;61986;p25"/>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7" name="Google Shape;61987;p25"/>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8" name="Google Shape;61988;p25"/>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9" name="Google Shape;61989;p25"/>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0" name="Google Shape;61990;p25"/>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1" name="Google Shape;61991;p25"/>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2">
  <p:cSld name="BLANK_1_1_1_1_1_1_1_1">
    <p:bg>
      <p:bgPr>
        <a:solidFill>
          <a:schemeClr val="accent2"/>
        </a:solidFill>
        <a:effectLst/>
      </p:bgPr>
    </p:bg>
    <p:spTree>
      <p:nvGrpSpPr>
        <p:cNvPr id="1" name="Shape 61992"/>
        <p:cNvGrpSpPr/>
        <p:nvPr/>
      </p:nvGrpSpPr>
      <p:grpSpPr>
        <a:xfrm>
          <a:off x="0" y="0"/>
          <a:ext cx="0" cy="0"/>
          <a:chOff x="0" y="0"/>
          <a:chExt cx="0" cy="0"/>
        </a:xfrm>
      </p:grpSpPr>
      <p:grpSp>
        <p:nvGrpSpPr>
          <p:cNvPr id="61993" name="Google Shape;61993;p26"/>
          <p:cNvGrpSpPr/>
          <p:nvPr/>
        </p:nvGrpSpPr>
        <p:grpSpPr>
          <a:xfrm>
            <a:off x="0" y="0"/>
            <a:ext cx="12161838" cy="6858000"/>
            <a:chOff x="0" y="0"/>
            <a:chExt cx="9144000" cy="5143500"/>
          </a:xfrm>
        </p:grpSpPr>
        <p:sp>
          <p:nvSpPr>
            <p:cNvPr id="61994" name="Google Shape;61994;p26"/>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5" name="Google Shape;61995;p26"/>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6" name="Google Shape;61996;p26"/>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7" name="Google Shape;61997;p26"/>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8" name="Google Shape;61998;p26"/>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9" name="Google Shape;61999;p26"/>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0" name="Google Shape;62000;p26"/>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1" name="Google Shape;62001;p26"/>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2" name="Google Shape;62002;p26"/>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3" name="Google Shape;62003;p26"/>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4" name="Google Shape;62004;p26"/>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5" name="Google Shape;62005;p26"/>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6" name="Google Shape;62006;p26"/>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7" name="Google Shape;62007;p26"/>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8" name="Google Shape;62008;p26"/>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9" name="Google Shape;62009;p26"/>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0" name="Google Shape;62010;p26"/>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1" name="Google Shape;62011;p26"/>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2" name="Google Shape;62012;p26"/>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3" name="Google Shape;62013;p26"/>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4" name="Google Shape;62014;p26"/>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5" name="Google Shape;62015;p26"/>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6" name="Google Shape;62016;p26"/>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7" name="Google Shape;62017;p26"/>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8" name="Google Shape;62018;p26"/>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9" name="Google Shape;62019;p26"/>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0" name="Google Shape;62020;p26"/>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1" name="Google Shape;62021;p26"/>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2" name="Google Shape;62022;p26"/>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3" name="Google Shape;62023;p26"/>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4" name="Google Shape;62024;p26"/>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5" name="Google Shape;62025;p26"/>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6" name="Google Shape;62026;p26"/>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7" name="Google Shape;62027;p26"/>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8" name="Google Shape;62028;p26"/>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9" name="Google Shape;62029;p26"/>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0" name="Google Shape;62030;p26"/>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1" name="Google Shape;62031;p26"/>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2" name="Google Shape;62032;p26"/>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3" name="Google Shape;62033;p26"/>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4" name="Google Shape;62034;p26"/>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5" name="Google Shape;62035;p26"/>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6" name="Google Shape;62036;p26"/>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7" name="Google Shape;62037;p26"/>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8" name="Google Shape;62038;p26"/>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9" name="Google Shape;62039;p26"/>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0" name="Google Shape;62040;p26"/>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1" name="Google Shape;62041;p26"/>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2" name="Google Shape;62042;p26"/>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3" name="Google Shape;62043;p26"/>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4" name="Google Shape;62044;p26"/>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5" name="Google Shape;62045;p26"/>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6" name="Google Shape;62046;p26"/>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7" name="Google Shape;62047;p26"/>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8" name="Google Shape;62048;p26"/>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9" name="Google Shape;62049;p26"/>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0" name="Google Shape;62050;p26"/>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1" name="Google Shape;62051;p26"/>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2" name="Google Shape;62052;p26"/>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3" name="Google Shape;62053;p26"/>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4" name="Google Shape;62054;p26"/>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5" name="Google Shape;62055;p26"/>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6" name="Google Shape;62056;p26"/>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7" name="Google Shape;62057;p26"/>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8" name="Google Shape;62058;p26"/>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9" name="Google Shape;62059;p26"/>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0" name="Google Shape;62060;p26"/>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1" name="Google Shape;62061;p26"/>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2" name="Google Shape;62062;p26"/>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3" name="Google Shape;62063;p26"/>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4" name="Google Shape;62064;p26"/>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5" name="Google Shape;62065;p26"/>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6" name="Google Shape;62066;p26"/>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7" name="Google Shape;62067;p26"/>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8" name="Google Shape;62068;p26"/>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9" name="Google Shape;62069;p26"/>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0" name="Google Shape;62070;p26"/>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1" name="Google Shape;62071;p26"/>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2" name="Google Shape;62072;p26"/>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3" name="Google Shape;62073;p26"/>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4" name="Google Shape;62074;p26"/>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5" name="Google Shape;62075;p26"/>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6" name="Google Shape;62076;p26"/>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7" name="Google Shape;62077;p26"/>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8" name="Google Shape;62078;p26"/>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9" name="Google Shape;62079;p26"/>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0" name="Google Shape;62080;p26"/>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1" name="Google Shape;62081;p26"/>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2" name="Google Shape;62082;p26"/>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3" name="Google Shape;62083;p26"/>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4" name="Google Shape;62084;p26"/>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5" name="Google Shape;62085;p26"/>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6" name="Google Shape;62086;p26"/>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7" name="Google Shape;62087;p26"/>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8" name="Google Shape;62088;p26"/>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9" name="Google Shape;62089;p26"/>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0" name="Google Shape;62090;p26"/>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1" name="Google Shape;62091;p26"/>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2" name="Google Shape;62092;p26"/>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3" name="Google Shape;62093;p26"/>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4" name="Google Shape;62094;p26"/>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5" name="Google Shape;62095;p26"/>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6" name="Google Shape;62096;p26"/>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7" name="Google Shape;62097;p26"/>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8" name="Google Shape;62098;p26"/>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9" name="Google Shape;62099;p26"/>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0" name="Google Shape;62100;p26"/>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1" name="Google Shape;62101;p26"/>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2" name="Google Shape;62102;p26"/>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3" name="Google Shape;62103;p26"/>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4" name="Google Shape;62104;p26"/>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5" name="Google Shape;62105;p26"/>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6" name="Google Shape;62106;p26"/>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7" name="Google Shape;62107;p26"/>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8" name="Google Shape;62108;p26"/>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9" name="Google Shape;62109;p26"/>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0" name="Google Shape;62110;p26"/>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1" name="Google Shape;62111;p26"/>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2" name="Google Shape;62112;p26"/>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3" name="Google Shape;62113;p26"/>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4" name="Google Shape;62114;p26"/>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5" name="Google Shape;62115;p26"/>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6" name="Google Shape;62116;p26"/>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7" name="Google Shape;62117;p26"/>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8" name="Google Shape;62118;p26"/>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9" name="Google Shape;62119;p26"/>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0" name="Google Shape;62120;p26"/>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1" name="Google Shape;62121;p26"/>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2" name="Google Shape;62122;p26"/>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3" name="Google Shape;62123;p26"/>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4" name="Google Shape;62124;p26"/>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5" name="Google Shape;62125;p26"/>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6" name="Google Shape;62126;p26"/>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7" name="Google Shape;62127;p26"/>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8" name="Google Shape;62128;p26"/>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9" name="Google Shape;62129;p26"/>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0" name="Google Shape;62130;p26"/>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1" name="Google Shape;62131;p26"/>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2" name="Google Shape;62132;p26"/>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3" name="Google Shape;62133;p26"/>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4" name="Google Shape;62134;p26"/>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5" name="Google Shape;62135;p26"/>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6" name="Google Shape;62136;p26"/>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7" name="Google Shape;62137;p26"/>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8" name="Google Shape;62138;p26"/>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9" name="Google Shape;62139;p26"/>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0" name="Google Shape;62140;p26"/>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1" name="Google Shape;62141;p26"/>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2" name="Google Shape;62142;p26"/>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3" name="Google Shape;62143;p26"/>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4" name="Google Shape;62144;p26"/>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5" name="Google Shape;62145;p26"/>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6" name="Google Shape;62146;p26"/>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7" name="Google Shape;62147;p26"/>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8" name="Google Shape;62148;p26"/>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9" name="Google Shape;62149;p26"/>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0" name="Google Shape;62150;p26"/>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1" name="Google Shape;62151;p26"/>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2" name="Google Shape;62152;p26"/>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3" name="Google Shape;62153;p26"/>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4" name="Google Shape;62154;p26"/>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5" name="Google Shape;62155;p26"/>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6" name="Google Shape;62156;p26"/>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7" name="Google Shape;62157;p26"/>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8" name="Google Shape;62158;p26"/>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9" name="Google Shape;62159;p26"/>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0" name="Google Shape;62160;p26"/>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1" name="Google Shape;62161;p26"/>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2" name="Google Shape;62162;p26"/>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3" name="Google Shape;62163;p26"/>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4" name="Google Shape;62164;p26"/>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5" name="Google Shape;62165;p26"/>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6" name="Google Shape;62166;p26"/>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7" name="Google Shape;62167;p26"/>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8" name="Google Shape;62168;p26"/>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9" name="Google Shape;62169;p26"/>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0" name="Google Shape;62170;p26"/>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1" name="Google Shape;62171;p26"/>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2" name="Google Shape;62172;p26"/>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3" name="Google Shape;62173;p26"/>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4" name="Google Shape;62174;p26"/>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5" name="Google Shape;62175;p26"/>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6" name="Google Shape;62176;p26"/>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7" name="Google Shape;62177;p26"/>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8" name="Google Shape;62178;p26"/>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9" name="Google Shape;62179;p26"/>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0" name="Google Shape;62180;p26"/>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1" name="Google Shape;62181;p26"/>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2" name="Google Shape;62182;p26"/>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3" name="Google Shape;62183;p26"/>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4" name="Google Shape;62184;p26"/>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5" name="Google Shape;62185;p26"/>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6" name="Google Shape;62186;p26"/>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7" name="Google Shape;62187;p26"/>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8" name="Google Shape;62188;p26"/>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9" name="Google Shape;62189;p26"/>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0" name="Google Shape;62190;p26"/>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1" name="Google Shape;62191;p26"/>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2" name="Google Shape;62192;p26"/>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3" name="Google Shape;62193;p26"/>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4" name="Google Shape;62194;p26"/>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5" name="Google Shape;62195;p26"/>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6" name="Google Shape;62196;p26"/>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7" name="Google Shape;62197;p26"/>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8" name="Google Shape;62198;p26"/>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9" name="Google Shape;62199;p26"/>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0" name="Google Shape;62200;p26"/>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1" name="Google Shape;62201;p26"/>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2" name="Google Shape;62202;p26"/>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3" name="Google Shape;62203;p26"/>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4" name="Google Shape;62204;p26"/>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5" name="Google Shape;62205;p26"/>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6" name="Google Shape;62206;p26"/>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7" name="Google Shape;62207;p26"/>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8" name="Google Shape;62208;p26"/>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9" name="Google Shape;62209;p26"/>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0" name="Google Shape;62210;p26"/>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1" name="Google Shape;62211;p26"/>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2" name="Google Shape;62212;p26"/>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3" name="Google Shape;62213;p26"/>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4" name="Google Shape;62214;p26"/>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5" name="Google Shape;62215;p26"/>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6" name="Google Shape;62216;p26"/>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7" name="Google Shape;62217;p26"/>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8" name="Google Shape;62218;p26"/>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9" name="Google Shape;62219;p26"/>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0" name="Google Shape;62220;p26"/>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1" name="Google Shape;62221;p26"/>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2" name="Google Shape;62222;p26"/>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3" name="Google Shape;62223;p26"/>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4" name="Google Shape;62224;p26"/>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5" name="Google Shape;62225;p26"/>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6" name="Google Shape;62226;p26"/>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7" name="Google Shape;62227;p26"/>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8" name="Google Shape;62228;p26"/>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9" name="Google Shape;62229;p26"/>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0" name="Google Shape;62230;p26"/>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1" name="Google Shape;62231;p26"/>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2" name="Google Shape;62232;p26"/>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3" name="Google Shape;62233;p26"/>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4" name="Google Shape;62234;p26"/>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5" name="Google Shape;62235;p26"/>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6" name="Google Shape;62236;p26"/>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7" name="Google Shape;62237;p26"/>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8" name="Google Shape;62238;p26"/>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9" name="Google Shape;62239;p26"/>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0" name="Google Shape;62240;p26"/>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1" name="Google Shape;62241;p26"/>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2" name="Google Shape;62242;p26"/>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3" name="Google Shape;62243;p26"/>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4" name="Google Shape;62244;p26"/>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5" name="Google Shape;62245;p26"/>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6" name="Google Shape;62246;p26"/>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7" name="Google Shape;62247;p26"/>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8" name="Google Shape;62248;p26"/>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9" name="Google Shape;62249;p26"/>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0" name="Google Shape;62250;p26"/>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1" name="Google Shape;62251;p26"/>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2" name="Google Shape;62252;p26"/>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3" name="Google Shape;62253;p26"/>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4" name="Google Shape;62254;p26"/>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5" name="Google Shape;62255;p26"/>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6" name="Google Shape;62256;p26"/>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7" name="Google Shape;62257;p26"/>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8" name="Google Shape;62258;p26"/>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9" name="Google Shape;62259;p26"/>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0" name="Google Shape;62260;p26"/>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1" name="Google Shape;62261;p26"/>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2" name="Google Shape;62262;p26"/>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3" name="Google Shape;62263;p26"/>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4" name="Google Shape;62264;p26"/>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5" name="Google Shape;62265;p26"/>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6" name="Google Shape;62266;p26"/>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7" name="Google Shape;62267;p26"/>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8" name="Google Shape;62268;p26"/>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9" name="Google Shape;62269;p26"/>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0" name="Google Shape;62270;p26"/>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1" name="Google Shape;62271;p26"/>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2" name="Google Shape;62272;p26"/>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3" name="Google Shape;62273;p26"/>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4" name="Google Shape;62274;p26"/>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5" name="Google Shape;62275;p26"/>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6" name="Google Shape;62276;p26"/>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7" name="Google Shape;62277;p26"/>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8" name="Google Shape;62278;p26"/>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9" name="Google Shape;62279;p26"/>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0" name="Google Shape;62280;p26"/>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1" name="Google Shape;62281;p26"/>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2" name="Google Shape;62282;p26"/>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3" name="Google Shape;62283;p26"/>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4" name="Google Shape;62284;p26"/>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5" name="Google Shape;62285;p26"/>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6" name="Google Shape;62286;p26"/>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7" name="Google Shape;62287;p26"/>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8" name="Google Shape;62288;p26"/>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9" name="Google Shape;62289;p26"/>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0" name="Google Shape;62290;p26"/>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1" name="Google Shape;62291;p26"/>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2" name="Google Shape;62292;p26"/>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3" name="Google Shape;62293;p26"/>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4" name="Google Shape;62294;p26"/>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5" name="Google Shape;62295;p26"/>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6" name="Google Shape;62296;p26"/>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7" name="Google Shape;62297;p26"/>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8" name="Google Shape;62298;p26"/>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9" name="Google Shape;62299;p26"/>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0" name="Google Shape;62300;p26"/>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1" name="Google Shape;62301;p26"/>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2" name="Google Shape;62302;p26"/>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3" name="Google Shape;62303;p26"/>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4" name="Google Shape;62304;p26"/>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5" name="Google Shape;62305;p26"/>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6" name="Google Shape;62306;p26"/>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7" name="Google Shape;62307;p26"/>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8" name="Google Shape;62308;p26"/>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9" name="Google Shape;62309;p26"/>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0" name="Google Shape;62310;p26"/>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1" name="Google Shape;62311;p26"/>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2" name="Google Shape;62312;p26"/>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3" name="Google Shape;62313;p26"/>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4" name="Google Shape;62314;p26"/>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5" name="Google Shape;62315;p26"/>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6" name="Google Shape;62316;p26"/>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7" name="Google Shape;62317;p26"/>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8" name="Google Shape;62318;p26"/>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9" name="Google Shape;62319;p26"/>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0" name="Google Shape;62320;p26"/>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1" name="Google Shape;62321;p26"/>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2" name="Google Shape;62322;p26"/>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3" name="Google Shape;62323;p26"/>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4" name="Google Shape;62324;p26"/>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5" name="Google Shape;62325;p26"/>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6" name="Google Shape;62326;p26"/>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7" name="Google Shape;62327;p26"/>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8" name="Google Shape;62328;p26"/>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9" name="Google Shape;62329;p26"/>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0" name="Google Shape;62330;p26"/>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1" name="Google Shape;62331;p26"/>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2" name="Google Shape;62332;p26"/>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3" name="Google Shape;62333;p26"/>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4" name="Google Shape;62334;p26"/>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5" name="Google Shape;62335;p26"/>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6" name="Google Shape;62336;p26"/>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7" name="Google Shape;62337;p26"/>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8" name="Google Shape;62338;p26"/>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9" name="Google Shape;62339;p26"/>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0" name="Google Shape;62340;p26"/>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1" name="Google Shape;62341;p26"/>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2" name="Google Shape;62342;p26"/>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3" name="Google Shape;62343;p26"/>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4" name="Google Shape;62344;p26"/>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5" name="Google Shape;62345;p26"/>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6" name="Google Shape;62346;p26"/>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7" name="Google Shape;62347;p26"/>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8" name="Google Shape;62348;p26"/>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9" name="Google Shape;62349;p26"/>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0" name="Google Shape;62350;p26"/>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1" name="Google Shape;62351;p26"/>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2" name="Google Shape;62352;p26"/>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3" name="Google Shape;62353;p26"/>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4" name="Google Shape;62354;p26"/>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5" name="Google Shape;62355;p26"/>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6" name="Google Shape;62356;p26"/>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7" name="Google Shape;62357;p26"/>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8" name="Google Shape;62358;p26"/>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9" name="Google Shape;62359;p26"/>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0" name="Google Shape;62360;p26"/>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1" name="Google Shape;62361;p26"/>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2" name="Google Shape;62362;p26"/>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3" name="Google Shape;62363;p26"/>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4" name="Google Shape;62364;p26"/>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5" name="Google Shape;62365;p26"/>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6" name="Google Shape;62366;p26"/>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7" name="Google Shape;62367;p26"/>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8" name="Google Shape;62368;p26"/>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9" name="Google Shape;62369;p26"/>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0" name="Google Shape;62370;p26"/>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1" name="Google Shape;62371;p26"/>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2" name="Google Shape;62372;p26"/>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3" name="Google Shape;62373;p26"/>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4" name="Google Shape;62374;p26"/>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5" name="Google Shape;62375;p26"/>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6" name="Google Shape;62376;p26"/>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7" name="Google Shape;62377;p26"/>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8" name="Google Shape;62378;p26"/>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9" name="Google Shape;62379;p26"/>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0" name="Google Shape;62380;p26"/>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1" name="Google Shape;62381;p26"/>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2" name="Google Shape;62382;p26"/>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3" name="Google Shape;62383;p26"/>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4" name="Google Shape;62384;p26"/>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5" name="Google Shape;62385;p26"/>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6" name="Google Shape;62386;p26"/>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7" name="Google Shape;62387;p26"/>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8" name="Google Shape;62388;p26"/>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9" name="Google Shape;62389;p26"/>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0" name="Google Shape;62390;p26"/>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1" name="Google Shape;62391;p26"/>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2" name="Google Shape;62392;p26"/>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3" name="Google Shape;62393;p26"/>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4" name="Google Shape;62394;p26"/>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5" name="Google Shape;62395;p26"/>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6" name="Google Shape;62396;p26"/>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7" name="Google Shape;62397;p26"/>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8" name="Google Shape;62398;p26"/>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9" name="Google Shape;62399;p26"/>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0" name="Google Shape;62400;p26"/>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1" name="Google Shape;62401;p26"/>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2" name="Google Shape;62402;p26"/>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3" name="Google Shape;62403;p26"/>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4" name="Google Shape;62404;p26"/>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5" name="Google Shape;62405;p26"/>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6" name="Google Shape;62406;p26"/>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7" name="Google Shape;62407;p26"/>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8" name="Google Shape;62408;p26"/>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9" name="Google Shape;62409;p26"/>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0" name="Google Shape;62410;p26"/>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1" name="Google Shape;62411;p26"/>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2" name="Google Shape;62412;p26"/>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3" name="Google Shape;62413;p26"/>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4" name="Google Shape;62414;p26"/>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5" name="Google Shape;62415;p26"/>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6" name="Google Shape;62416;p26"/>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7" name="Google Shape;62417;p26"/>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8" name="Google Shape;62418;p26"/>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9" name="Google Shape;62419;p26"/>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0" name="Google Shape;62420;p26"/>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1" name="Google Shape;62421;p26"/>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2" name="Google Shape;62422;p26"/>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3" name="Google Shape;62423;p26"/>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4" name="Google Shape;62424;p26"/>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5" name="Google Shape;62425;p26"/>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6" name="Google Shape;62426;p26"/>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7" name="Google Shape;62427;p26"/>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8" name="Google Shape;62428;p26"/>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9" name="Google Shape;62429;p26"/>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0" name="Google Shape;62430;p26"/>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1" name="Google Shape;62431;p26"/>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2" name="Google Shape;62432;p26"/>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3" name="Google Shape;62433;p26"/>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4" name="Google Shape;62434;p26"/>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5" name="Google Shape;62435;p26"/>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6" name="Google Shape;62436;p26"/>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7" name="Google Shape;62437;p26"/>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8" name="Google Shape;62438;p26"/>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9" name="Google Shape;62439;p26"/>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0" name="Google Shape;62440;p26"/>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1" name="Google Shape;62441;p26"/>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2" name="Google Shape;62442;p26"/>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3" name="Google Shape;62443;p26"/>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4" name="Google Shape;62444;p26"/>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5" name="Google Shape;62445;p26"/>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6" name="Google Shape;62446;p26"/>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7" name="Google Shape;62447;p26"/>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8" name="Google Shape;62448;p26"/>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9" name="Google Shape;62449;p26"/>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0" name="Google Shape;62450;p26"/>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1" name="Google Shape;62451;p26"/>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2" name="Google Shape;62452;p26"/>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3" name="Google Shape;62453;p26"/>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4" name="Google Shape;62454;p26"/>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5" name="Google Shape;62455;p26"/>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6" name="Google Shape;62456;p26"/>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7" name="Google Shape;62457;p26"/>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8" name="Google Shape;62458;p26"/>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9" name="Google Shape;62459;p26"/>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0" name="Google Shape;62460;p26"/>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1" name="Google Shape;62461;p26"/>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2" name="Google Shape;62462;p26"/>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3" name="Google Shape;62463;p26"/>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4" name="Google Shape;62464;p26"/>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5" name="Google Shape;62465;p26"/>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6" name="Google Shape;62466;p26"/>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7" name="Google Shape;62467;p26"/>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8" name="Google Shape;62468;p26"/>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9" name="Google Shape;62469;p26"/>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0" name="Google Shape;62470;p26"/>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1" name="Google Shape;62471;p26"/>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2" name="Google Shape;62472;p26"/>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3" name="Google Shape;62473;p26"/>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4" name="Google Shape;62474;p26"/>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5" name="Google Shape;62475;p26"/>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6" name="Google Shape;62476;p26"/>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7" name="Google Shape;62477;p26"/>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8" name="Google Shape;62478;p26"/>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9" name="Google Shape;62479;p26"/>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0" name="Google Shape;62480;p26"/>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1" name="Google Shape;62481;p26"/>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2" name="Google Shape;62482;p26"/>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3" name="Google Shape;62483;p26"/>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4" name="Google Shape;62484;p26"/>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5" name="Google Shape;62485;p26"/>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6" name="Google Shape;62486;p26"/>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7" name="Google Shape;62487;p26"/>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8" name="Google Shape;62488;p26"/>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9" name="Google Shape;62489;p26"/>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0" name="Google Shape;62490;p26"/>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1" name="Google Shape;62491;p26"/>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2" name="Google Shape;62492;p26"/>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3" name="Google Shape;62493;p26"/>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4" name="Google Shape;62494;p26"/>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5" name="Google Shape;62495;p26"/>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6" name="Google Shape;62496;p26"/>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7" name="Google Shape;62497;p26"/>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8" name="Google Shape;62498;p26"/>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9" name="Google Shape;62499;p26"/>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0" name="Google Shape;62500;p26"/>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1" name="Google Shape;62501;p26"/>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2" name="Google Shape;62502;p26"/>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3" name="Google Shape;62503;p26"/>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4" name="Google Shape;62504;p26"/>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5" name="Google Shape;62505;p26"/>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6" name="Google Shape;62506;p26"/>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7" name="Google Shape;62507;p26"/>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8" name="Google Shape;62508;p26"/>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9" name="Google Shape;62509;p26"/>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0" name="Google Shape;62510;p26"/>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1" name="Google Shape;62511;p26"/>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2" name="Google Shape;62512;p26"/>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3" name="Google Shape;62513;p26"/>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4" name="Google Shape;62514;p26"/>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5" name="Google Shape;62515;p26"/>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6" name="Google Shape;62516;p26"/>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7" name="Google Shape;62517;p26"/>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8" name="Google Shape;62518;p26"/>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9" name="Google Shape;62519;p26"/>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0" name="Google Shape;62520;p26"/>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1" name="Google Shape;62521;p26"/>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2" name="Google Shape;62522;p26"/>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3" name="Google Shape;62523;p26"/>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4" name="Google Shape;62524;p26"/>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5" name="Google Shape;62525;p26"/>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6" name="Google Shape;62526;p26"/>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7" name="Google Shape;62527;p26"/>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8" name="Google Shape;62528;p26"/>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9" name="Google Shape;62529;p26"/>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0" name="Google Shape;62530;p26"/>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1" name="Google Shape;62531;p26"/>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2" name="Google Shape;62532;p26"/>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3" name="Google Shape;62533;p26"/>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4" name="Google Shape;62534;p26"/>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5" name="Google Shape;62535;p26"/>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6" name="Google Shape;62536;p26"/>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7" name="Google Shape;62537;p26"/>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8" name="Google Shape;62538;p26"/>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9" name="Google Shape;62539;p26"/>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0" name="Google Shape;62540;p26"/>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1" name="Google Shape;62541;p26"/>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2" name="Google Shape;62542;p26"/>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3" name="Google Shape;62543;p26"/>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4" name="Google Shape;62544;p26"/>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5" name="Google Shape;62545;p26"/>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6" name="Google Shape;62546;p26"/>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7" name="Google Shape;62547;p26"/>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8" name="Google Shape;62548;p26"/>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9" name="Google Shape;62549;p26"/>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0" name="Google Shape;62550;p26"/>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1" name="Google Shape;62551;p26"/>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2" name="Google Shape;62552;p26"/>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3" name="Google Shape;62553;p26"/>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4" name="Google Shape;62554;p26"/>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5" name="Google Shape;62555;p26"/>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6" name="Google Shape;62556;p26"/>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7" name="Google Shape;62557;p26"/>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8" name="Google Shape;62558;p26"/>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9" name="Google Shape;62559;p26"/>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0" name="Google Shape;62560;p26"/>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1" name="Google Shape;62561;p26"/>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2" name="Google Shape;62562;p26"/>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3" name="Google Shape;62563;p26"/>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4" name="Google Shape;62564;p26"/>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5" name="Google Shape;62565;p26"/>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6" name="Google Shape;62566;p26"/>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7" name="Google Shape;62567;p26"/>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8" name="Google Shape;62568;p26"/>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9" name="Google Shape;62569;p26"/>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0" name="Google Shape;62570;p26"/>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1" name="Google Shape;62571;p26"/>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2" name="Google Shape;62572;p26"/>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3" name="Google Shape;62573;p26"/>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4" name="Google Shape;62574;p26"/>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5" name="Google Shape;62575;p26"/>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6" name="Google Shape;62576;p26"/>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7" name="Google Shape;62577;p26"/>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8" name="Google Shape;62578;p26"/>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9" name="Google Shape;62579;p26"/>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0" name="Google Shape;62580;p26"/>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1" name="Google Shape;62581;p26"/>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2" name="Google Shape;62582;p26"/>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3" name="Google Shape;62583;p26"/>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4" name="Google Shape;62584;p26"/>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5" name="Google Shape;62585;p26"/>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6" name="Google Shape;62586;p26"/>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7" name="Google Shape;62587;p26"/>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8" name="Google Shape;62588;p26"/>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9" name="Google Shape;62589;p26"/>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0" name="Google Shape;62590;p26"/>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1" name="Google Shape;62591;p26"/>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2" name="Google Shape;62592;p26"/>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3" name="Google Shape;62593;p26"/>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4" name="Google Shape;62594;p26"/>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5" name="Google Shape;62595;p26"/>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6" name="Google Shape;62596;p26"/>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7" name="Google Shape;62597;p26"/>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8" name="Google Shape;62598;p26"/>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9" name="Google Shape;62599;p26"/>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0" name="Google Shape;62600;p26"/>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1" name="Google Shape;62601;p26"/>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2" name="Google Shape;62602;p26"/>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3" name="Google Shape;62603;p26"/>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4" name="Google Shape;62604;p26"/>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5" name="Google Shape;62605;p26"/>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6" name="Google Shape;62606;p26"/>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7" name="Google Shape;62607;p26"/>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8" name="Google Shape;62608;p26"/>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9" name="Google Shape;62609;p26"/>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0" name="Google Shape;62610;p26"/>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1" name="Google Shape;62611;p26"/>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2" name="Google Shape;62612;p26"/>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3" name="Google Shape;62613;p26"/>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4" name="Google Shape;62614;p26"/>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5" name="Google Shape;62615;p26"/>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6" name="Google Shape;62616;p26"/>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7" name="Google Shape;62617;p26"/>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8" name="Google Shape;62618;p26"/>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9" name="Google Shape;62619;p26"/>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0" name="Google Shape;62620;p26"/>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1" name="Google Shape;62621;p26"/>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2" name="Google Shape;62622;p26"/>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3" name="Google Shape;62623;p26"/>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4" name="Google Shape;62624;p26"/>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5" name="Google Shape;62625;p26"/>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6" name="Google Shape;62626;p26"/>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7" name="Google Shape;62627;p26"/>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8" name="Google Shape;62628;p26"/>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9" name="Google Shape;62629;p26"/>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0" name="Google Shape;62630;p26"/>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1" name="Google Shape;62631;p26"/>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2" name="Google Shape;62632;p26"/>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3" name="Google Shape;62633;p26"/>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4" name="Google Shape;62634;p26"/>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5" name="Google Shape;62635;p26"/>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6" name="Google Shape;62636;p26"/>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7" name="Google Shape;62637;p26"/>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8" name="Google Shape;62638;p26"/>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9" name="Google Shape;62639;p26"/>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0" name="Google Shape;62640;p26"/>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1" name="Google Shape;62641;p26"/>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2" name="Google Shape;62642;p26"/>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3" name="Google Shape;62643;p26"/>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4" name="Google Shape;62644;p26"/>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5" name="Google Shape;62645;p26"/>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6" name="Google Shape;62646;p26"/>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7" name="Google Shape;62647;p26"/>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8" name="Google Shape;62648;p26"/>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9" name="Google Shape;62649;p26"/>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0" name="Google Shape;62650;p26"/>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1" name="Google Shape;62651;p26"/>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2" name="Google Shape;62652;p26"/>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3" name="Google Shape;62653;p26"/>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4" name="Google Shape;62654;p26"/>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5" name="Google Shape;62655;p26"/>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6" name="Google Shape;62656;p26"/>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7" name="Google Shape;62657;p26"/>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8" name="Google Shape;62658;p26"/>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9" name="Google Shape;62659;p26"/>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0" name="Google Shape;62660;p26"/>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1" name="Google Shape;62661;p26"/>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2" name="Google Shape;62662;p26"/>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3" name="Google Shape;62663;p26"/>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4" name="Google Shape;62664;p26"/>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5" name="Google Shape;62665;p26"/>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6" name="Google Shape;62666;p26"/>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7" name="Google Shape;62667;p26"/>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8" name="Google Shape;62668;p26"/>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9" name="Google Shape;62669;p26"/>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0" name="Google Shape;62670;p26"/>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1" name="Google Shape;62671;p26"/>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2" name="Google Shape;62672;p26"/>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3" name="Google Shape;62673;p26"/>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4" name="Google Shape;62674;p26"/>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5" name="Google Shape;62675;p26"/>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6" name="Google Shape;62676;p26"/>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7" name="Google Shape;62677;p26"/>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8" name="Google Shape;62678;p26"/>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9" name="Google Shape;62679;p26"/>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0" name="Google Shape;62680;p26"/>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1" name="Google Shape;62681;p26"/>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2" name="Google Shape;62682;p26"/>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3" name="Google Shape;62683;p26"/>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4" name="Google Shape;62684;p26"/>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5" name="Google Shape;62685;p26"/>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6" name="Google Shape;62686;p26"/>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7" name="Google Shape;62687;p26"/>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8" name="Google Shape;62688;p26"/>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9" name="Google Shape;62689;p26"/>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0" name="Google Shape;62690;p26"/>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1" name="Google Shape;62691;p26"/>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2" name="Google Shape;62692;p26"/>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3" name="Google Shape;62693;p26"/>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4" name="Google Shape;62694;p26"/>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5" name="Google Shape;62695;p26"/>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6" name="Google Shape;62696;p26"/>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7" name="Google Shape;62697;p26"/>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8" name="Google Shape;62698;p26"/>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9" name="Google Shape;62699;p26"/>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0" name="Google Shape;62700;p26"/>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1" name="Google Shape;62701;p26"/>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2" name="Google Shape;62702;p26"/>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3" name="Google Shape;62703;p26"/>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4" name="Google Shape;62704;p26"/>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5" name="Google Shape;62705;p26"/>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6" name="Google Shape;62706;p26"/>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7" name="Google Shape;62707;p26"/>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8" name="Google Shape;62708;p26"/>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9" name="Google Shape;62709;p26"/>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0" name="Google Shape;62710;p26"/>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1" name="Google Shape;62711;p26"/>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2" name="Google Shape;62712;p26"/>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3" name="Google Shape;62713;p26"/>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4" name="Google Shape;62714;p26"/>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5" name="Google Shape;62715;p26"/>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6" name="Google Shape;62716;p26"/>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7" name="Google Shape;62717;p26"/>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8" name="Google Shape;62718;p26"/>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9" name="Google Shape;62719;p26"/>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0" name="Google Shape;62720;p26"/>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1" name="Google Shape;62721;p26"/>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2" name="Google Shape;62722;p26"/>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3" name="Google Shape;62723;p26"/>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4" name="Google Shape;62724;p26"/>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5" name="Google Shape;62725;p26"/>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6" name="Google Shape;62726;p26"/>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7" name="Google Shape;62727;p26"/>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8" name="Google Shape;62728;p26"/>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9" name="Google Shape;62729;p26"/>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0" name="Google Shape;62730;p26"/>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1" name="Google Shape;62731;p26"/>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2" name="Google Shape;62732;p26"/>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3" name="Google Shape;62733;p26"/>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4" name="Google Shape;62734;p26"/>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5" name="Google Shape;62735;p26"/>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6" name="Google Shape;62736;p26"/>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7" name="Google Shape;62737;p26"/>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8" name="Google Shape;62738;p26"/>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9" name="Google Shape;62739;p26"/>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0" name="Google Shape;62740;p26"/>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1" name="Google Shape;62741;p26"/>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2" name="Google Shape;62742;p26"/>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3" name="Google Shape;62743;p26"/>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4" name="Google Shape;62744;p26"/>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5" name="Google Shape;62745;p26"/>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6" name="Google Shape;62746;p26"/>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7" name="Google Shape;62747;p26"/>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8" name="Google Shape;62748;p26"/>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9" name="Google Shape;62749;p26"/>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0" name="Google Shape;62750;p26"/>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1" name="Google Shape;62751;p26"/>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2" name="Google Shape;62752;p26"/>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3" name="Google Shape;62753;p26"/>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4" name="Google Shape;62754;p26"/>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5" name="Google Shape;62755;p26"/>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6" name="Google Shape;62756;p26"/>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7" name="Google Shape;62757;p26"/>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8" name="Google Shape;62758;p26"/>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9" name="Google Shape;62759;p26"/>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0" name="Google Shape;62760;p26"/>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1" name="Google Shape;62761;p26"/>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2" name="Google Shape;62762;p26"/>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3" name="Google Shape;62763;p26"/>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4" name="Google Shape;62764;p26"/>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5" name="Google Shape;62765;p26"/>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6" name="Google Shape;62766;p26"/>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7" name="Google Shape;62767;p26"/>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8" name="Google Shape;62768;p26"/>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9" name="Google Shape;62769;p26"/>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0" name="Google Shape;62770;p26"/>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1" name="Google Shape;62771;p26"/>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2" name="Google Shape;62772;p26"/>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3" name="Google Shape;62773;p26"/>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4" name="Google Shape;62774;p26"/>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5" name="Google Shape;62775;p26"/>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6" name="Google Shape;62776;p26"/>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7" name="Google Shape;62777;p26"/>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8" name="Google Shape;62778;p26"/>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9" name="Google Shape;62779;p26"/>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0" name="Google Shape;62780;p26"/>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1" name="Google Shape;62781;p26"/>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2" name="Google Shape;62782;p26"/>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3" name="Google Shape;62783;p26"/>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4" name="Google Shape;62784;p26"/>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5" name="Google Shape;62785;p26"/>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6" name="Google Shape;62786;p26"/>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7" name="Google Shape;62787;p26"/>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8" name="Google Shape;62788;p26"/>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9" name="Google Shape;62789;p26"/>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0" name="Google Shape;62790;p26"/>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1" name="Google Shape;62791;p26"/>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2" name="Google Shape;62792;p26"/>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3" name="Google Shape;62793;p26"/>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4" name="Google Shape;62794;p26"/>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5" name="Google Shape;62795;p26"/>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6" name="Google Shape;62796;p26"/>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7" name="Google Shape;62797;p26"/>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8" name="Google Shape;62798;p26"/>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9" name="Google Shape;62799;p26"/>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0" name="Google Shape;62800;p26"/>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1" name="Google Shape;62801;p26"/>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2" name="Google Shape;62802;p26"/>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3" name="Google Shape;62803;p26"/>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4" name="Google Shape;62804;p26"/>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5" name="Google Shape;62805;p26"/>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6" name="Google Shape;62806;p26"/>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7" name="Google Shape;62807;p26"/>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8" name="Google Shape;62808;p26"/>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9" name="Google Shape;62809;p26"/>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0" name="Google Shape;62810;p26"/>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1" name="Google Shape;62811;p26"/>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2" name="Google Shape;62812;p26"/>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3" name="Google Shape;62813;p26"/>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4" name="Google Shape;62814;p26"/>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5" name="Google Shape;62815;p26"/>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6" name="Google Shape;62816;p26"/>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7" name="Google Shape;62817;p26"/>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8" name="Google Shape;62818;p26"/>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9" name="Google Shape;62819;p26"/>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0" name="Google Shape;62820;p26"/>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1" name="Google Shape;62821;p26"/>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2" name="Google Shape;62822;p26"/>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3" name="Google Shape;62823;p26"/>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4" name="Google Shape;62824;p26"/>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5" name="Google Shape;62825;p26"/>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6" name="Google Shape;62826;p26"/>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7" name="Google Shape;62827;p26"/>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8" name="Google Shape;62828;p26"/>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9" name="Google Shape;62829;p26"/>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0" name="Google Shape;62830;p26"/>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1" name="Google Shape;62831;p26"/>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2" name="Google Shape;62832;p26"/>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3" name="Google Shape;62833;p26"/>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4" name="Google Shape;62834;p26"/>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5" name="Google Shape;62835;p26"/>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6" name="Google Shape;62836;p26"/>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7" name="Google Shape;62837;p26"/>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8" name="Google Shape;62838;p26"/>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9" name="Google Shape;62839;p26"/>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0" name="Google Shape;62840;p26"/>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1" name="Google Shape;62841;p26"/>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2" name="Google Shape;62842;p26"/>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3" name="Google Shape;62843;p26"/>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4" name="Google Shape;62844;p26"/>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5" name="Google Shape;62845;p26"/>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6" name="Google Shape;62846;p26"/>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7" name="Google Shape;62847;p26"/>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8" name="Google Shape;62848;p26"/>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9" name="Google Shape;62849;p26"/>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0" name="Google Shape;62850;p26"/>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1" name="Google Shape;62851;p26"/>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2" name="Google Shape;62852;p26"/>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3" name="Google Shape;62853;p26"/>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4" name="Google Shape;62854;p26"/>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5" name="Google Shape;62855;p26"/>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6" name="Google Shape;62856;p26"/>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7" name="Google Shape;62857;p26"/>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8" name="Google Shape;62858;p26"/>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9" name="Google Shape;62859;p26"/>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0" name="Google Shape;62860;p26"/>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1" name="Google Shape;62861;p26"/>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2" name="Google Shape;62862;p26"/>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3" name="Google Shape;62863;p26"/>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4" name="Google Shape;62864;p26"/>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5" name="Google Shape;62865;p26"/>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6" name="Google Shape;62866;p26"/>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7" name="Google Shape;62867;p26"/>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8" name="Google Shape;62868;p26"/>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9" name="Google Shape;62869;p26"/>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0" name="Google Shape;62870;p26"/>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1" name="Google Shape;62871;p26"/>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2" name="Google Shape;62872;p26"/>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3" name="Google Shape;62873;p26"/>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4" name="Google Shape;62874;p26"/>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5" name="Google Shape;62875;p26"/>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6" name="Google Shape;62876;p26"/>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7" name="Google Shape;62877;p26"/>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8" name="Google Shape;62878;p26"/>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9" name="Google Shape;62879;p26"/>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0" name="Google Shape;62880;p26"/>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1" name="Google Shape;62881;p26"/>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2" name="Google Shape;62882;p26"/>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3" name="Google Shape;62883;p26"/>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4" name="Google Shape;62884;p26"/>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5" name="Google Shape;62885;p26"/>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6" name="Google Shape;62886;p26"/>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7" name="Google Shape;62887;p26"/>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8" name="Google Shape;62888;p26"/>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9" name="Google Shape;62889;p26"/>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0" name="Google Shape;62890;p26"/>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1" name="Google Shape;62891;p26"/>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2" name="Google Shape;62892;p26"/>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3" name="Google Shape;62893;p26"/>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4" name="Google Shape;62894;p26"/>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5" name="Google Shape;62895;p26"/>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6" name="Google Shape;62896;p26"/>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7" name="Google Shape;62897;p26"/>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8" name="Google Shape;62898;p26"/>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9" name="Google Shape;62899;p26"/>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0" name="Google Shape;62900;p26"/>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1" name="Google Shape;62901;p26"/>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2" name="Google Shape;62902;p26"/>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3" name="Google Shape;62903;p26"/>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4" name="Google Shape;62904;p26"/>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5" name="Google Shape;62905;p26"/>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6" name="Google Shape;62906;p26"/>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7" name="Google Shape;62907;p26"/>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8" name="Google Shape;62908;p26"/>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9" name="Google Shape;62909;p26"/>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0" name="Google Shape;62910;p26"/>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1" name="Google Shape;62911;p26"/>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2" name="Google Shape;62912;p26"/>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3" name="Google Shape;62913;p26"/>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4" name="Google Shape;62914;p26"/>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5" name="Google Shape;62915;p26"/>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6" name="Google Shape;62916;p26"/>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7" name="Google Shape;62917;p26"/>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8" name="Google Shape;62918;p26"/>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9" name="Google Shape;62919;p26"/>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0" name="Google Shape;62920;p26"/>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1" name="Google Shape;62921;p26"/>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2" name="Google Shape;62922;p26"/>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3" name="Google Shape;62923;p26"/>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4" name="Google Shape;62924;p26"/>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5" name="Google Shape;62925;p26"/>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6" name="Google Shape;62926;p26"/>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7" name="Google Shape;62927;p26"/>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8" name="Google Shape;62928;p26"/>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9" name="Google Shape;62929;p26"/>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0" name="Google Shape;62930;p26"/>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1" name="Google Shape;62931;p26"/>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2" name="Google Shape;62932;p26"/>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3" name="Google Shape;62933;p26"/>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4" name="Google Shape;62934;p26"/>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5" name="Google Shape;62935;p26"/>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6" name="Google Shape;62936;p26"/>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7" name="Google Shape;62937;p26"/>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8" name="Google Shape;62938;p26"/>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9" name="Google Shape;62939;p26"/>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0" name="Google Shape;62940;p26"/>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1" name="Google Shape;62941;p26"/>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2" name="Google Shape;62942;p26"/>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3" name="Google Shape;62943;p26"/>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4" name="Google Shape;62944;p26"/>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5" name="Google Shape;62945;p26"/>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6" name="Google Shape;62946;p26"/>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7" name="Google Shape;62947;p26"/>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8" name="Google Shape;62948;p26"/>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9" name="Google Shape;62949;p26"/>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0" name="Google Shape;62950;p26"/>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1" name="Google Shape;62951;p26"/>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2" name="Google Shape;62952;p26"/>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3" name="Google Shape;62953;p26"/>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4" name="Google Shape;62954;p26"/>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5" name="Google Shape;62955;p26"/>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6" name="Google Shape;62956;p26"/>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7" name="Google Shape;62957;p26"/>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8" name="Google Shape;62958;p26"/>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9" name="Google Shape;62959;p26"/>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0" name="Google Shape;62960;p26"/>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1" name="Google Shape;62961;p26"/>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2" name="Google Shape;62962;p26"/>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3" name="Google Shape;62963;p26"/>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4" name="Google Shape;62964;p26"/>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5" name="Google Shape;62965;p26"/>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6" name="Google Shape;62966;p26"/>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7" name="Google Shape;62967;p26"/>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8" name="Google Shape;62968;p26"/>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9" name="Google Shape;62969;p26"/>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0" name="Google Shape;62970;p26"/>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1" name="Google Shape;62971;p26"/>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2" name="Google Shape;62972;p26"/>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3" name="Google Shape;62973;p26"/>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4" name="Google Shape;62974;p26"/>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5" name="Google Shape;62975;p26"/>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6" name="Google Shape;62976;p26"/>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7" name="Google Shape;62977;p26"/>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8" name="Google Shape;62978;p26"/>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9" name="Google Shape;62979;p26"/>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0" name="Google Shape;62980;p26"/>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1" name="Google Shape;62981;p26"/>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2" name="Google Shape;62982;p26"/>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3" name="Google Shape;62983;p26"/>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4" name="Google Shape;62984;p26"/>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5" name="Google Shape;62985;p26"/>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6" name="Google Shape;62986;p26"/>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7" name="Google Shape;62987;p26"/>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8" name="Google Shape;62988;p26"/>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9" name="Google Shape;62989;p26"/>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0" name="Google Shape;62990;p26"/>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1" name="Google Shape;62991;p26"/>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2" name="Google Shape;62992;p26"/>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3" name="Google Shape;62993;p26"/>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4" name="Google Shape;62994;p26"/>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5" name="Google Shape;62995;p26"/>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6" name="Google Shape;62996;p26"/>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7" name="Google Shape;62997;p26"/>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8" name="Google Shape;62998;p26"/>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9" name="Google Shape;62999;p26"/>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0" name="Google Shape;63000;p26"/>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1" name="Google Shape;63001;p26"/>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2" name="Google Shape;63002;p26"/>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3" name="Google Shape;63003;p26"/>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4" name="Google Shape;63004;p26"/>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5" name="Google Shape;63005;p26"/>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6" name="Google Shape;63006;p26"/>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7" name="Google Shape;63007;p26"/>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8" name="Google Shape;63008;p26"/>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9" name="Google Shape;63009;p26"/>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0" name="Google Shape;63010;p26"/>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1" name="Google Shape;63011;p26"/>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2" name="Google Shape;63012;p26"/>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3" name="Google Shape;63013;p26"/>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4" name="Google Shape;63014;p26"/>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5" name="Google Shape;63015;p26"/>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6" name="Google Shape;63016;p26"/>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7" name="Google Shape;63017;p26"/>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8" name="Google Shape;63018;p26"/>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9" name="Google Shape;63019;p26"/>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0" name="Google Shape;63020;p26"/>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1" name="Google Shape;63021;p26"/>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2" name="Google Shape;63022;p26"/>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3" name="Google Shape;63023;p26"/>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4" name="Google Shape;63024;p26"/>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5" name="Google Shape;63025;p26"/>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6" name="Google Shape;63026;p26"/>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7" name="Google Shape;63027;p26"/>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8" name="Google Shape;63028;p26"/>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9" name="Google Shape;63029;p26"/>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0" name="Google Shape;63030;p26"/>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1" name="Google Shape;63031;p26"/>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2" name="Google Shape;63032;p26"/>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3" name="Google Shape;63033;p26"/>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4" name="Google Shape;63034;p26"/>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5" name="Google Shape;63035;p26"/>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6" name="Google Shape;63036;p26"/>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7" name="Google Shape;63037;p26"/>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8" name="Google Shape;63038;p26"/>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9" name="Google Shape;63039;p26"/>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0" name="Google Shape;63040;p26"/>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1" name="Google Shape;63041;p26"/>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2" name="Google Shape;63042;p26"/>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3" name="Google Shape;63043;p26"/>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4" name="Google Shape;63044;p26"/>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5" name="Google Shape;63045;p26"/>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6" name="Google Shape;63046;p26"/>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7" name="Google Shape;63047;p26"/>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8" name="Google Shape;63048;p26"/>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9" name="Google Shape;63049;p26"/>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0" name="Google Shape;63050;p26"/>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1" name="Google Shape;63051;p26"/>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2" name="Google Shape;63052;p26"/>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3" name="Google Shape;63053;p26"/>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4" name="Google Shape;63054;p26"/>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5" name="Google Shape;63055;p26"/>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6" name="Google Shape;63056;p26"/>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7" name="Google Shape;63057;p26"/>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8" name="Google Shape;63058;p26"/>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9" name="Google Shape;63059;p26"/>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0" name="Google Shape;63060;p26"/>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1" name="Google Shape;63061;p26"/>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2" name="Google Shape;63062;p26"/>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3" name="Google Shape;63063;p26"/>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4" name="Google Shape;63064;p26"/>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5" name="Google Shape;63065;p26"/>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6" name="Google Shape;63066;p26"/>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7" name="Google Shape;63067;p26"/>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8" name="Google Shape;63068;p26"/>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9" name="Google Shape;63069;p26"/>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0" name="Google Shape;63070;p26"/>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1" name="Google Shape;63071;p26"/>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2" name="Google Shape;63072;p26"/>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3" name="Google Shape;63073;p26"/>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4" name="Google Shape;63074;p26"/>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5" name="Google Shape;63075;p26"/>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6" name="Google Shape;63076;p26"/>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7" name="Google Shape;63077;p26"/>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8" name="Google Shape;63078;p26"/>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9" name="Google Shape;63079;p26"/>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0" name="Google Shape;63080;p26"/>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1" name="Google Shape;63081;p26"/>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2" name="Google Shape;63082;p26"/>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3" name="Google Shape;63083;p26"/>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4" name="Google Shape;63084;p26"/>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5" name="Google Shape;63085;p26"/>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6" name="Google Shape;63086;p26"/>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7" name="Google Shape;63087;p26"/>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8" name="Google Shape;63088;p26"/>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9" name="Google Shape;63089;p26"/>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0" name="Google Shape;63090;p26"/>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1" name="Google Shape;63091;p26"/>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2" name="Google Shape;63092;p26"/>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3" name="Google Shape;63093;p26"/>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4" name="Google Shape;63094;p26"/>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5" name="Google Shape;63095;p26"/>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6" name="Google Shape;63096;p26"/>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7" name="Google Shape;63097;p26"/>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8" name="Google Shape;63098;p26"/>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9" name="Google Shape;63099;p26"/>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0" name="Google Shape;63100;p26"/>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1" name="Google Shape;63101;p26"/>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2" name="Google Shape;63102;p26"/>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3" name="Google Shape;63103;p26"/>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4" name="Google Shape;63104;p26"/>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5" name="Google Shape;63105;p26"/>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6" name="Google Shape;63106;p26"/>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7" name="Google Shape;63107;p26"/>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8" name="Google Shape;63108;p26"/>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9" name="Google Shape;63109;p26"/>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0" name="Google Shape;63110;p26"/>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1" name="Google Shape;63111;p26"/>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2" name="Google Shape;63112;p26"/>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3" name="Google Shape;63113;p26"/>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4" name="Google Shape;63114;p26"/>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5" name="Google Shape;63115;p26"/>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6" name="Google Shape;63116;p26"/>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7" name="Google Shape;63117;p26"/>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8" name="Google Shape;63118;p26"/>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9" name="Google Shape;63119;p26"/>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0" name="Google Shape;63120;p26"/>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1" name="Google Shape;63121;p26"/>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2" name="Google Shape;63122;p26"/>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3" name="Google Shape;63123;p26"/>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4" name="Google Shape;63124;p26"/>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5" name="Google Shape;63125;p26"/>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6" name="Google Shape;63126;p26"/>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7" name="Google Shape;63127;p26"/>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8" name="Google Shape;63128;p26"/>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9" name="Google Shape;63129;p26"/>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0" name="Google Shape;63130;p26"/>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1" name="Google Shape;63131;p26"/>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2" name="Google Shape;63132;p26"/>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3" name="Google Shape;63133;p26"/>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4" name="Google Shape;63134;p26"/>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5" name="Google Shape;63135;p26"/>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6" name="Google Shape;63136;p26"/>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7" name="Google Shape;63137;p26"/>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8" name="Google Shape;63138;p26"/>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9" name="Google Shape;63139;p26"/>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0" name="Google Shape;63140;p26"/>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1" name="Google Shape;63141;p26"/>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2" name="Google Shape;63142;p26"/>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3" name="Google Shape;63143;p26"/>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4" name="Google Shape;63144;p26"/>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5" name="Google Shape;63145;p26"/>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6" name="Google Shape;63146;p26"/>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7" name="Google Shape;63147;p26"/>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8" name="Google Shape;63148;p26"/>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9" name="Google Shape;63149;p26"/>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0" name="Google Shape;63150;p26"/>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1" name="Google Shape;63151;p26"/>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2" name="Google Shape;63152;p26"/>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3" name="Google Shape;63153;p26"/>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4" name="Google Shape;63154;p26"/>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5" name="Google Shape;63155;p26"/>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6" name="Google Shape;63156;p26"/>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7" name="Google Shape;63157;p26"/>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8" name="Google Shape;63158;p26"/>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9" name="Google Shape;63159;p26"/>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0" name="Google Shape;63160;p26"/>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1" name="Google Shape;63161;p26"/>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2" name="Google Shape;63162;p26"/>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3" name="Google Shape;63163;p26"/>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4" name="Google Shape;63164;p26"/>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5" name="Google Shape;63165;p26"/>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6" name="Google Shape;63166;p26"/>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7" name="Google Shape;63167;p26"/>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8" name="Google Shape;63168;p26"/>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9" name="Google Shape;63169;p26"/>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0" name="Google Shape;63170;p26"/>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1" name="Google Shape;63171;p26"/>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2" name="Google Shape;63172;p26"/>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3" name="Google Shape;63173;p26"/>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4" name="Google Shape;63174;p26"/>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5" name="Google Shape;63175;p26"/>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6" name="Google Shape;63176;p26"/>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7" name="Google Shape;63177;p26"/>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8" name="Google Shape;63178;p26"/>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9" name="Google Shape;63179;p26"/>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0" name="Google Shape;63180;p26"/>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1" name="Google Shape;63181;p26"/>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2" name="Google Shape;63182;p26"/>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3" name="Google Shape;63183;p26"/>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4" name="Google Shape;63184;p26"/>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5" name="Google Shape;63185;p26"/>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6" name="Google Shape;63186;p26"/>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7" name="Google Shape;63187;p26"/>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8" name="Google Shape;63188;p26"/>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9" name="Google Shape;63189;p26"/>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0" name="Google Shape;63190;p26"/>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1" name="Google Shape;63191;p26"/>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2" name="Google Shape;63192;p26"/>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3" name="Google Shape;63193;p26"/>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4" name="Google Shape;63194;p26"/>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5" name="Google Shape;63195;p26"/>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6" name="Google Shape;63196;p26"/>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7" name="Google Shape;63197;p26"/>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8" name="Google Shape;63198;p26"/>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9" name="Google Shape;63199;p26"/>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0" name="Google Shape;63200;p26"/>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1" name="Google Shape;63201;p26"/>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2" name="Google Shape;63202;p26"/>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3" name="Google Shape;63203;p26"/>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4" name="Google Shape;63204;p26"/>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5" name="Google Shape;63205;p26"/>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6" name="Google Shape;63206;p26"/>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7" name="Google Shape;63207;p26"/>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8" name="Google Shape;63208;p26"/>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9" name="Google Shape;63209;p26"/>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0" name="Google Shape;63210;p26"/>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1" name="Google Shape;63211;p26"/>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2" name="Google Shape;63212;p26"/>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3" name="Google Shape;63213;p26"/>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4" name="Google Shape;63214;p26"/>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5" name="Google Shape;63215;p26"/>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6" name="Google Shape;63216;p26"/>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7" name="Google Shape;63217;p26"/>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8" name="Google Shape;63218;p26"/>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9" name="Google Shape;63219;p26"/>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0" name="Google Shape;63220;p26"/>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1" name="Google Shape;63221;p26"/>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2" name="Google Shape;63222;p26"/>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3" name="Google Shape;63223;p26"/>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4" name="Google Shape;63224;p26"/>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5" name="Google Shape;63225;p26"/>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6" name="Google Shape;63226;p26"/>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7" name="Google Shape;63227;p26"/>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8" name="Google Shape;63228;p26"/>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9" name="Google Shape;63229;p26"/>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0" name="Google Shape;63230;p26"/>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1" name="Google Shape;63231;p26"/>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2" name="Google Shape;63232;p26"/>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3" name="Google Shape;63233;p26"/>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4" name="Google Shape;63234;p26"/>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5" name="Google Shape;63235;p26"/>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6" name="Google Shape;63236;p26"/>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7" name="Google Shape;63237;p26"/>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8" name="Google Shape;63238;p26"/>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9" name="Google Shape;63239;p26"/>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0" name="Google Shape;63240;p26"/>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1" name="Google Shape;63241;p26"/>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2" name="Google Shape;63242;p26"/>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3" name="Google Shape;63243;p26"/>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4" name="Google Shape;63244;p26"/>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5" name="Google Shape;63245;p26"/>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6" name="Google Shape;63246;p26"/>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7" name="Google Shape;63247;p26"/>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8" name="Google Shape;63248;p26"/>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9" name="Google Shape;63249;p26"/>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0" name="Google Shape;63250;p26"/>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1" name="Google Shape;63251;p26"/>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2" name="Google Shape;63252;p26"/>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3" name="Google Shape;63253;p26"/>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4" name="Google Shape;63254;p26"/>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5" name="Google Shape;63255;p26"/>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6" name="Google Shape;63256;p26"/>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7" name="Google Shape;63257;p26"/>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8" name="Google Shape;63258;p26"/>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9" name="Google Shape;63259;p26"/>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0" name="Google Shape;63260;p26"/>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1" name="Google Shape;63261;p26"/>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2" name="Google Shape;63262;p26"/>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3" name="Google Shape;63263;p26"/>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4" name="Google Shape;63264;p26"/>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5" name="Google Shape;63265;p26"/>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6" name="Google Shape;63266;p26"/>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7" name="Google Shape;63267;p26"/>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8" name="Google Shape;63268;p26"/>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9" name="Google Shape;63269;p26"/>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0" name="Google Shape;63270;p26"/>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1" name="Google Shape;63271;p26"/>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2" name="Google Shape;63272;p26"/>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3" name="Google Shape;63273;p26"/>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4" name="Google Shape;63274;p26"/>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5" name="Google Shape;63275;p26"/>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6" name="Google Shape;63276;p26"/>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7" name="Google Shape;63277;p26"/>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8" name="Google Shape;63278;p26"/>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9" name="Google Shape;63279;p26"/>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0" name="Google Shape;63280;p26"/>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1" name="Google Shape;63281;p26"/>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2" name="Google Shape;63282;p26"/>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3" name="Google Shape;63283;p26"/>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4" name="Google Shape;63284;p26"/>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5" name="Google Shape;63285;p26"/>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6" name="Google Shape;63286;p26"/>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7" name="Google Shape;63287;p26"/>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8" name="Google Shape;63288;p26"/>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9" name="Google Shape;63289;p26"/>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0" name="Google Shape;63290;p26"/>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1" name="Google Shape;63291;p26"/>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2" name="Google Shape;63292;p26"/>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3" name="Google Shape;63293;p26"/>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4" name="Google Shape;63294;p26"/>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5" name="Google Shape;63295;p26"/>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6" name="Google Shape;63296;p26"/>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7" name="Google Shape;63297;p26"/>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8" name="Google Shape;63298;p26"/>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9" name="Google Shape;63299;p26"/>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0" name="Google Shape;63300;p26"/>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1" name="Google Shape;63301;p26"/>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2" name="Google Shape;63302;p26"/>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3" name="Google Shape;63303;p26"/>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4" name="Google Shape;63304;p26"/>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5" name="Google Shape;63305;p26"/>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6" name="Google Shape;63306;p26"/>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7" name="Google Shape;63307;p26"/>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8" name="Google Shape;63308;p26"/>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9" name="Google Shape;63309;p26"/>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0" name="Google Shape;63310;p26"/>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1" name="Google Shape;63311;p26"/>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2" name="Google Shape;63312;p26"/>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3" name="Google Shape;63313;p26"/>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4" name="Google Shape;63314;p26"/>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5" name="Google Shape;63315;p26"/>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6" name="Google Shape;63316;p26"/>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7" name="Google Shape;63317;p26"/>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8" name="Google Shape;63318;p26"/>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9" name="Google Shape;63319;p26"/>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0" name="Google Shape;63320;p26"/>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1" name="Google Shape;63321;p26"/>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2" name="Google Shape;63322;p26"/>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3" name="Google Shape;63323;p26"/>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4" name="Google Shape;63324;p26"/>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5" name="Google Shape;63325;p26"/>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6" name="Google Shape;63326;p26"/>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7" name="Google Shape;63327;p26"/>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8" name="Google Shape;63328;p26"/>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9" name="Google Shape;63329;p26"/>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0" name="Google Shape;63330;p26"/>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1" name="Google Shape;63331;p26"/>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2" name="Google Shape;63332;p26"/>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3" name="Google Shape;63333;p26"/>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4" name="Google Shape;63334;p26"/>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5" name="Google Shape;63335;p26"/>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6" name="Google Shape;63336;p26"/>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7" name="Google Shape;63337;p26"/>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8" name="Google Shape;63338;p26"/>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9" name="Google Shape;63339;p26"/>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0" name="Google Shape;63340;p26"/>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1" name="Google Shape;63341;p26"/>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2" name="Google Shape;63342;p26"/>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3" name="Google Shape;63343;p26"/>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4" name="Google Shape;63344;p26"/>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5" name="Google Shape;63345;p26"/>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6" name="Google Shape;63346;p26"/>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7" name="Google Shape;63347;p26"/>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8" name="Google Shape;63348;p26"/>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9" name="Google Shape;63349;p26"/>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0" name="Google Shape;63350;p26"/>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1" name="Google Shape;63351;p26"/>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2" name="Google Shape;63352;p26"/>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3" name="Google Shape;63353;p26"/>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4" name="Google Shape;63354;p26"/>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5" name="Google Shape;63355;p26"/>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6" name="Google Shape;63356;p26"/>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7" name="Google Shape;63357;p26"/>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8" name="Google Shape;63358;p26"/>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9" name="Google Shape;63359;p26"/>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0" name="Google Shape;63360;p26"/>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1" name="Google Shape;63361;p26"/>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2" name="Google Shape;63362;p26"/>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3" name="Google Shape;63363;p26"/>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4" name="Google Shape;63364;p26"/>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5" name="Google Shape;63365;p26"/>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6" name="Google Shape;63366;p26"/>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7" name="Google Shape;63367;p26"/>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8" name="Google Shape;63368;p26"/>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9" name="Google Shape;63369;p26"/>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0" name="Google Shape;63370;p26"/>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1" name="Google Shape;63371;p26"/>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2" name="Google Shape;63372;p26"/>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3" name="Google Shape;63373;p26"/>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4" name="Google Shape;63374;p26"/>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5" name="Google Shape;63375;p26"/>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6" name="Google Shape;63376;p26"/>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7" name="Google Shape;63377;p26"/>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8" name="Google Shape;63378;p26"/>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9" name="Google Shape;63379;p26"/>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0" name="Google Shape;63380;p26"/>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1" name="Google Shape;63381;p26"/>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2" name="Google Shape;63382;p26"/>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3" name="Google Shape;63383;p26"/>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4" name="Google Shape;63384;p26"/>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5" name="Google Shape;63385;p26"/>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6" name="Google Shape;63386;p26"/>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7" name="Google Shape;63387;p26"/>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8" name="Google Shape;63388;p26"/>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9" name="Google Shape;63389;p26"/>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0" name="Google Shape;63390;p26"/>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1" name="Google Shape;63391;p26"/>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2" name="Google Shape;63392;p26"/>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3" name="Google Shape;63393;p26"/>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4" name="Google Shape;63394;p26"/>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5" name="Google Shape;63395;p26"/>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6" name="Google Shape;63396;p26"/>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7" name="Google Shape;63397;p26"/>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8" name="Google Shape;63398;p26"/>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9" name="Google Shape;63399;p26"/>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0" name="Google Shape;63400;p26"/>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1" name="Google Shape;63401;p26"/>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2" name="Google Shape;63402;p26"/>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3" name="Google Shape;63403;p26"/>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4" name="Google Shape;63404;p26"/>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5" name="Google Shape;63405;p26"/>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6" name="Google Shape;63406;p26"/>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7" name="Google Shape;63407;p26"/>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8" name="Google Shape;63408;p26"/>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9" name="Google Shape;63409;p26"/>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0" name="Google Shape;63410;p26"/>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1" name="Google Shape;63411;p26"/>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2" name="Google Shape;63412;p26"/>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3" name="Google Shape;63413;p26"/>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4" name="Google Shape;63414;p26"/>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5" name="Google Shape;63415;p26"/>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6" name="Google Shape;63416;p26"/>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7" name="Google Shape;63417;p26"/>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8" name="Google Shape;63418;p26"/>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9" name="Google Shape;63419;p26"/>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0" name="Google Shape;63420;p26"/>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1" name="Google Shape;63421;p26"/>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2" name="Google Shape;63422;p26"/>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3" name="Google Shape;63423;p26"/>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4" name="Google Shape;63424;p26"/>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5" name="Google Shape;63425;p26"/>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6" name="Google Shape;63426;p26"/>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7" name="Google Shape;63427;p26"/>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8" name="Google Shape;63428;p26"/>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9" name="Google Shape;63429;p26"/>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0" name="Google Shape;63430;p26"/>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1" name="Google Shape;63431;p26"/>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2" name="Google Shape;63432;p26"/>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3" name="Google Shape;63433;p26"/>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4" name="Google Shape;63434;p26"/>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5" name="Google Shape;63435;p26"/>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6" name="Google Shape;63436;p26"/>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7" name="Google Shape;63437;p26"/>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8" name="Google Shape;63438;p26"/>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9" name="Google Shape;63439;p26"/>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0" name="Google Shape;63440;p26"/>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1" name="Google Shape;63441;p26"/>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2" name="Google Shape;63442;p26"/>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3" name="Google Shape;63443;p26"/>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4" name="Google Shape;63444;p26"/>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5" name="Google Shape;63445;p26"/>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6" name="Google Shape;63446;p26"/>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7" name="Google Shape;63447;p26"/>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8" name="Google Shape;63448;p26"/>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9" name="Google Shape;63449;p26"/>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0" name="Google Shape;63450;p26"/>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1" name="Google Shape;63451;p26"/>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2" name="Google Shape;63452;p26"/>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3" name="Google Shape;63453;p26"/>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4" name="Google Shape;63454;p26"/>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5" name="Google Shape;63455;p26"/>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6" name="Google Shape;63456;p26"/>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7" name="Google Shape;63457;p26"/>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8" name="Google Shape;63458;p26"/>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9" name="Google Shape;63459;p26"/>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0" name="Google Shape;63460;p26"/>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1" name="Google Shape;63461;p26"/>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2" name="Google Shape;63462;p26"/>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3" name="Google Shape;63463;p26"/>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4" name="Google Shape;63464;p26"/>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5" name="Google Shape;63465;p26"/>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6" name="Google Shape;63466;p26"/>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7" name="Google Shape;63467;p26"/>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8" name="Google Shape;63468;p26"/>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9" name="Google Shape;63469;p26"/>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0" name="Google Shape;63470;p26"/>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1" name="Google Shape;63471;p26"/>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2" name="Google Shape;63472;p26"/>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3" name="Google Shape;63473;p26"/>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4" name="Google Shape;63474;p26"/>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5" name="Google Shape;63475;p26"/>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6" name="Google Shape;63476;p26"/>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7" name="Google Shape;63477;p26"/>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8" name="Google Shape;63478;p26"/>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9" name="Google Shape;63479;p26"/>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0" name="Google Shape;63480;p26"/>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1" name="Google Shape;63481;p26"/>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2" name="Google Shape;63482;p26"/>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3" name="Google Shape;63483;p26"/>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4" name="Google Shape;63484;p26"/>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5" name="Google Shape;63485;p26"/>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6" name="Google Shape;63486;p26"/>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7" name="Google Shape;63487;p26"/>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8" name="Google Shape;63488;p26"/>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9" name="Google Shape;63489;p26"/>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0" name="Google Shape;63490;p26"/>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1" name="Google Shape;63491;p26"/>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2" name="Google Shape;63492;p26"/>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3" name="Google Shape;63493;p26"/>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4" name="Google Shape;63494;p26"/>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5" name="Google Shape;63495;p26"/>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6" name="Google Shape;63496;p26"/>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7" name="Google Shape;63497;p26"/>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8" name="Google Shape;63498;p26"/>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9" name="Google Shape;63499;p26"/>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0" name="Google Shape;63500;p26"/>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1" name="Google Shape;63501;p26"/>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2" name="Google Shape;63502;p26"/>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3" name="Google Shape;63503;p26"/>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4" name="Google Shape;63504;p26"/>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5" name="Google Shape;63505;p26"/>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6" name="Google Shape;63506;p26"/>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7" name="Google Shape;63507;p26"/>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8" name="Google Shape;63508;p26"/>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9" name="Google Shape;63509;p26"/>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0" name="Google Shape;63510;p26"/>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1" name="Google Shape;63511;p26"/>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2" name="Google Shape;63512;p26"/>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3" name="Google Shape;63513;p26"/>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4" name="Google Shape;63514;p26"/>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5" name="Google Shape;63515;p26"/>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6" name="Google Shape;63516;p26"/>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7" name="Google Shape;63517;p26"/>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8" name="Google Shape;63518;p26"/>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9" name="Google Shape;63519;p26"/>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0" name="Google Shape;63520;p26"/>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1" name="Google Shape;63521;p26"/>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2" name="Google Shape;63522;p26"/>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3" name="Google Shape;63523;p26"/>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4" name="Google Shape;63524;p26"/>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5" name="Google Shape;63525;p26"/>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6" name="Google Shape;63526;p26"/>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7" name="Google Shape;63527;p26"/>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8" name="Google Shape;63528;p26"/>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9" name="Google Shape;63529;p26"/>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0" name="Google Shape;63530;p26"/>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1" name="Google Shape;63531;p26"/>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2" name="Google Shape;63532;p26"/>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3" name="Google Shape;63533;p26"/>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4" name="Google Shape;63534;p26"/>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5" name="Google Shape;63535;p26"/>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6" name="Google Shape;63536;p26"/>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7" name="Google Shape;63537;p26"/>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8" name="Google Shape;63538;p26"/>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9" name="Google Shape;63539;p26"/>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0" name="Google Shape;63540;p26"/>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1" name="Google Shape;63541;p26"/>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2" name="Google Shape;63542;p26"/>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3" name="Google Shape;63543;p26"/>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4" name="Google Shape;63544;p26"/>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5" name="Google Shape;63545;p26"/>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6" name="Google Shape;63546;p26"/>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7" name="Google Shape;63547;p26"/>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8" name="Google Shape;63548;p26"/>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9" name="Google Shape;63549;p26"/>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0" name="Google Shape;63550;p26"/>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1" name="Google Shape;63551;p26"/>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2" name="Google Shape;63552;p26"/>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3" name="Google Shape;63553;p26"/>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4" name="Google Shape;63554;p26"/>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5" name="Google Shape;63555;p26"/>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6" name="Google Shape;63556;p26"/>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7" name="Google Shape;63557;p26"/>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8" name="Google Shape;63558;p26"/>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9" name="Google Shape;63559;p26"/>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0" name="Google Shape;63560;p26"/>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1" name="Google Shape;63561;p26"/>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2" name="Google Shape;63562;p26"/>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3" name="Google Shape;63563;p26"/>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4" name="Google Shape;63564;p26"/>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5" name="Google Shape;63565;p26"/>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6" name="Google Shape;63566;p26"/>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7" name="Google Shape;63567;p26"/>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8" name="Google Shape;63568;p26"/>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9" name="Google Shape;63569;p26"/>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0" name="Google Shape;63570;p26"/>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1" name="Google Shape;63571;p26"/>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2" name="Google Shape;63572;p26"/>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3" name="Google Shape;63573;p26"/>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4" name="Google Shape;63574;p26"/>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5" name="Google Shape;63575;p26"/>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6" name="Google Shape;63576;p26"/>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7" name="Google Shape;63577;p26"/>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8" name="Google Shape;63578;p26"/>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9" name="Google Shape;63579;p26"/>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0" name="Google Shape;63580;p26"/>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1" name="Google Shape;63581;p26"/>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2" name="Google Shape;63582;p26"/>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3" name="Google Shape;63583;p26"/>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4" name="Google Shape;63584;p26"/>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5" name="Google Shape;63585;p26"/>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6" name="Google Shape;63586;p26"/>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7" name="Google Shape;63587;p26"/>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8" name="Google Shape;63588;p26"/>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9" name="Google Shape;63589;p26"/>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0" name="Google Shape;63590;p26"/>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1" name="Google Shape;63591;p26"/>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2" name="Google Shape;63592;p26"/>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3" name="Google Shape;63593;p26"/>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4" name="Google Shape;63594;p26"/>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5" name="Google Shape;63595;p26"/>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6" name="Google Shape;63596;p26"/>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7" name="Google Shape;63597;p26"/>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8" name="Google Shape;63598;p26"/>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9" name="Google Shape;63599;p26"/>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0" name="Google Shape;63600;p26"/>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1" name="Google Shape;63601;p26"/>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2" name="Google Shape;63602;p26"/>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3" name="Google Shape;63603;p26"/>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4" name="Google Shape;63604;p26"/>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5" name="Google Shape;63605;p26"/>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6" name="Google Shape;63606;p26"/>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7" name="Google Shape;63607;p26"/>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8" name="Google Shape;63608;p26"/>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9" name="Google Shape;63609;p26"/>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0" name="Google Shape;63610;p26"/>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1" name="Google Shape;63611;p26"/>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2" name="Google Shape;63612;p26"/>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3" name="Google Shape;63613;p26"/>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4" name="Google Shape;63614;p26"/>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5" name="Google Shape;63615;p26"/>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6" name="Google Shape;63616;p26"/>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7" name="Google Shape;63617;p26"/>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8" name="Google Shape;63618;p26"/>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9" name="Google Shape;63619;p26"/>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0" name="Google Shape;63620;p26"/>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1" name="Google Shape;63621;p26"/>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2" name="Google Shape;63622;p26"/>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3" name="Google Shape;63623;p26"/>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4" name="Google Shape;63624;p26"/>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5" name="Google Shape;63625;p26"/>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6" name="Google Shape;63626;p26"/>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7" name="Google Shape;63627;p26"/>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8" name="Google Shape;63628;p26"/>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9" name="Google Shape;63629;p26"/>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0" name="Google Shape;63630;p26"/>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1" name="Google Shape;63631;p26"/>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2" name="Google Shape;63632;p26"/>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3" name="Google Shape;63633;p26"/>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4" name="Google Shape;63634;p26"/>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5" name="Google Shape;63635;p26"/>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6" name="Google Shape;63636;p26"/>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7" name="Google Shape;63637;p26"/>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8" name="Google Shape;63638;p26"/>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9" name="Google Shape;63639;p26"/>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0" name="Google Shape;63640;p26"/>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1" name="Google Shape;63641;p26"/>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2" name="Google Shape;63642;p26"/>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3" name="Google Shape;63643;p26"/>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4" name="Google Shape;63644;p26"/>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5" name="Google Shape;63645;p26"/>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6" name="Google Shape;63646;p26"/>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7" name="Google Shape;63647;p26"/>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8" name="Google Shape;63648;p26"/>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9" name="Google Shape;63649;p26"/>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0" name="Google Shape;63650;p26"/>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1" name="Google Shape;63651;p26"/>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2" name="Google Shape;63652;p26"/>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3" name="Google Shape;63653;p26"/>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4" name="Google Shape;63654;p26"/>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5" name="Google Shape;63655;p26"/>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6" name="Google Shape;63656;p26"/>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7" name="Google Shape;63657;p26"/>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8" name="Google Shape;63658;p26"/>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9" name="Google Shape;63659;p26"/>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0" name="Google Shape;63660;p26"/>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1" name="Google Shape;63661;p26"/>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2" name="Google Shape;63662;p26"/>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3" name="Google Shape;63663;p26"/>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4" name="Google Shape;63664;p26"/>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5" name="Google Shape;63665;p26"/>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6" name="Google Shape;63666;p26"/>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7" name="Google Shape;63667;p26"/>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8" name="Google Shape;63668;p26"/>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9" name="Google Shape;63669;p26"/>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0" name="Google Shape;63670;p26"/>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1" name="Google Shape;63671;p26"/>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2" name="Google Shape;63672;p26"/>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3" name="Google Shape;63673;p26"/>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4" name="Google Shape;63674;p26"/>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5" name="Google Shape;63675;p26"/>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6" name="Google Shape;63676;p26"/>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7" name="Google Shape;63677;p26"/>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8" name="Google Shape;63678;p26"/>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9" name="Google Shape;63679;p26"/>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0" name="Google Shape;63680;p26"/>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1" name="Google Shape;63681;p26"/>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2" name="Google Shape;63682;p26"/>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3" name="Google Shape;63683;p26"/>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4" name="Google Shape;63684;p26"/>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5" name="Google Shape;63685;p26"/>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6" name="Google Shape;63686;p26"/>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7" name="Google Shape;63687;p26"/>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8" name="Google Shape;63688;p26"/>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9" name="Google Shape;63689;p26"/>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0" name="Google Shape;63690;p26"/>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1" name="Google Shape;63691;p26"/>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2" name="Google Shape;63692;p26"/>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3" name="Google Shape;63693;p26"/>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4" name="Google Shape;63694;p26"/>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5" name="Google Shape;63695;p26"/>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6" name="Google Shape;63696;p26"/>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7" name="Google Shape;63697;p26"/>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8" name="Google Shape;63698;p26"/>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9" name="Google Shape;63699;p26"/>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0" name="Google Shape;63700;p26"/>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1" name="Google Shape;63701;p26"/>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2" name="Google Shape;63702;p26"/>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3" name="Google Shape;63703;p26"/>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4" name="Google Shape;63704;p26"/>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5" name="Google Shape;63705;p26"/>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6" name="Google Shape;63706;p26"/>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7" name="Google Shape;63707;p26"/>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8" name="Google Shape;63708;p26"/>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9" name="Google Shape;63709;p26"/>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0" name="Google Shape;63710;p26"/>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1" name="Google Shape;63711;p26"/>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2" name="Google Shape;63712;p26"/>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3" name="Google Shape;63713;p26"/>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4" name="Google Shape;63714;p26"/>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5" name="Google Shape;63715;p26"/>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6" name="Google Shape;63716;p26"/>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7" name="Google Shape;63717;p26"/>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8" name="Google Shape;63718;p26"/>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9" name="Google Shape;63719;p26"/>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0" name="Google Shape;63720;p26"/>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1" name="Google Shape;63721;p26"/>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2" name="Google Shape;63722;p26"/>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3" name="Google Shape;63723;p26"/>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4" name="Google Shape;63724;p26"/>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5" name="Google Shape;63725;p26"/>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6" name="Google Shape;63726;p26"/>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7" name="Google Shape;63727;p26"/>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8" name="Google Shape;63728;p26"/>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9" name="Google Shape;63729;p26"/>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0" name="Google Shape;63730;p26"/>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1" name="Google Shape;63731;p26"/>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2" name="Google Shape;63732;p26"/>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3" name="Google Shape;63733;p26"/>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4" name="Google Shape;63734;p26"/>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5" name="Google Shape;63735;p26"/>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6" name="Google Shape;63736;p26"/>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7" name="Google Shape;63737;p26"/>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8" name="Google Shape;63738;p26"/>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9" name="Google Shape;63739;p26"/>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0" name="Google Shape;63740;p26"/>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1" name="Google Shape;63741;p26"/>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2" name="Google Shape;63742;p26"/>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3" name="Google Shape;63743;p26"/>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4" name="Google Shape;63744;p26"/>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5" name="Google Shape;63745;p26"/>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6" name="Google Shape;63746;p26"/>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7" name="Google Shape;63747;p26"/>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8" name="Google Shape;63748;p26"/>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9" name="Google Shape;63749;p26"/>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0" name="Google Shape;63750;p26"/>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1" name="Google Shape;63751;p26"/>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2" name="Google Shape;63752;p26"/>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3" name="Google Shape;63753;p26"/>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4" name="Google Shape;63754;p26"/>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5" name="Google Shape;63755;p26"/>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6" name="Google Shape;63756;p26"/>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7" name="Google Shape;63757;p26"/>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8" name="Google Shape;63758;p26"/>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9" name="Google Shape;63759;p26"/>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0" name="Google Shape;63760;p26"/>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1" name="Google Shape;63761;p26"/>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2" name="Google Shape;63762;p26"/>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3" name="Google Shape;63763;p26"/>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4" name="Google Shape;63764;p26"/>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5" name="Google Shape;63765;p26"/>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6" name="Google Shape;63766;p26"/>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7" name="Google Shape;63767;p26"/>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8" name="Google Shape;63768;p26"/>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9" name="Google Shape;63769;p26"/>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0" name="Google Shape;63770;p26"/>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1" name="Google Shape;63771;p26"/>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2" name="Google Shape;63772;p26"/>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3" name="Google Shape;63773;p26"/>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4" name="Google Shape;63774;p26"/>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5" name="Google Shape;63775;p26"/>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6" name="Google Shape;63776;p26"/>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7" name="Google Shape;63777;p26"/>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8" name="Google Shape;63778;p26"/>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9" name="Google Shape;63779;p26"/>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0" name="Google Shape;63780;p26"/>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1" name="Google Shape;63781;p26"/>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2" name="Google Shape;63782;p26"/>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3" name="Google Shape;63783;p26"/>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4" name="Google Shape;63784;p26"/>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5" name="Google Shape;63785;p26"/>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6" name="Google Shape;63786;p26"/>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7" name="Google Shape;63787;p26"/>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8" name="Google Shape;63788;p26"/>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9" name="Google Shape;63789;p26"/>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0" name="Google Shape;63790;p26"/>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1" name="Google Shape;63791;p26"/>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2" name="Google Shape;63792;p26"/>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3" name="Google Shape;63793;p26"/>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4" name="Google Shape;63794;p26"/>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5" name="Google Shape;63795;p26"/>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6" name="Google Shape;63796;p26"/>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7" name="Google Shape;63797;p26"/>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8" name="Google Shape;63798;p26"/>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9" name="Google Shape;63799;p26"/>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0" name="Google Shape;63800;p26"/>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1" name="Google Shape;63801;p26"/>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2" name="Google Shape;63802;p26"/>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3" name="Google Shape;63803;p26"/>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4" name="Google Shape;63804;p26"/>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5" name="Google Shape;63805;p26"/>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6" name="Google Shape;63806;p26"/>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7" name="Google Shape;63807;p26"/>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8" name="Google Shape;63808;p26"/>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9" name="Google Shape;63809;p26"/>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0" name="Google Shape;63810;p26"/>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1" name="Google Shape;63811;p26"/>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2" name="Google Shape;63812;p26"/>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3" name="Google Shape;63813;p26"/>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4" name="Google Shape;63814;p26"/>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5" name="Google Shape;63815;p26"/>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6" name="Google Shape;63816;p26"/>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7" name="Google Shape;63817;p26"/>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8" name="Google Shape;63818;p26"/>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9" name="Google Shape;63819;p26"/>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0" name="Google Shape;63820;p26"/>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1" name="Google Shape;63821;p26"/>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2" name="Google Shape;63822;p26"/>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3" name="Google Shape;63823;p26"/>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4" name="Google Shape;63824;p26"/>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5" name="Google Shape;63825;p26"/>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6" name="Google Shape;63826;p26"/>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7" name="Google Shape;63827;p26"/>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8" name="Google Shape;63828;p26"/>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9" name="Google Shape;63829;p26"/>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0" name="Google Shape;63830;p26"/>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1" name="Google Shape;63831;p26"/>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2" name="Google Shape;63832;p26"/>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3" name="Google Shape;63833;p26"/>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4" name="Google Shape;63834;p26"/>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5" name="Google Shape;63835;p26"/>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6" name="Google Shape;63836;p26"/>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7" name="Google Shape;63837;p26"/>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8" name="Google Shape;63838;p26"/>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9" name="Google Shape;63839;p26"/>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0" name="Google Shape;63840;p26"/>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1" name="Google Shape;63841;p26"/>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2" name="Google Shape;63842;p26"/>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3" name="Google Shape;63843;p26"/>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4" name="Google Shape;63844;p26"/>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5" name="Google Shape;63845;p26"/>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6" name="Google Shape;63846;p26"/>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7" name="Google Shape;63847;p26"/>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8" name="Google Shape;63848;p26"/>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9" name="Google Shape;63849;p26"/>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0" name="Google Shape;63850;p26"/>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1" name="Google Shape;63851;p26"/>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2" name="Google Shape;63852;p26"/>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3" name="Google Shape;63853;p26"/>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4" name="Google Shape;63854;p26"/>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5" name="Google Shape;63855;p26"/>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6" name="Google Shape;63856;p26"/>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7" name="Google Shape;63857;p26"/>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8" name="Google Shape;63858;p26"/>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9" name="Google Shape;63859;p26"/>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0" name="Google Shape;63860;p26"/>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1" name="Google Shape;63861;p26"/>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2" name="Google Shape;63862;p26"/>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3" name="Google Shape;63863;p26"/>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4" name="Google Shape;63864;p26"/>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5" name="Google Shape;63865;p26"/>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6" name="Google Shape;63866;p26"/>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7" name="Google Shape;63867;p26"/>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8" name="Google Shape;63868;p26"/>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9" name="Google Shape;63869;p26"/>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0" name="Google Shape;63870;p26"/>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1" name="Google Shape;63871;p26"/>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2" name="Google Shape;63872;p26"/>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3" name="Google Shape;63873;p26"/>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4" name="Google Shape;63874;p26"/>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5" name="Google Shape;63875;p26"/>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6" name="Google Shape;63876;p26"/>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7" name="Google Shape;63877;p26"/>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8" name="Google Shape;63878;p26"/>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9" name="Google Shape;63879;p26"/>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0" name="Google Shape;63880;p26"/>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1" name="Google Shape;63881;p26"/>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2" name="Google Shape;63882;p26"/>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3" name="Google Shape;63883;p26"/>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4" name="Google Shape;63884;p26"/>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5" name="Google Shape;63885;p26"/>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6" name="Google Shape;63886;p26"/>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7" name="Google Shape;63887;p26"/>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8" name="Google Shape;63888;p26"/>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9" name="Google Shape;63889;p26"/>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0" name="Google Shape;63890;p26"/>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1" name="Google Shape;63891;p26"/>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2" name="Google Shape;63892;p26"/>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3" name="Google Shape;63893;p26"/>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4" name="Google Shape;63894;p26"/>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5" name="Google Shape;63895;p26"/>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6" name="Google Shape;63896;p26"/>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7" name="Google Shape;63897;p26"/>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8" name="Google Shape;63898;p26"/>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9" name="Google Shape;63899;p26"/>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0" name="Google Shape;63900;p26"/>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1" name="Google Shape;63901;p26"/>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2" name="Google Shape;63902;p26"/>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3" name="Google Shape;63903;p26"/>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4" name="Google Shape;63904;p26"/>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5" name="Google Shape;63905;p26"/>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6" name="Google Shape;63906;p26"/>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7" name="Google Shape;63907;p26"/>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8" name="Google Shape;63908;p26"/>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9" name="Google Shape;63909;p26"/>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0" name="Google Shape;63910;p26"/>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1" name="Google Shape;63911;p26"/>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2" name="Google Shape;63912;p26"/>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3" name="Google Shape;63913;p26"/>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4" name="Google Shape;63914;p26"/>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5" name="Google Shape;63915;p26"/>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6" name="Google Shape;63916;p26"/>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7" name="Google Shape;63917;p26"/>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8" name="Google Shape;63918;p26"/>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9" name="Google Shape;63919;p26"/>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0" name="Google Shape;63920;p26"/>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1" name="Google Shape;63921;p26"/>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2" name="Google Shape;63922;p26"/>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3" name="Google Shape;63923;p26"/>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4" name="Google Shape;63924;p26"/>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5" name="Google Shape;63925;p26"/>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6" name="Google Shape;63926;p26"/>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7" name="Google Shape;63927;p26"/>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8" name="Google Shape;63928;p26"/>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9" name="Google Shape;63929;p26"/>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0" name="Google Shape;63930;p26"/>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1" name="Google Shape;63931;p26"/>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2" name="Google Shape;63932;p26"/>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3" name="Google Shape;63933;p26"/>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4" name="Google Shape;63934;p26"/>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5" name="Google Shape;63935;p26"/>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6" name="Google Shape;63936;p26"/>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7" name="Google Shape;63937;p26"/>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8" name="Google Shape;63938;p26"/>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9" name="Google Shape;63939;p26"/>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0" name="Google Shape;63940;p26"/>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1" name="Google Shape;63941;p26"/>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2" name="Google Shape;63942;p26"/>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3" name="Google Shape;63943;p26"/>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4" name="Google Shape;63944;p26"/>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5" name="Google Shape;63945;p26"/>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6" name="Google Shape;63946;p26"/>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7" name="Google Shape;63947;p26"/>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8" name="Google Shape;63948;p26"/>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9" name="Google Shape;63949;p26"/>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0" name="Google Shape;63950;p26"/>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1" name="Google Shape;63951;p26"/>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2" name="Google Shape;63952;p26"/>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3" name="Google Shape;63953;p26"/>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4" name="Google Shape;63954;p26"/>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5" name="Google Shape;63955;p26"/>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6" name="Google Shape;63956;p26"/>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7" name="Google Shape;63957;p26"/>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8" name="Google Shape;63958;p26"/>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9" name="Google Shape;63959;p26"/>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0" name="Google Shape;63960;p26"/>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1" name="Google Shape;63961;p26"/>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2" name="Google Shape;63962;p26"/>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3" name="Google Shape;63963;p26"/>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4" name="Google Shape;63964;p26"/>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5" name="Google Shape;63965;p26"/>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6" name="Google Shape;63966;p26"/>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7" name="Google Shape;63967;p26"/>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8" name="Google Shape;63968;p26"/>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9" name="Google Shape;63969;p26"/>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0" name="Google Shape;63970;p26"/>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1" name="Google Shape;63971;p26"/>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2" name="Google Shape;63972;p26"/>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3" name="Google Shape;63973;p26"/>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4" name="Google Shape;63974;p26"/>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5" name="Google Shape;63975;p26"/>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6" name="Google Shape;63976;p26"/>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7" name="Google Shape;63977;p26"/>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8" name="Google Shape;63978;p26"/>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9" name="Google Shape;63979;p26"/>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0" name="Google Shape;63980;p26"/>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1" name="Google Shape;63981;p26"/>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2" name="Google Shape;63982;p26"/>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3" name="Google Shape;63983;p26"/>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4" name="Google Shape;63984;p26"/>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5" name="Google Shape;63985;p26"/>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6" name="Google Shape;63986;p26"/>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7" name="Google Shape;63987;p26"/>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8" name="Google Shape;63988;p26"/>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9" name="Google Shape;63989;p26"/>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0" name="Google Shape;63990;p26"/>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1" name="Google Shape;63991;p26"/>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2" name="Google Shape;63992;p26"/>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3" name="Google Shape;63993;p26"/>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4" name="Google Shape;63994;p26"/>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5" name="Google Shape;63995;p26"/>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6" name="Google Shape;63996;p26"/>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7" name="Google Shape;63997;p26"/>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8" name="Google Shape;63998;p26"/>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9" name="Google Shape;63999;p26"/>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0" name="Google Shape;64000;p26"/>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1" name="Google Shape;64001;p26"/>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2" name="Google Shape;64002;p26"/>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3" name="Google Shape;64003;p26"/>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4" name="Google Shape;64004;p26"/>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5" name="Google Shape;64005;p26"/>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6" name="Google Shape;64006;p26"/>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7" name="Google Shape;64007;p26"/>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8" name="Google Shape;64008;p26"/>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9" name="Google Shape;64009;p26"/>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0" name="Google Shape;64010;p26"/>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1" name="Google Shape;64011;p26"/>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2" name="Google Shape;64012;p26"/>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3" name="Google Shape;64013;p26"/>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4" name="Google Shape;64014;p26"/>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5" name="Google Shape;64015;p26"/>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6" name="Google Shape;64016;p26"/>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7" name="Google Shape;64017;p26"/>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8" name="Google Shape;64018;p26"/>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9" name="Google Shape;64019;p26"/>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0" name="Google Shape;64020;p26"/>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1" name="Google Shape;64021;p26"/>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2" name="Google Shape;64022;p26"/>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3" name="Google Shape;64023;p26"/>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4" name="Google Shape;64024;p26"/>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5" name="Google Shape;64025;p26"/>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6" name="Google Shape;64026;p26"/>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7" name="Google Shape;64027;p26"/>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8" name="Google Shape;64028;p26"/>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9" name="Google Shape;64029;p26"/>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0" name="Google Shape;64030;p26"/>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1" name="Google Shape;64031;p26"/>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2" name="Google Shape;64032;p26"/>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3" name="Google Shape;64033;p26"/>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4" name="Google Shape;64034;p26"/>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5" name="Google Shape;64035;p26"/>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6" name="Google Shape;64036;p26"/>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7" name="Google Shape;64037;p26"/>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8" name="Google Shape;64038;p26"/>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9" name="Google Shape;64039;p26"/>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0" name="Google Shape;64040;p26"/>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1" name="Google Shape;64041;p26"/>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2" name="Google Shape;64042;p26"/>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3" name="Google Shape;64043;p26"/>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4" name="Google Shape;64044;p26"/>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5" name="Google Shape;64045;p26"/>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6" name="Google Shape;64046;p26"/>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7" name="Google Shape;64047;p26"/>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8" name="Google Shape;64048;p26"/>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9" name="Google Shape;64049;p26"/>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0" name="Google Shape;64050;p26"/>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1" name="Google Shape;64051;p26"/>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2" name="Google Shape;64052;p26"/>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3" name="Google Shape;64053;p26"/>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4" name="Google Shape;64054;p26"/>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5" name="Google Shape;64055;p26"/>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6" name="Google Shape;64056;p26"/>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7" name="Google Shape;64057;p26"/>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8" name="Google Shape;64058;p26"/>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9" name="Google Shape;64059;p26"/>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0" name="Google Shape;64060;p26"/>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1" name="Google Shape;64061;p26"/>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2" name="Google Shape;64062;p26"/>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3" name="Google Shape;64063;p26"/>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4" name="Google Shape;64064;p26"/>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5" name="Google Shape;64065;p26"/>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6" name="Google Shape;64066;p26"/>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7" name="Google Shape;64067;p26"/>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8" name="Google Shape;64068;p26"/>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9" name="Google Shape;64069;p26"/>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0" name="Google Shape;64070;p26"/>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1" name="Google Shape;64071;p26"/>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2" name="Google Shape;64072;p26"/>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3" name="Google Shape;64073;p26"/>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4" name="Google Shape;64074;p26"/>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5" name="Google Shape;64075;p26"/>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6" name="Google Shape;64076;p26"/>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7" name="Google Shape;64077;p26"/>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8" name="Google Shape;64078;p26"/>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9" name="Google Shape;64079;p26"/>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0" name="Google Shape;64080;p26"/>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1" name="Google Shape;64081;p26"/>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2" name="Google Shape;64082;p26"/>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3" name="Google Shape;64083;p26"/>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4" name="Google Shape;64084;p26"/>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5" name="Google Shape;64085;p26"/>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6" name="Google Shape;64086;p26"/>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7" name="Google Shape;64087;p26"/>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8" name="Google Shape;64088;p26"/>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9" name="Google Shape;64089;p26"/>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0" name="Google Shape;64090;p26"/>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1" name="Google Shape;64091;p26"/>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2" name="Google Shape;64092;p26"/>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3" name="Google Shape;64093;p26"/>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4" name="Google Shape;64094;p26"/>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5" name="Google Shape;64095;p26"/>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6" name="Google Shape;64096;p26"/>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7" name="Google Shape;64097;p26"/>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8" name="Google Shape;64098;p26"/>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9" name="Google Shape;64099;p26"/>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0" name="Google Shape;64100;p26"/>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1" name="Google Shape;64101;p26"/>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2" name="Google Shape;64102;p26"/>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3" name="Google Shape;64103;p26"/>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4" name="Google Shape;64104;p26"/>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5" name="Google Shape;64105;p26"/>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6" name="Google Shape;64106;p26"/>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7" name="Google Shape;64107;p26"/>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8" name="Google Shape;64108;p26"/>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9" name="Google Shape;64109;p26"/>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0" name="Google Shape;64110;p26"/>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1" name="Google Shape;64111;p26"/>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2" name="Google Shape;64112;p26"/>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3" name="Google Shape;64113;p26"/>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4" name="Google Shape;64114;p26"/>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5" name="Google Shape;64115;p26"/>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6" name="Google Shape;64116;p26"/>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7" name="Google Shape;64117;p26"/>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8" name="Google Shape;64118;p26"/>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9" name="Google Shape;64119;p26"/>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0" name="Google Shape;64120;p26"/>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1" name="Google Shape;64121;p26"/>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2" name="Google Shape;64122;p26"/>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3" name="Google Shape;64123;p26"/>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4" name="Google Shape;64124;p26"/>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5" name="Google Shape;64125;p26"/>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6" name="Google Shape;64126;p26"/>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7" name="Google Shape;64127;p26"/>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8" name="Google Shape;64128;p26"/>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9" name="Google Shape;64129;p26"/>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0" name="Google Shape;64130;p26"/>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1" name="Google Shape;64131;p26"/>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2" name="Google Shape;64132;p26"/>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3" name="Google Shape;64133;p26"/>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4" name="Google Shape;64134;p26"/>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5" name="Google Shape;64135;p26"/>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6" name="Google Shape;64136;p26"/>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7" name="Google Shape;64137;p26"/>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8" name="Google Shape;64138;p26"/>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9" name="Google Shape;64139;p26"/>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0" name="Google Shape;64140;p26"/>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1" name="Google Shape;64141;p26"/>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2" name="Google Shape;64142;p26"/>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3" name="Google Shape;64143;p26"/>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4" name="Google Shape;64144;p26"/>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5" name="Google Shape;64145;p26"/>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6" name="Google Shape;64146;p26"/>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7" name="Google Shape;64147;p26"/>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8" name="Google Shape;64148;p26"/>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9" name="Google Shape;64149;p26"/>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0" name="Google Shape;64150;p26"/>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1" name="Google Shape;64151;p26"/>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2" name="Google Shape;64152;p26"/>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3" name="Google Shape;64153;p26"/>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4" name="Google Shape;64154;p26"/>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5" name="Google Shape;64155;p26"/>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6" name="Google Shape;64156;p26"/>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7" name="Google Shape;64157;p26"/>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8" name="Google Shape;64158;p26"/>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9" name="Google Shape;64159;p26"/>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0" name="Google Shape;64160;p26"/>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1" name="Google Shape;64161;p26"/>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2" name="Google Shape;64162;p26"/>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3" name="Google Shape;64163;p26"/>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4" name="Google Shape;64164;p26"/>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5" name="Google Shape;64165;p26"/>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6" name="Google Shape;64166;p26"/>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7" name="Google Shape;64167;p26"/>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8" name="Google Shape;64168;p26"/>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9" name="Google Shape;64169;p26"/>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0" name="Google Shape;64170;p26"/>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1" name="Google Shape;64171;p26"/>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2" name="Google Shape;64172;p26"/>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3" name="Google Shape;64173;p26"/>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4" name="Google Shape;64174;p26"/>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5" name="Google Shape;64175;p26"/>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6" name="Google Shape;64176;p26"/>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7" name="Google Shape;64177;p26"/>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8" name="Google Shape;64178;p26"/>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9" name="Google Shape;64179;p26"/>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0" name="Google Shape;64180;p26"/>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1" name="Google Shape;64181;p26"/>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2" name="Google Shape;64182;p26"/>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3" name="Google Shape;64183;p26"/>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4" name="Google Shape;64184;p26"/>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5" name="Google Shape;64185;p26"/>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6" name="Google Shape;64186;p26"/>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7" name="Google Shape;64187;p26"/>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8" name="Google Shape;64188;p26"/>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9" name="Google Shape;64189;p26"/>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0" name="Google Shape;64190;p26"/>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1" name="Google Shape;64191;p26"/>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2" name="Google Shape;64192;p26"/>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3" name="Google Shape;64193;p26"/>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4" name="Google Shape;64194;p26"/>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5" name="Google Shape;64195;p26"/>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6" name="Google Shape;64196;p26"/>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7" name="Google Shape;64197;p26"/>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8" name="Google Shape;64198;p26"/>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9" name="Google Shape;64199;p26"/>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0" name="Google Shape;64200;p26"/>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1" name="Google Shape;64201;p26"/>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2" name="Google Shape;64202;p26"/>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3" name="Google Shape;64203;p26"/>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4" name="Google Shape;64204;p26"/>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5" name="Google Shape;64205;p26"/>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6" name="Google Shape;64206;p26"/>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7" name="Google Shape;64207;p26"/>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8" name="Google Shape;64208;p26"/>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9" name="Google Shape;64209;p26"/>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0" name="Google Shape;64210;p26"/>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1" name="Google Shape;64211;p26"/>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2" name="Google Shape;64212;p26"/>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3" name="Google Shape;64213;p26"/>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4" name="Google Shape;64214;p26"/>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5" name="Google Shape;64215;p26"/>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6" name="Google Shape;64216;p26"/>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7" name="Google Shape;64217;p26"/>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8" name="Google Shape;64218;p26"/>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9" name="Google Shape;64219;p26"/>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0" name="Google Shape;64220;p26"/>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1" name="Google Shape;64221;p26"/>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2" name="Google Shape;64222;p26"/>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3" name="Google Shape;64223;p26"/>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4" name="Google Shape;64224;p26"/>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5" name="Google Shape;64225;p26"/>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6" name="Google Shape;64226;p26"/>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7" name="Google Shape;64227;p26"/>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8" name="Google Shape;64228;p26"/>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9" name="Google Shape;64229;p26"/>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0" name="Google Shape;64230;p26"/>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1" name="Google Shape;64231;p26"/>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2" name="Google Shape;64232;p26"/>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3" name="Google Shape;64233;p26"/>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4" name="Google Shape;64234;p26"/>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5" name="Google Shape;64235;p26"/>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6" name="Google Shape;64236;p26"/>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7" name="Google Shape;64237;p26"/>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8" name="Google Shape;64238;p26"/>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9" name="Google Shape;64239;p26"/>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0" name="Google Shape;64240;p26"/>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1" name="Google Shape;64241;p26"/>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2" name="Google Shape;64242;p26"/>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3" name="Google Shape;64243;p26"/>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4" name="Google Shape;64244;p26"/>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5" name="Google Shape;64245;p26"/>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6" name="Google Shape;64246;p26"/>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7" name="Google Shape;64247;p26"/>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8" name="Google Shape;64248;p26"/>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9" name="Google Shape;64249;p26"/>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0" name="Google Shape;64250;p26"/>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1" name="Google Shape;64251;p26"/>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2" name="Google Shape;64252;p26"/>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3" name="Google Shape;64253;p26"/>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4" name="Google Shape;64254;p26"/>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5" name="Google Shape;64255;p26"/>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6" name="Google Shape;64256;p26"/>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7" name="Google Shape;64257;p26"/>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8" name="Google Shape;64258;p26"/>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9" name="Google Shape;64259;p26"/>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0" name="Google Shape;64260;p26"/>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1" name="Google Shape;64261;p26"/>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2" name="Google Shape;64262;p26"/>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3" name="Google Shape;64263;p26"/>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4" name="Google Shape;64264;p26"/>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5" name="Google Shape;64265;p26"/>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6" name="Google Shape;64266;p26"/>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7" name="Google Shape;64267;p26"/>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8" name="Google Shape;64268;p26"/>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9" name="Google Shape;64269;p26"/>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0" name="Google Shape;64270;p26"/>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1" name="Google Shape;64271;p26"/>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2" name="Google Shape;64272;p26"/>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3" name="Google Shape;64273;p26"/>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4" name="Google Shape;64274;p26"/>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5" name="Google Shape;64275;p26"/>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6" name="Google Shape;64276;p26"/>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7" name="Google Shape;64277;p26"/>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8" name="Google Shape;64278;p26"/>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9" name="Google Shape;64279;p26"/>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0" name="Google Shape;64280;p26"/>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1" name="Google Shape;64281;p26"/>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2" name="Google Shape;64282;p26"/>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3" name="Google Shape;64283;p26"/>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4" name="Google Shape;64284;p26"/>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5" name="Google Shape;64285;p26"/>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6" name="Google Shape;64286;p26"/>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7" name="Google Shape;64287;p26"/>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8" name="Google Shape;64288;p26"/>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9" name="Google Shape;64289;p26"/>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0" name="Google Shape;64290;p26"/>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1" name="Google Shape;64291;p26"/>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2" name="Google Shape;64292;p26"/>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3" name="Google Shape;64293;p26"/>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4" name="Google Shape;64294;p26"/>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5" name="Google Shape;64295;p26"/>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6" name="Google Shape;64296;p26"/>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7" name="Google Shape;64297;p26"/>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8" name="Google Shape;64298;p26"/>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9" name="Google Shape;64299;p26"/>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0" name="Google Shape;64300;p26"/>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1" name="Google Shape;64301;p26"/>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2" name="Google Shape;64302;p26"/>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3" name="Google Shape;64303;p26"/>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4" name="Google Shape;64304;p26"/>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5" name="Google Shape;64305;p26"/>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6" name="Google Shape;64306;p26"/>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7" name="Google Shape;64307;p26"/>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8" name="Google Shape;64308;p26"/>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9" name="Google Shape;64309;p26"/>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0" name="Google Shape;64310;p26"/>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1" name="Google Shape;64311;p26"/>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2" name="Google Shape;64312;p26"/>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3" name="Google Shape;64313;p26"/>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4" name="Google Shape;64314;p26"/>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5" name="Google Shape;64315;p26"/>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6" name="Google Shape;64316;p26"/>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7" name="Google Shape;64317;p26"/>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8" name="Google Shape;64318;p26"/>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9" name="Google Shape;64319;p26"/>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0" name="Google Shape;64320;p26"/>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1" name="Google Shape;64321;p26"/>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2" name="Google Shape;64322;p26"/>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3" name="Google Shape;64323;p26"/>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4" name="Google Shape;64324;p26"/>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5" name="Google Shape;64325;p26"/>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6" name="Google Shape;64326;p26"/>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7" name="Google Shape;64327;p26"/>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8" name="Google Shape;64328;p26"/>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9" name="Google Shape;64329;p26"/>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0" name="Google Shape;64330;p26"/>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1" name="Google Shape;64331;p26"/>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2" name="Google Shape;64332;p26"/>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3" name="Google Shape;64333;p26"/>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4" name="Google Shape;64334;p26"/>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5" name="Google Shape;64335;p26"/>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6" name="Google Shape;64336;p26"/>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7" name="Google Shape;64337;p26"/>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8" name="Google Shape;64338;p26"/>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9" name="Google Shape;64339;p26"/>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0" name="Google Shape;64340;p26"/>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1" name="Google Shape;64341;p26"/>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2" name="Google Shape;64342;p26"/>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3" name="Google Shape;64343;p26"/>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4" name="Google Shape;64344;p26"/>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5" name="Google Shape;64345;p26"/>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6" name="Google Shape;64346;p26"/>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7" name="Google Shape;64347;p26"/>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8" name="Google Shape;64348;p26"/>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9" name="Google Shape;64349;p26"/>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0" name="Google Shape;64350;p26"/>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1" name="Google Shape;64351;p26"/>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2" name="Google Shape;64352;p26"/>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3" name="Google Shape;64353;p26"/>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4" name="Google Shape;64354;p26"/>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5" name="Google Shape;64355;p26"/>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6" name="Google Shape;64356;p26"/>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7" name="Google Shape;64357;p26"/>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8" name="Google Shape;64358;p26"/>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9" name="Google Shape;64359;p26"/>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0" name="Google Shape;64360;p26"/>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1" name="Google Shape;64361;p26"/>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2" name="Google Shape;64362;p26"/>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3" name="Google Shape;64363;p26"/>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4" name="Google Shape;64364;p26"/>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5" name="Google Shape;64365;p26"/>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6" name="Google Shape;64366;p26"/>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7" name="Google Shape;64367;p26"/>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8" name="Google Shape;64368;p26"/>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9" name="Google Shape;64369;p26"/>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0" name="Google Shape;64370;p26"/>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1" name="Google Shape;64371;p26"/>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2" name="Google Shape;64372;p26"/>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3" name="Google Shape;64373;p26"/>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4" name="Google Shape;64374;p26"/>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5" name="Google Shape;64375;p26"/>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6" name="Google Shape;64376;p26"/>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7" name="Google Shape;64377;p26"/>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8" name="Google Shape;64378;p26"/>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9" name="Google Shape;64379;p26"/>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0" name="Google Shape;64380;p26"/>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1" name="Google Shape;64381;p26"/>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2" name="Google Shape;64382;p26"/>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3" name="Google Shape;64383;p26"/>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4" name="Google Shape;64384;p26"/>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5" name="Google Shape;64385;p26"/>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6" name="Google Shape;64386;p26"/>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7" name="Google Shape;64387;p26"/>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8" name="Google Shape;64388;p26"/>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9" name="Google Shape;64389;p26"/>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0" name="Google Shape;64390;p26"/>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1" name="Google Shape;64391;p26"/>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2" name="Google Shape;64392;p26"/>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3" name="Google Shape;64393;p26"/>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4" name="Google Shape;64394;p26"/>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5" name="Google Shape;64395;p26"/>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6" name="Google Shape;64396;p26"/>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7" name="Google Shape;64397;p26"/>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8" name="Google Shape;64398;p26"/>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9" name="Google Shape;64399;p26"/>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0" name="Google Shape;64400;p26"/>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1" name="Google Shape;64401;p26"/>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2" name="Google Shape;64402;p26"/>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3" name="Google Shape;64403;p26"/>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4" name="Google Shape;64404;p26"/>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5" name="Google Shape;64405;p26"/>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6" name="Google Shape;64406;p26"/>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7" name="Google Shape;64407;p26"/>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8" name="Google Shape;64408;p26"/>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9" name="Google Shape;64409;p26"/>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0" name="Google Shape;64410;p26"/>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1" name="Google Shape;64411;p26"/>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2" name="Google Shape;64412;p26"/>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3" name="Google Shape;64413;p26"/>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4" name="Google Shape;64414;p26"/>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5" name="Google Shape;64415;p26"/>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6" name="Google Shape;64416;p26"/>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7" name="Google Shape;64417;p26"/>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8" name="Google Shape;64418;p26"/>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9" name="Google Shape;64419;p26"/>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0" name="Google Shape;64420;p26"/>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1" name="Google Shape;64421;p26"/>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2" name="Google Shape;64422;p26"/>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3" name="Google Shape;64423;p26"/>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4" name="Google Shape;64424;p26"/>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5" name="Google Shape;64425;p26"/>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6" name="Google Shape;64426;p26"/>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7" name="Google Shape;64427;p26"/>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8" name="Google Shape;64428;p26"/>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9" name="Google Shape;64429;p26"/>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0" name="Google Shape;64430;p26"/>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1" name="Google Shape;64431;p26"/>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2" name="Google Shape;64432;p26"/>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3" name="Google Shape;64433;p26"/>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4" name="Google Shape;64434;p26"/>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5" name="Google Shape;64435;p26"/>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6" name="Google Shape;64436;p26"/>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7" name="Google Shape;64437;p26"/>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8" name="Google Shape;64438;p26"/>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9" name="Google Shape;64439;p26"/>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0" name="Google Shape;64440;p26"/>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1" name="Google Shape;64441;p26"/>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2" name="Google Shape;64442;p26"/>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3" name="Google Shape;64443;p26"/>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4" name="Google Shape;64444;p26"/>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5" name="Google Shape;64445;p26"/>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6" name="Google Shape;64446;p26"/>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7" name="Google Shape;64447;p26"/>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8" name="Google Shape;64448;p26"/>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9" name="Google Shape;64449;p26"/>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0" name="Google Shape;64450;p26"/>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1" name="Google Shape;64451;p26"/>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2" name="Google Shape;64452;p26"/>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3" name="Google Shape;64453;p26"/>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4" name="Google Shape;64454;p26"/>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5" name="Google Shape;64455;p26"/>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6" name="Google Shape;64456;p26"/>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7" name="Google Shape;64457;p26"/>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8" name="Google Shape;64458;p26"/>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9" name="Google Shape;64459;p26"/>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0" name="Google Shape;64460;p26"/>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1" name="Google Shape;64461;p26"/>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2" name="Google Shape;64462;p26"/>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3" name="Google Shape;64463;p26"/>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4" name="Google Shape;64464;p26"/>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5" name="Google Shape;64465;p26"/>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6" name="Google Shape;64466;p26"/>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7" name="Google Shape;64467;p26"/>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8" name="Google Shape;64468;p26"/>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9" name="Google Shape;64469;p26"/>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0" name="Google Shape;64470;p26"/>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1" name="Google Shape;64471;p26"/>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2" name="Google Shape;64472;p26"/>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3" name="Google Shape;64473;p26"/>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4" name="Google Shape;64474;p26"/>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5" name="Google Shape;64475;p26"/>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6" name="Google Shape;64476;p26"/>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7" name="Google Shape;64477;p26"/>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8" name="Google Shape;64478;p26"/>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9" name="Google Shape;64479;p26"/>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0" name="Google Shape;64480;p26"/>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1" name="Google Shape;64481;p26"/>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2" name="Google Shape;64482;p26"/>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3" name="Google Shape;64483;p26"/>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4" name="Google Shape;64484;p26"/>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5" name="Google Shape;64485;p26"/>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6" name="Google Shape;64486;p26"/>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7" name="Google Shape;64487;p26"/>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8" name="Google Shape;64488;p26"/>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9" name="Google Shape;64489;p26"/>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0" name="Google Shape;64490;p26"/>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1" name="Google Shape;64491;p26"/>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2" name="Google Shape;64492;p26"/>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3" name="Google Shape;64493;p26"/>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4" name="Google Shape;64494;p26"/>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5" name="Google Shape;64495;p26"/>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6" name="Google Shape;64496;p26"/>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7" name="Google Shape;64497;p26"/>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8" name="Google Shape;64498;p26"/>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9" name="Google Shape;64499;p26"/>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0" name="Google Shape;64500;p26"/>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1" name="Google Shape;64501;p26"/>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2" name="Google Shape;64502;p26"/>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3" name="Google Shape;64503;p26"/>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4" name="Google Shape;64504;p26"/>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5" name="Google Shape;64505;p26"/>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6" name="Google Shape;64506;p26"/>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7" name="Google Shape;64507;p26"/>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8" name="Google Shape;64508;p26"/>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9" name="Google Shape;64509;p26"/>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0" name="Google Shape;64510;p26"/>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1" name="Google Shape;64511;p26"/>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2" name="Google Shape;64512;p26"/>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3" name="Google Shape;64513;p26"/>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4" name="Google Shape;64514;p26"/>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5" name="Google Shape;64515;p26"/>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6" name="Google Shape;64516;p26"/>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7" name="Google Shape;64517;p26"/>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8" name="Google Shape;64518;p26"/>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9" name="Google Shape;64519;p26"/>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0" name="Google Shape;64520;p26"/>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1" name="Google Shape;64521;p26"/>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2" name="Google Shape;64522;p26"/>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3" name="Google Shape;64523;p26"/>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4" name="Google Shape;64524;p26"/>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5" name="Google Shape;64525;p26"/>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6" name="Google Shape;64526;p26"/>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7" name="Google Shape;64527;p26"/>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8" name="Google Shape;64528;p26"/>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9" name="Google Shape;64529;p26"/>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0" name="Google Shape;64530;p26"/>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1" name="Google Shape;64531;p26"/>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2" name="Google Shape;64532;p26"/>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3" name="Google Shape;64533;p26"/>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4" name="Google Shape;64534;p26"/>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5" name="Google Shape;64535;p26"/>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6" name="Google Shape;64536;p26"/>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7" name="Google Shape;64537;p26"/>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8" name="Google Shape;64538;p26"/>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9" name="Google Shape;64539;p26"/>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0" name="Google Shape;64540;p26"/>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1" name="Google Shape;64541;p26"/>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2" name="Google Shape;64542;p26"/>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3" name="Google Shape;64543;p26"/>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4" name="Google Shape;64544;p26"/>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5" name="Google Shape;64545;p26"/>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6" name="Google Shape;64546;p26"/>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7" name="Google Shape;64547;p26"/>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8" name="Google Shape;64548;p26"/>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9" name="Google Shape;64549;p26"/>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0" name="Google Shape;64550;p26"/>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1" name="Google Shape;64551;p26"/>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2" name="Google Shape;64552;p26"/>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3" name="Google Shape;64553;p26"/>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4" name="Google Shape;64554;p26"/>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5" name="Google Shape;64555;p26"/>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6" name="Google Shape;64556;p26"/>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7" name="Google Shape;64557;p26"/>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8" name="Google Shape;64558;p26"/>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9" name="Google Shape;64559;p26"/>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0" name="Google Shape;64560;p26"/>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1" name="Google Shape;64561;p26"/>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2" name="Google Shape;64562;p26"/>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3" name="Google Shape;64563;p26"/>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4" name="Google Shape;64564;p26"/>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5" name="Google Shape;64565;p26"/>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6" name="Google Shape;64566;p26"/>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7" name="Google Shape;64567;p26"/>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8" name="Google Shape;64568;p26"/>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9" name="Google Shape;64569;p26"/>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0" name="Google Shape;64570;p26"/>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1" name="Google Shape;64571;p26"/>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2" name="Google Shape;64572;p26"/>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3" name="Google Shape;64573;p26"/>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4" name="Google Shape;64574;p26"/>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5" name="Google Shape;64575;p26"/>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6" name="Google Shape;64576;p26"/>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7" name="Google Shape;64577;p26"/>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8" name="Google Shape;64578;p26"/>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9" name="Google Shape;64579;p26"/>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0" name="Google Shape;64580;p26"/>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1" name="Google Shape;64581;p26"/>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2" name="Google Shape;64582;p26"/>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3" name="Google Shape;64583;p26"/>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4" name="Google Shape;64584;p26"/>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5" name="Google Shape;64585;p26"/>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6" name="Google Shape;64586;p26"/>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7" name="Google Shape;64587;p26"/>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8" name="Google Shape;64588;p26"/>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9" name="Google Shape;64589;p26"/>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0" name="Google Shape;64590;p26"/>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1" name="Google Shape;64591;p26"/>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2" name="Google Shape;64592;p26"/>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3" name="Google Shape;64593;p26"/>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4" name="Google Shape;64594;p26"/>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5" name="Google Shape;64595;p26"/>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6" name="Google Shape;64596;p26"/>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7" name="Google Shape;64597;p26"/>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8" name="Google Shape;64598;p26"/>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9" name="Google Shape;64599;p26"/>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0" name="Google Shape;64600;p26"/>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1" name="Google Shape;64601;p26"/>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2" name="Google Shape;64602;p26"/>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3" name="Google Shape;64603;p26"/>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4" name="Google Shape;64604;p26"/>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5" name="Google Shape;64605;p26"/>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6" name="Google Shape;64606;p26"/>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7" name="Google Shape;64607;p26"/>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8" name="Google Shape;64608;p26"/>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9" name="Google Shape;64609;p26"/>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0" name="Google Shape;64610;p26"/>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1" name="Google Shape;64611;p26"/>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2" name="Google Shape;64612;p26"/>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3" name="Google Shape;64613;p26"/>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4" name="Google Shape;64614;p26"/>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5" name="Google Shape;64615;p26"/>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6" name="Google Shape;64616;p26"/>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7" name="Google Shape;64617;p26"/>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8" name="Google Shape;64618;p26"/>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9" name="Google Shape;64619;p26"/>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0" name="Google Shape;64620;p26"/>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1" name="Google Shape;64621;p26"/>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2" name="Google Shape;64622;p26"/>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3" name="Google Shape;64623;p26"/>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4" name="Google Shape;64624;p26"/>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5" name="Google Shape;64625;p26"/>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6" name="Google Shape;64626;p26"/>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7" name="Google Shape;64627;p26"/>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8" name="Google Shape;64628;p26"/>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9" name="Google Shape;64629;p26"/>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0" name="Google Shape;64630;p26"/>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1" name="Google Shape;64631;p26"/>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2" name="Google Shape;64632;p26"/>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3" name="Google Shape;64633;p26"/>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4" name="Google Shape;64634;p26"/>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5" name="Google Shape;64635;p26"/>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6" name="Google Shape;64636;p26"/>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7" name="Google Shape;64637;p26"/>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8" name="Google Shape;64638;p26"/>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9" name="Google Shape;64639;p26"/>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0" name="Google Shape;64640;p26"/>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1" name="Google Shape;64641;p26"/>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2" name="Google Shape;64642;p26"/>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3" name="Google Shape;64643;p26"/>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4" name="Google Shape;64644;p26"/>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5" name="Google Shape;64645;p26"/>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6" name="Google Shape;64646;p26"/>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7" name="Google Shape;64647;p26"/>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8" name="Google Shape;64648;p26"/>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9" name="Google Shape;64649;p26"/>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0" name="Google Shape;64650;p26"/>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1" name="Google Shape;64651;p26"/>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2" name="Google Shape;64652;p26"/>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3" name="Google Shape;64653;p26"/>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4" name="Google Shape;64654;p26"/>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5" name="Google Shape;64655;p26"/>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6" name="Google Shape;64656;p26"/>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7" name="Google Shape;64657;p26"/>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8" name="Google Shape;64658;p26"/>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9" name="Google Shape;64659;p26"/>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0" name="Google Shape;64660;p26"/>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1" name="Google Shape;64661;p26"/>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2" name="Google Shape;64662;p26"/>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3" name="Google Shape;64663;p26"/>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4" name="Google Shape;64664;p26"/>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5" name="Google Shape;64665;p26"/>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6" name="Google Shape;64666;p26"/>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7" name="Google Shape;64667;p26"/>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8" name="Google Shape;64668;p26"/>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9" name="Google Shape;64669;p26"/>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0" name="Google Shape;64670;p26"/>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1" name="Google Shape;64671;p26"/>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2" name="Google Shape;64672;p26"/>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3" name="Google Shape;64673;p26"/>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4" name="Google Shape;64674;p26"/>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5" name="Google Shape;64675;p26"/>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6" name="Google Shape;64676;p26"/>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7" name="Google Shape;64677;p26"/>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8" name="Google Shape;64678;p26"/>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9" name="Google Shape;64679;p26"/>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0" name="Google Shape;64680;p26"/>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1" name="Google Shape;64681;p26"/>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3">
  <p:cSld name="BLANK_1_1_1_1_1_1_1_1_1">
    <p:bg>
      <p:bgPr>
        <a:solidFill>
          <a:schemeClr val="accent5"/>
        </a:solidFill>
        <a:effectLst/>
      </p:bgPr>
    </p:bg>
    <p:spTree>
      <p:nvGrpSpPr>
        <p:cNvPr id="1" name="Shape 64682"/>
        <p:cNvGrpSpPr/>
        <p:nvPr/>
      </p:nvGrpSpPr>
      <p:grpSpPr>
        <a:xfrm>
          <a:off x="0" y="0"/>
          <a:ext cx="0" cy="0"/>
          <a:chOff x="0" y="0"/>
          <a:chExt cx="0" cy="0"/>
        </a:xfrm>
      </p:grpSpPr>
      <p:grpSp>
        <p:nvGrpSpPr>
          <p:cNvPr id="64683" name="Google Shape;64683;p27"/>
          <p:cNvGrpSpPr/>
          <p:nvPr/>
        </p:nvGrpSpPr>
        <p:grpSpPr>
          <a:xfrm>
            <a:off x="0" y="0"/>
            <a:ext cx="12161838" cy="6858000"/>
            <a:chOff x="0" y="0"/>
            <a:chExt cx="9144000" cy="5143500"/>
          </a:xfrm>
        </p:grpSpPr>
        <p:sp>
          <p:nvSpPr>
            <p:cNvPr id="64684" name="Google Shape;64684;p27"/>
            <p:cNvSpPr/>
            <p:nvPr/>
          </p:nvSpPr>
          <p:spPr>
            <a:xfrm>
              <a:off x="8724086" y="797635"/>
              <a:ext cx="13777" cy="6715"/>
            </a:xfrm>
            <a:custGeom>
              <a:avLst/>
              <a:gdLst/>
              <a:ahLst/>
              <a:cxnLst/>
              <a:rect l="l" t="t" r="r" b="b"/>
              <a:pathLst>
                <a:path w="386" h="223" extrusionOk="0">
                  <a:moveTo>
                    <a:pt x="386" y="110"/>
                  </a:moveTo>
                  <a:cubicBezTo>
                    <a:pt x="344" y="1"/>
                    <a:pt x="173" y="54"/>
                    <a:pt x="1" y="110"/>
                  </a:cubicBezTo>
                  <a:cubicBezTo>
                    <a:pt x="2" y="199"/>
                    <a:pt x="338" y="223"/>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5" name="Google Shape;64685;p27"/>
            <p:cNvSpPr/>
            <p:nvPr/>
          </p:nvSpPr>
          <p:spPr>
            <a:xfrm>
              <a:off x="8121679" y="800164"/>
              <a:ext cx="14063" cy="4215"/>
            </a:xfrm>
            <a:custGeom>
              <a:avLst/>
              <a:gdLst/>
              <a:ahLst/>
              <a:cxnLst/>
              <a:rect l="l" t="t" r="r" b="b"/>
              <a:pathLst>
                <a:path w="394" h="140" extrusionOk="0">
                  <a:moveTo>
                    <a:pt x="100" y="115"/>
                  </a:moveTo>
                  <a:cubicBezTo>
                    <a:pt x="154" y="140"/>
                    <a:pt x="394" y="72"/>
                    <a:pt x="292" y="24"/>
                  </a:cubicBezTo>
                  <a:cubicBezTo>
                    <a:pt x="242"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6" name="Google Shape;64686;p27"/>
            <p:cNvSpPr/>
            <p:nvPr/>
          </p:nvSpPr>
          <p:spPr>
            <a:xfrm>
              <a:off x="3299282" y="798207"/>
              <a:ext cx="21630" cy="6353"/>
            </a:xfrm>
            <a:custGeom>
              <a:avLst/>
              <a:gdLst/>
              <a:ahLst/>
              <a:cxnLst/>
              <a:rect l="l" t="t" r="r" b="b"/>
              <a:pathLst>
                <a:path w="606" h="211" extrusionOk="0">
                  <a:moveTo>
                    <a:pt x="606" y="0"/>
                  </a:moveTo>
                  <a:lnTo>
                    <a:pt x="26" y="0"/>
                  </a:lnTo>
                  <a:cubicBezTo>
                    <a:pt x="0" y="161"/>
                    <a:pt x="219" y="210"/>
                    <a:pt x="606" y="1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7" name="Google Shape;64687;p27"/>
            <p:cNvSpPr/>
            <p:nvPr/>
          </p:nvSpPr>
          <p:spPr>
            <a:xfrm>
              <a:off x="168430" y="798026"/>
              <a:ext cx="23950" cy="5962"/>
            </a:xfrm>
            <a:custGeom>
              <a:avLst/>
              <a:gdLst/>
              <a:ahLst/>
              <a:cxnLst/>
              <a:rect l="l" t="t" r="r" b="b"/>
              <a:pathLst>
                <a:path w="671" h="198" extrusionOk="0">
                  <a:moveTo>
                    <a:pt x="580" y="6"/>
                  </a:moveTo>
                  <a:cubicBezTo>
                    <a:pt x="247" y="1"/>
                    <a:pt x="84" y="74"/>
                    <a:pt x="0" y="186"/>
                  </a:cubicBezTo>
                  <a:cubicBezTo>
                    <a:pt x="302" y="178"/>
                    <a:pt x="670" y="198"/>
                    <a:pt x="580"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8" name="Google Shape;64688;p27"/>
            <p:cNvSpPr/>
            <p:nvPr/>
          </p:nvSpPr>
          <p:spPr>
            <a:xfrm>
              <a:off x="2725286" y="797394"/>
              <a:ext cx="14134" cy="4276"/>
            </a:xfrm>
            <a:custGeom>
              <a:avLst/>
              <a:gdLst/>
              <a:ahLst/>
              <a:cxnLst/>
              <a:rect l="l" t="t" r="r" b="b"/>
              <a:pathLst>
                <a:path w="396" h="142" extrusionOk="0">
                  <a:moveTo>
                    <a:pt x="293" y="27"/>
                  </a:moveTo>
                  <a:cubicBezTo>
                    <a:pt x="242" y="1"/>
                    <a:pt x="0" y="69"/>
                    <a:pt x="103" y="116"/>
                  </a:cubicBezTo>
                  <a:cubicBezTo>
                    <a:pt x="156" y="142"/>
                    <a:pt x="396"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9" name="Google Shape;64689;p27"/>
            <p:cNvSpPr/>
            <p:nvPr/>
          </p:nvSpPr>
          <p:spPr>
            <a:xfrm>
              <a:off x="6944704" y="794654"/>
              <a:ext cx="14134" cy="4276"/>
            </a:xfrm>
            <a:custGeom>
              <a:avLst/>
              <a:gdLst/>
              <a:ahLst/>
              <a:cxnLst/>
              <a:rect l="l" t="t" r="r" b="b"/>
              <a:pathLst>
                <a:path w="396" h="142" extrusionOk="0">
                  <a:moveTo>
                    <a:pt x="99" y="118"/>
                  </a:moveTo>
                  <a:cubicBezTo>
                    <a:pt x="155" y="142"/>
                    <a:pt x="396" y="74"/>
                    <a:pt x="293" y="24"/>
                  </a:cubicBezTo>
                  <a:cubicBezTo>
                    <a:pt x="239" y="1"/>
                    <a:pt x="0" y="70"/>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0" name="Google Shape;64690;p27"/>
            <p:cNvSpPr/>
            <p:nvPr/>
          </p:nvSpPr>
          <p:spPr>
            <a:xfrm>
              <a:off x="5251376" y="794684"/>
              <a:ext cx="14099" cy="4246"/>
            </a:xfrm>
            <a:custGeom>
              <a:avLst/>
              <a:gdLst/>
              <a:ahLst/>
              <a:cxnLst/>
              <a:rect l="l" t="t" r="r" b="b"/>
              <a:pathLst>
                <a:path w="395" h="141" extrusionOk="0">
                  <a:moveTo>
                    <a:pt x="294" y="26"/>
                  </a:moveTo>
                  <a:cubicBezTo>
                    <a:pt x="241" y="1"/>
                    <a:pt x="1" y="69"/>
                    <a:pt x="102" y="118"/>
                  </a:cubicBezTo>
                  <a:cubicBezTo>
                    <a:pt x="155" y="141"/>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1" name="Google Shape;64691;p27"/>
            <p:cNvSpPr/>
            <p:nvPr/>
          </p:nvSpPr>
          <p:spPr>
            <a:xfrm>
              <a:off x="1882281" y="781768"/>
              <a:ext cx="39797" cy="13700"/>
            </a:xfrm>
            <a:custGeom>
              <a:avLst/>
              <a:gdLst/>
              <a:ahLst/>
              <a:cxnLst/>
              <a:rect l="l" t="t" r="r" b="b"/>
              <a:pathLst>
                <a:path w="1115" h="455" extrusionOk="0">
                  <a:moveTo>
                    <a:pt x="579" y="0"/>
                  </a:moveTo>
                  <a:cubicBezTo>
                    <a:pt x="405" y="161"/>
                    <a:pt x="112" y="265"/>
                    <a:pt x="1" y="455"/>
                  </a:cubicBezTo>
                  <a:cubicBezTo>
                    <a:pt x="388" y="448"/>
                    <a:pt x="1114" y="141"/>
                    <a:pt x="5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2" name="Google Shape;64692;p27"/>
            <p:cNvSpPr/>
            <p:nvPr/>
          </p:nvSpPr>
          <p:spPr>
            <a:xfrm>
              <a:off x="1720382" y="791945"/>
              <a:ext cx="14170" cy="4306"/>
            </a:xfrm>
            <a:custGeom>
              <a:avLst/>
              <a:gdLst/>
              <a:ahLst/>
              <a:cxnLst/>
              <a:rect l="l" t="t" r="r" b="b"/>
              <a:pathLst>
                <a:path w="397" h="143" extrusionOk="0">
                  <a:moveTo>
                    <a:pt x="101" y="117"/>
                  </a:moveTo>
                  <a:cubicBezTo>
                    <a:pt x="155" y="143"/>
                    <a:pt x="396" y="74"/>
                    <a:pt x="292" y="27"/>
                  </a:cubicBezTo>
                  <a:cubicBezTo>
                    <a:pt x="241" y="0"/>
                    <a:pt x="1" y="68"/>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3" name="Google Shape;64693;p27"/>
            <p:cNvSpPr/>
            <p:nvPr/>
          </p:nvSpPr>
          <p:spPr>
            <a:xfrm>
              <a:off x="1142210" y="789205"/>
              <a:ext cx="14134" cy="4215"/>
            </a:xfrm>
            <a:custGeom>
              <a:avLst/>
              <a:gdLst/>
              <a:ahLst/>
              <a:cxnLst/>
              <a:rect l="l" t="t" r="r" b="b"/>
              <a:pathLst>
                <a:path w="396" h="140" extrusionOk="0">
                  <a:moveTo>
                    <a:pt x="102" y="116"/>
                  </a:moveTo>
                  <a:cubicBezTo>
                    <a:pt x="153" y="140"/>
                    <a:pt x="396" y="72"/>
                    <a:pt x="291" y="26"/>
                  </a:cubicBezTo>
                  <a:cubicBezTo>
                    <a:pt x="240" y="0"/>
                    <a:pt x="0" y="71"/>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4" name="Google Shape;64694;p27"/>
            <p:cNvSpPr/>
            <p:nvPr/>
          </p:nvSpPr>
          <p:spPr>
            <a:xfrm>
              <a:off x="2787390" y="786495"/>
              <a:ext cx="13884" cy="4246"/>
            </a:xfrm>
            <a:custGeom>
              <a:avLst/>
              <a:gdLst/>
              <a:ahLst/>
              <a:cxnLst/>
              <a:rect l="l" t="t" r="r" b="b"/>
              <a:pathLst>
                <a:path w="389" h="141" extrusionOk="0">
                  <a:moveTo>
                    <a:pt x="98" y="116"/>
                  </a:moveTo>
                  <a:cubicBezTo>
                    <a:pt x="150" y="141"/>
                    <a:pt x="388" y="72"/>
                    <a:pt x="291" y="25"/>
                  </a:cubicBezTo>
                  <a:cubicBezTo>
                    <a:pt x="237" y="0"/>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5" name="Google Shape;64695;p27"/>
            <p:cNvSpPr/>
            <p:nvPr/>
          </p:nvSpPr>
          <p:spPr>
            <a:xfrm>
              <a:off x="2921663" y="78176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6" name="Google Shape;64696;p27"/>
            <p:cNvSpPr/>
            <p:nvPr/>
          </p:nvSpPr>
          <p:spPr>
            <a:xfrm>
              <a:off x="6610914" y="778667"/>
              <a:ext cx="6996" cy="6233"/>
            </a:xfrm>
            <a:custGeom>
              <a:avLst/>
              <a:gdLst/>
              <a:ahLst/>
              <a:cxnLst/>
              <a:rect l="l" t="t" r="r" b="b"/>
              <a:pathLst>
                <a:path w="196" h="207" extrusionOk="0">
                  <a:moveTo>
                    <a:pt x="195" y="103"/>
                  </a:moveTo>
                  <a:cubicBezTo>
                    <a:pt x="195" y="52"/>
                    <a:pt x="39" y="0"/>
                    <a:pt x="3" y="103"/>
                  </a:cubicBezTo>
                  <a:cubicBezTo>
                    <a:pt x="1" y="154"/>
                    <a:pt x="160" y="207"/>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7" name="Google Shape;64697;p27"/>
            <p:cNvSpPr/>
            <p:nvPr/>
          </p:nvSpPr>
          <p:spPr>
            <a:xfrm>
              <a:off x="4277596" y="778667"/>
              <a:ext cx="6889" cy="6233"/>
            </a:xfrm>
            <a:custGeom>
              <a:avLst/>
              <a:gdLst/>
              <a:ahLst/>
              <a:cxnLst/>
              <a:rect l="l" t="t" r="r" b="b"/>
              <a:pathLst>
                <a:path w="193" h="207" extrusionOk="0">
                  <a:moveTo>
                    <a:pt x="193" y="103"/>
                  </a:moveTo>
                  <a:cubicBezTo>
                    <a:pt x="193" y="52"/>
                    <a:pt x="39" y="0"/>
                    <a:pt x="1" y="103"/>
                  </a:cubicBezTo>
                  <a:cubicBezTo>
                    <a:pt x="1" y="154"/>
                    <a:pt x="156" y="207"/>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8" name="Google Shape;64698;p27"/>
            <p:cNvSpPr/>
            <p:nvPr/>
          </p:nvSpPr>
          <p:spPr>
            <a:xfrm>
              <a:off x="591664" y="780985"/>
              <a:ext cx="13991" cy="4306"/>
            </a:xfrm>
            <a:custGeom>
              <a:avLst/>
              <a:gdLst/>
              <a:ahLst/>
              <a:cxnLst/>
              <a:rect l="l" t="t" r="r" b="b"/>
              <a:pathLst>
                <a:path w="392" h="143" extrusionOk="0">
                  <a:moveTo>
                    <a:pt x="293" y="26"/>
                  </a:moveTo>
                  <a:cubicBezTo>
                    <a:pt x="238" y="0"/>
                    <a:pt x="0" y="69"/>
                    <a:pt x="99" y="116"/>
                  </a:cubicBezTo>
                  <a:cubicBezTo>
                    <a:pt x="152" y="143"/>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9" name="Google Shape;64699;p27"/>
            <p:cNvSpPr/>
            <p:nvPr/>
          </p:nvSpPr>
          <p:spPr>
            <a:xfrm>
              <a:off x="5530380" y="773548"/>
              <a:ext cx="20666" cy="8250"/>
            </a:xfrm>
            <a:custGeom>
              <a:avLst/>
              <a:gdLst/>
              <a:ahLst/>
              <a:cxnLst/>
              <a:rect l="l" t="t" r="r" b="b"/>
              <a:pathLst>
                <a:path w="579" h="274" extrusionOk="0">
                  <a:moveTo>
                    <a:pt x="578" y="92"/>
                  </a:moveTo>
                  <a:cubicBezTo>
                    <a:pt x="385" y="92"/>
                    <a:pt x="349" y="19"/>
                    <a:pt x="193" y="1"/>
                  </a:cubicBezTo>
                  <a:cubicBezTo>
                    <a:pt x="193" y="92"/>
                    <a:pt x="35" y="110"/>
                    <a:pt x="0" y="182"/>
                  </a:cubicBezTo>
                  <a:cubicBezTo>
                    <a:pt x="193" y="182"/>
                    <a:pt x="230" y="255"/>
                    <a:pt x="386" y="273"/>
                  </a:cubicBezTo>
                  <a:cubicBezTo>
                    <a:pt x="385" y="182"/>
                    <a:pt x="540" y="166"/>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0" name="Google Shape;64700;p27"/>
            <p:cNvSpPr/>
            <p:nvPr/>
          </p:nvSpPr>
          <p:spPr>
            <a:xfrm>
              <a:off x="4899633" y="773127"/>
              <a:ext cx="33480" cy="15868"/>
            </a:xfrm>
            <a:custGeom>
              <a:avLst/>
              <a:gdLst/>
              <a:ahLst/>
              <a:cxnLst/>
              <a:rect l="l" t="t" r="r" b="b"/>
              <a:pathLst>
                <a:path w="938" h="527" extrusionOk="0">
                  <a:moveTo>
                    <a:pt x="893" y="196"/>
                  </a:moveTo>
                  <a:cubicBezTo>
                    <a:pt x="938" y="141"/>
                    <a:pt x="601" y="0"/>
                    <a:pt x="509" y="15"/>
                  </a:cubicBezTo>
                  <a:cubicBezTo>
                    <a:pt x="0" y="89"/>
                    <a:pt x="632" y="526"/>
                    <a:pt x="893"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1" name="Google Shape;64701;p27"/>
            <p:cNvSpPr/>
            <p:nvPr/>
          </p:nvSpPr>
          <p:spPr>
            <a:xfrm>
              <a:off x="471275" y="764787"/>
              <a:ext cx="40333" cy="14664"/>
            </a:xfrm>
            <a:custGeom>
              <a:avLst/>
              <a:gdLst/>
              <a:ahLst/>
              <a:cxnLst/>
              <a:rect l="l" t="t" r="r" b="b"/>
              <a:pathLst>
                <a:path w="1130" h="487" extrusionOk="0">
                  <a:moveTo>
                    <a:pt x="770" y="383"/>
                  </a:moveTo>
                  <a:cubicBezTo>
                    <a:pt x="1129" y="80"/>
                    <a:pt x="78" y="0"/>
                    <a:pt x="0" y="200"/>
                  </a:cubicBezTo>
                  <a:cubicBezTo>
                    <a:pt x="302" y="239"/>
                    <a:pt x="165" y="486"/>
                    <a:pt x="770" y="3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2" name="Google Shape;64702;p27"/>
            <p:cNvSpPr/>
            <p:nvPr/>
          </p:nvSpPr>
          <p:spPr>
            <a:xfrm>
              <a:off x="877448" y="754399"/>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5"/>
                    <a:pt x="311" y="580"/>
                    <a:pt x="1157"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3" name="Google Shape;64703;p27"/>
            <p:cNvSpPr/>
            <p:nvPr/>
          </p:nvSpPr>
          <p:spPr>
            <a:xfrm>
              <a:off x="1244325" y="751689"/>
              <a:ext cx="72027" cy="13941"/>
            </a:xfrm>
            <a:custGeom>
              <a:avLst/>
              <a:gdLst/>
              <a:ahLst/>
              <a:cxnLst/>
              <a:rect l="l" t="t" r="r" b="b"/>
              <a:pathLst>
                <a:path w="2018" h="463" extrusionOk="0">
                  <a:moveTo>
                    <a:pt x="713" y="455"/>
                  </a:moveTo>
                  <a:cubicBezTo>
                    <a:pt x="657" y="125"/>
                    <a:pt x="2017" y="463"/>
                    <a:pt x="1677" y="1"/>
                  </a:cubicBezTo>
                  <a:cubicBezTo>
                    <a:pt x="1136" y="49"/>
                    <a:pt x="675" y="134"/>
                    <a:pt x="132" y="182"/>
                  </a:cubicBezTo>
                  <a:cubicBezTo>
                    <a:pt x="1" y="426"/>
                    <a:pt x="532" y="357"/>
                    <a:pt x="71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4" name="Google Shape;64704;p27"/>
            <p:cNvSpPr/>
            <p:nvPr/>
          </p:nvSpPr>
          <p:spPr>
            <a:xfrm>
              <a:off x="6745044" y="759126"/>
              <a:ext cx="14027" cy="4246"/>
            </a:xfrm>
            <a:custGeom>
              <a:avLst/>
              <a:gdLst/>
              <a:ahLst/>
              <a:cxnLst/>
              <a:rect l="l" t="t" r="r" b="b"/>
              <a:pathLst>
                <a:path w="393" h="141" extrusionOk="0">
                  <a:moveTo>
                    <a:pt x="99" y="117"/>
                  </a:moveTo>
                  <a:cubicBezTo>
                    <a:pt x="155" y="140"/>
                    <a:pt x="392" y="72"/>
                    <a:pt x="292" y="27"/>
                  </a:cubicBezTo>
                  <a:cubicBezTo>
                    <a:pt x="242" y="1"/>
                    <a:pt x="1"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5" name="Google Shape;64705;p27"/>
            <p:cNvSpPr/>
            <p:nvPr/>
          </p:nvSpPr>
          <p:spPr>
            <a:xfrm>
              <a:off x="6665987" y="754399"/>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6" name="Google Shape;64706;p27"/>
            <p:cNvSpPr/>
            <p:nvPr/>
          </p:nvSpPr>
          <p:spPr>
            <a:xfrm>
              <a:off x="5289353" y="753857"/>
              <a:ext cx="13813" cy="6745"/>
            </a:xfrm>
            <a:custGeom>
              <a:avLst/>
              <a:gdLst/>
              <a:ahLst/>
              <a:cxnLst/>
              <a:rect l="l" t="t" r="r" b="b"/>
              <a:pathLst>
                <a:path w="387" h="224" extrusionOk="0">
                  <a:moveTo>
                    <a:pt x="387" y="110"/>
                  </a:moveTo>
                  <a:cubicBezTo>
                    <a:pt x="346" y="1"/>
                    <a:pt x="174" y="54"/>
                    <a:pt x="1" y="110"/>
                  </a:cubicBezTo>
                  <a:cubicBezTo>
                    <a:pt x="6" y="202"/>
                    <a:pt x="341"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7" name="Google Shape;64707;p27"/>
            <p:cNvSpPr/>
            <p:nvPr/>
          </p:nvSpPr>
          <p:spPr>
            <a:xfrm>
              <a:off x="8061217" y="743470"/>
              <a:ext cx="44687" cy="16470"/>
            </a:xfrm>
            <a:custGeom>
              <a:avLst/>
              <a:gdLst/>
              <a:ahLst/>
              <a:cxnLst/>
              <a:rect l="l" t="t" r="r" b="b"/>
              <a:pathLst>
                <a:path w="1252" h="547" extrusionOk="0">
                  <a:moveTo>
                    <a:pt x="638" y="1"/>
                  </a:moveTo>
                  <a:cubicBezTo>
                    <a:pt x="615" y="173"/>
                    <a:pt x="1" y="65"/>
                    <a:pt x="59" y="274"/>
                  </a:cubicBezTo>
                  <a:cubicBezTo>
                    <a:pt x="396" y="547"/>
                    <a:pt x="1251" y="143"/>
                    <a:pt x="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8" name="Google Shape;64708;p27"/>
            <p:cNvSpPr/>
            <p:nvPr/>
          </p:nvSpPr>
          <p:spPr>
            <a:xfrm>
              <a:off x="6738263" y="750907"/>
              <a:ext cx="13956" cy="4306"/>
            </a:xfrm>
            <a:custGeom>
              <a:avLst/>
              <a:gdLst/>
              <a:ahLst/>
              <a:cxnLst/>
              <a:rect l="l" t="t" r="r" b="b"/>
              <a:pathLst>
                <a:path w="391" h="143" extrusionOk="0">
                  <a:moveTo>
                    <a:pt x="289" y="27"/>
                  </a:moveTo>
                  <a:cubicBezTo>
                    <a:pt x="238" y="1"/>
                    <a:pt x="0" y="70"/>
                    <a:pt x="99" y="117"/>
                  </a:cubicBezTo>
                  <a:cubicBezTo>
                    <a:pt x="150" y="143"/>
                    <a:pt x="390"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9" name="Google Shape;64709;p27"/>
            <p:cNvSpPr/>
            <p:nvPr/>
          </p:nvSpPr>
          <p:spPr>
            <a:xfrm>
              <a:off x="9130223" y="74624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0" name="Google Shape;64710;p27"/>
            <p:cNvSpPr/>
            <p:nvPr/>
          </p:nvSpPr>
          <p:spPr>
            <a:xfrm>
              <a:off x="5896614" y="736364"/>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1" name="Google Shape;64711;p27"/>
            <p:cNvSpPr/>
            <p:nvPr/>
          </p:nvSpPr>
          <p:spPr>
            <a:xfrm>
              <a:off x="5464814" y="745457"/>
              <a:ext cx="14134" cy="4306"/>
            </a:xfrm>
            <a:custGeom>
              <a:avLst/>
              <a:gdLst/>
              <a:ahLst/>
              <a:cxnLst/>
              <a:rect l="l" t="t" r="r" b="b"/>
              <a:pathLst>
                <a:path w="396" h="143" extrusionOk="0">
                  <a:moveTo>
                    <a:pt x="293" y="26"/>
                  </a:moveTo>
                  <a:cubicBezTo>
                    <a:pt x="239" y="0"/>
                    <a:pt x="0" y="71"/>
                    <a:pt x="101" y="116"/>
                  </a:cubicBezTo>
                  <a:cubicBezTo>
                    <a:pt x="151" y="143"/>
                    <a:pt x="396"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2" name="Google Shape;64712;p27"/>
            <p:cNvSpPr/>
            <p:nvPr/>
          </p:nvSpPr>
          <p:spPr>
            <a:xfrm>
              <a:off x="2591620" y="736334"/>
              <a:ext cx="47792" cy="17464"/>
            </a:xfrm>
            <a:custGeom>
              <a:avLst/>
              <a:gdLst/>
              <a:ahLst/>
              <a:cxnLst/>
              <a:rect l="l" t="t" r="r" b="b"/>
              <a:pathLst>
                <a:path w="1339" h="580" extrusionOk="0">
                  <a:moveTo>
                    <a:pt x="182" y="329"/>
                  </a:moveTo>
                  <a:cubicBezTo>
                    <a:pt x="479" y="580"/>
                    <a:pt x="1315" y="325"/>
                    <a:pt x="1338" y="147"/>
                  </a:cubicBezTo>
                  <a:cubicBezTo>
                    <a:pt x="943" y="203"/>
                    <a:pt x="0" y="0"/>
                    <a:pt x="182" y="3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3" name="Google Shape;64713;p27"/>
            <p:cNvSpPr/>
            <p:nvPr/>
          </p:nvSpPr>
          <p:spPr>
            <a:xfrm>
              <a:off x="1494988" y="731306"/>
              <a:ext cx="26484" cy="12195"/>
            </a:xfrm>
            <a:custGeom>
              <a:avLst/>
              <a:gdLst/>
              <a:ahLst/>
              <a:cxnLst/>
              <a:rect l="l" t="t" r="r" b="b"/>
              <a:pathLst>
                <a:path w="742" h="405" extrusionOk="0">
                  <a:moveTo>
                    <a:pt x="438" y="405"/>
                  </a:moveTo>
                  <a:cubicBezTo>
                    <a:pt x="742" y="269"/>
                    <a:pt x="652" y="0"/>
                    <a:pt x="53" y="41"/>
                  </a:cubicBezTo>
                  <a:cubicBezTo>
                    <a:pt x="0" y="248"/>
                    <a:pt x="100" y="383"/>
                    <a:pt x="438"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4" name="Google Shape;64714;p27"/>
            <p:cNvSpPr/>
            <p:nvPr/>
          </p:nvSpPr>
          <p:spPr>
            <a:xfrm>
              <a:off x="8940771" y="737267"/>
              <a:ext cx="14063" cy="4246"/>
            </a:xfrm>
            <a:custGeom>
              <a:avLst/>
              <a:gdLst/>
              <a:ahLst/>
              <a:cxnLst/>
              <a:rect l="l" t="t" r="r" b="b"/>
              <a:pathLst>
                <a:path w="394" h="141" extrusionOk="0">
                  <a:moveTo>
                    <a:pt x="100" y="114"/>
                  </a:moveTo>
                  <a:cubicBezTo>
                    <a:pt x="154" y="140"/>
                    <a:pt x="394" y="73"/>
                    <a:pt x="295" y="24"/>
                  </a:cubicBezTo>
                  <a:cubicBezTo>
                    <a:pt x="242" y="1"/>
                    <a:pt x="1" y="69"/>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5" name="Google Shape;64715;p27"/>
            <p:cNvSpPr/>
            <p:nvPr/>
          </p:nvSpPr>
          <p:spPr>
            <a:xfrm>
              <a:off x="8995808" y="734558"/>
              <a:ext cx="14063" cy="4246"/>
            </a:xfrm>
            <a:custGeom>
              <a:avLst/>
              <a:gdLst/>
              <a:ahLst/>
              <a:cxnLst/>
              <a:rect l="l" t="t" r="r" b="b"/>
              <a:pathLst>
                <a:path w="394" h="141" extrusionOk="0">
                  <a:moveTo>
                    <a:pt x="294" y="25"/>
                  </a:moveTo>
                  <a:cubicBezTo>
                    <a:pt x="239" y="1"/>
                    <a:pt x="1" y="69"/>
                    <a:pt x="100" y="117"/>
                  </a:cubicBezTo>
                  <a:cubicBezTo>
                    <a:pt x="155"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6" name="Google Shape;64716;p27"/>
            <p:cNvSpPr/>
            <p:nvPr/>
          </p:nvSpPr>
          <p:spPr>
            <a:xfrm>
              <a:off x="6961944" y="724923"/>
              <a:ext cx="26591" cy="15266"/>
            </a:xfrm>
            <a:custGeom>
              <a:avLst/>
              <a:gdLst/>
              <a:ahLst/>
              <a:cxnLst/>
              <a:rect l="l" t="t" r="r" b="b"/>
              <a:pathLst>
                <a:path w="745" h="507" extrusionOk="0">
                  <a:moveTo>
                    <a:pt x="0" y="434"/>
                  </a:moveTo>
                  <a:cubicBezTo>
                    <a:pt x="744" y="506"/>
                    <a:pt x="744" y="1"/>
                    <a:pt x="0"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7" name="Google Shape;64717;p27"/>
            <p:cNvSpPr/>
            <p:nvPr/>
          </p:nvSpPr>
          <p:spPr>
            <a:xfrm>
              <a:off x="2673854" y="731848"/>
              <a:ext cx="13706" cy="7467"/>
            </a:xfrm>
            <a:custGeom>
              <a:avLst/>
              <a:gdLst/>
              <a:ahLst/>
              <a:cxnLst/>
              <a:rect l="l" t="t" r="r" b="b"/>
              <a:pathLst>
                <a:path w="384" h="248" extrusionOk="0">
                  <a:moveTo>
                    <a:pt x="384" y="115"/>
                  </a:moveTo>
                  <a:cubicBezTo>
                    <a:pt x="383" y="24"/>
                    <a:pt x="47" y="1"/>
                    <a:pt x="0" y="115"/>
                  </a:cubicBezTo>
                  <a:cubicBezTo>
                    <a:pt x="216" y="105"/>
                    <a:pt x="299" y="247"/>
                    <a:pt x="384"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8" name="Google Shape;64718;p27"/>
            <p:cNvSpPr/>
            <p:nvPr/>
          </p:nvSpPr>
          <p:spPr>
            <a:xfrm>
              <a:off x="920207" y="716131"/>
              <a:ext cx="41725" cy="18819"/>
            </a:xfrm>
            <a:custGeom>
              <a:avLst/>
              <a:gdLst/>
              <a:ahLst/>
              <a:cxnLst/>
              <a:rect l="l" t="t" r="r" b="b"/>
              <a:pathLst>
                <a:path w="1169" h="625" extrusionOk="0">
                  <a:moveTo>
                    <a:pt x="727" y="546"/>
                  </a:moveTo>
                  <a:cubicBezTo>
                    <a:pt x="1169" y="340"/>
                    <a:pt x="598" y="145"/>
                    <a:pt x="342" y="0"/>
                  </a:cubicBezTo>
                  <a:cubicBezTo>
                    <a:pt x="46" y="138"/>
                    <a:pt x="0" y="624"/>
                    <a:pt x="727"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9" name="Google Shape;64719;p27"/>
            <p:cNvSpPr/>
            <p:nvPr/>
          </p:nvSpPr>
          <p:spPr>
            <a:xfrm>
              <a:off x="6187502" y="723568"/>
              <a:ext cx="14063" cy="4306"/>
            </a:xfrm>
            <a:custGeom>
              <a:avLst/>
              <a:gdLst/>
              <a:ahLst/>
              <a:cxnLst/>
              <a:rect l="l" t="t" r="r" b="b"/>
              <a:pathLst>
                <a:path w="394" h="143" extrusionOk="0">
                  <a:moveTo>
                    <a:pt x="296" y="26"/>
                  </a:moveTo>
                  <a:cubicBezTo>
                    <a:pt x="240" y="0"/>
                    <a:pt x="1" y="68"/>
                    <a:pt x="101" y="116"/>
                  </a:cubicBezTo>
                  <a:cubicBezTo>
                    <a:pt x="152" y="142"/>
                    <a:pt x="394" y="72"/>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0" name="Google Shape;64720;p27"/>
            <p:cNvSpPr/>
            <p:nvPr/>
          </p:nvSpPr>
          <p:spPr>
            <a:xfrm>
              <a:off x="6107624" y="721581"/>
              <a:ext cx="21594" cy="6474"/>
            </a:xfrm>
            <a:custGeom>
              <a:avLst/>
              <a:gdLst/>
              <a:ahLst/>
              <a:cxnLst/>
              <a:rect l="l" t="t" r="r" b="b"/>
              <a:pathLst>
                <a:path w="605" h="215" extrusionOk="0">
                  <a:moveTo>
                    <a:pt x="605" y="182"/>
                  </a:moveTo>
                  <a:lnTo>
                    <a:pt x="605" y="1"/>
                  </a:lnTo>
                  <a:lnTo>
                    <a:pt x="28" y="1"/>
                  </a:lnTo>
                  <a:cubicBezTo>
                    <a:pt x="0" y="164"/>
                    <a:pt x="217" y="215"/>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1" name="Google Shape;64721;p27"/>
            <p:cNvSpPr/>
            <p:nvPr/>
          </p:nvSpPr>
          <p:spPr>
            <a:xfrm>
              <a:off x="1442165" y="711856"/>
              <a:ext cx="20273" cy="13580"/>
            </a:xfrm>
            <a:custGeom>
              <a:avLst/>
              <a:gdLst/>
              <a:ahLst/>
              <a:cxnLst/>
              <a:rect l="l" t="t" r="r" b="b"/>
              <a:pathLst>
                <a:path w="568" h="451" extrusionOk="0">
                  <a:moveTo>
                    <a:pt x="375" y="415"/>
                  </a:moveTo>
                  <a:cubicBezTo>
                    <a:pt x="386" y="359"/>
                    <a:pt x="402" y="306"/>
                    <a:pt x="568" y="324"/>
                  </a:cubicBezTo>
                  <a:lnTo>
                    <a:pt x="568" y="142"/>
                  </a:lnTo>
                  <a:cubicBezTo>
                    <a:pt x="94" y="0"/>
                    <a:pt x="0" y="451"/>
                    <a:pt x="375"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2" name="Google Shape;64722;p27"/>
            <p:cNvSpPr/>
            <p:nvPr/>
          </p:nvSpPr>
          <p:spPr>
            <a:xfrm>
              <a:off x="5299596" y="718149"/>
              <a:ext cx="14063" cy="4276"/>
            </a:xfrm>
            <a:custGeom>
              <a:avLst/>
              <a:gdLst/>
              <a:ahLst/>
              <a:cxnLst/>
              <a:rect l="l" t="t" r="r" b="b"/>
              <a:pathLst>
                <a:path w="394" h="142" extrusionOk="0">
                  <a:moveTo>
                    <a:pt x="294" y="25"/>
                  </a:moveTo>
                  <a:cubicBezTo>
                    <a:pt x="241" y="0"/>
                    <a:pt x="1" y="69"/>
                    <a:pt x="100" y="116"/>
                  </a:cubicBezTo>
                  <a:cubicBezTo>
                    <a:pt x="156" y="141"/>
                    <a:pt x="394"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3" name="Google Shape;64723;p27"/>
            <p:cNvSpPr/>
            <p:nvPr/>
          </p:nvSpPr>
          <p:spPr>
            <a:xfrm>
              <a:off x="138877" y="713331"/>
              <a:ext cx="22629" cy="8280"/>
            </a:xfrm>
            <a:custGeom>
              <a:avLst/>
              <a:gdLst/>
              <a:ahLst/>
              <a:cxnLst/>
              <a:rect l="l" t="t" r="r" b="b"/>
              <a:pathLst>
                <a:path w="634" h="275" extrusionOk="0">
                  <a:moveTo>
                    <a:pt x="634" y="275"/>
                  </a:moveTo>
                  <a:lnTo>
                    <a:pt x="634" y="1"/>
                  </a:lnTo>
                  <a:lnTo>
                    <a:pt x="248" y="1"/>
                  </a:lnTo>
                  <a:cubicBezTo>
                    <a:pt x="240" y="118"/>
                    <a:pt x="1" y="127"/>
                    <a:pt x="57"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4" name="Google Shape;64724;p27"/>
            <p:cNvSpPr/>
            <p:nvPr/>
          </p:nvSpPr>
          <p:spPr>
            <a:xfrm>
              <a:off x="8483130" y="713030"/>
              <a:ext cx="6996" cy="6233"/>
            </a:xfrm>
            <a:custGeom>
              <a:avLst/>
              <a:gdLst/>
              <a:ahLst/>
              <a:cxnLst/>
              <a:rect l="l" t="t" r="r" b="b"/>
              <a:pathLst>
                <a:path w="196" h="207" extrusionOk="0">
                  <a:moveTo>
                    <a:pt x="194" y="103"/>
                  </a:moveTo>
                  <a:cubicBezTo>
                    <a:pt x="195" y="53"/>
                    <a:pt x="39" y="0"/>
                    <a:pt x="1" y="103"/>
                  </a:cubicBezTo>
                  <a:cubicBezTo>
                    <a:pt x="1" y="154"/>
                    <a:pt x="157" y="207"/>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5" name="Google Shape;64725;p27"/>
            <p:cNvSpPr/>
            <p:nvPr/>
          </p:nvSpPr>
          <p:spPr>
            <a:xfrm>
              <a:off x="5337537" y="708002"/>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6" name="Google Shape;64726;p27"/>
            <p:cNvSpPr/>
            <p:nvPr/>
          </p:nvSpPr>
          <p:spPr>
            <a:xfrm>
              <a:off x="4020400" y="697042"/>
              <a:ext cx="57322" cy="21860"/>
            </a:xfrm>
            <a:custGeom>
              <a:avLst/>
              <a:gdLst/>
              <a:ahLst/>
              <a:cxnLst/>
              <a:rect l="l" t="t" r="r" b="b"/>
              <a:pathLst>
                <a:path w="1606" h="726" extrusionOk="0">
                  <a:moveTo>
                    <a:pt x="1035" y="726"/>
                  </a:moveTo>
                  <a:cubicBezTo>
                    <a:pt x="1606" y="368"/>
                    <a:pt x="631" y="111"/>
                    <a:pt x="72" y="0"/>
                  </a:cubicBezTo>
                  <a:cubicBezTo>
                    <a:pt x="0" y="427"/>
                    <a:pt x="418" y="623"/>
                    <a:pt x="1035" y="7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7" name="Google Shape;64727;p27"/>
            <p:cNvSpPr/>
            <p:nvPr/>
          </p:nvSpPr>
          <p:spPr>
            <a:xfrm>
              <a:off x="8507222" y="709959"/>
              <a:ext cx="14027" cy="4246"/>
            </a:xfrm>
            <a:custGeom>
              <a:avLst/>
              <a:gdLst/>
              <a:ahLst/>
              <a:cxnLst/>
              <a:rect l="l" t="t" r="r" b="b"/>
              <a:pathLst>
                <a:path w="393" h="141" extrusionOk="0">
                  <a:moveTo>
                    <a:pt x="100" y="114"/>
                  </a:moveTo>
                  <a:cubicBezTo>
                    <a:pt x="153" y="140"/>
                    <a:pt x="392" y="70"/>
                    <a:pt x="292" y="24"/>
                  </a:cubicBezTo>
                  <a:cubicBezTo>
                    <a:pt x="237" y="1"/>
                    <a:pt x="1" y="67"/>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8" name="Google Shape;64728;p27"/>
            <p:cNvSpPr/>
            <p:nvPr/>
          </p:nvSpPr>
          <p:spPr>
            <a:xfrm>
              <a:off x="632888" y="709959"/>
              <a:ext cx="14099" cy="4246"/>
            </a:xfrm>
            <a:custGeom>
              <a:avLst/>
              <a:gdLst/>
              <a:ahLst/>
              <a:cxnLst/>
              <a:rect l="l" t="t" r="r" b="b"/>
              <a:pathLst>
                <a:path w="395" h="141" extrusionOk="0">
                  <a:moveTo>
                    <a:pt x="101" y="114"/>
                  </a:moveTo>
                  <a:cubicBezTo>
                    <a:pt x="154" y="140"/>
                    <a:pt x="395" y="70"/>
                    <a:pt x="295" y="24"/>
                  </a:cubicBezTo>
                  <a:cubicBezTo>
                    <a:pt x="242" y="1"/>
                    <a:pt x="0" y="67"/>
                    <a:pt x="101"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9" name="Google Shape;64729;p27"/>
            <p:cNvSpPr/>
            <p:nvPr/>
          </p:nvSpPr>
          <p:spPr>
            <a:xfrm>
              <a:off x="5251376" y="707129"/>
              <a:ext cx="14099" cy="4306"/>
            </a:xfrm>
            <a:custGeom>
              <a:avLst/>
              <a:gdLst/>
              <a:ahLst/>
              <a:cxnLst/>
              <a:rect l="l" t="t" r="r" b="b"/>
              <a:pathLst>
                <a:path w="395" h="143" extrusionOk="0">
                  <a:moveTo>
                    <a:pt x="294" y="27"/>
                  </a:moveTo>
                  <a:cubicBezTo>
                    <a:pt x="241" y="1"/>
                    <a:pt x="1" y="71"/>
                    <a:pt x="102" y="117"/>
                  </a:cubicBezTo>
                  <a:cubicBezTo>
                    <a:pt x="155" y="143"/>
                    <a:pt x="395" y="75"/>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0" name="Google Shape;64730;p27"/>
            <p:cNvSpPr/>
            <p:nvPr/>
          </p:nvSpPr>
          <p:spPr>
            <a:xfrm>
              <a:off x="1710139" y="698548"/>
              <a:ext cx="34943" cy="15266"/>
            </a:xfrm>
            <a:custGeom>
              <a:avLst/>
              <a:gdLst/>
              <a:ahLst/>
              <a:cxnLst/>
              <a:rect l="l" t="t" r="r" b="b"/>
              <a:pathLst>
                <a:path w="979" h="507" extrusionOk="0">
                  <a:moveTo>
                    <a:pt x="774" y="403"/>
                  </a:moveTo>
                  <a:cubicBezTo>
                    <a:pt x="978" y="173"/>
                    <a:pt x="123" y="1"/>
                    <a:pt x="0" y="220"/>
                  </a:cubicBezTo>
                  <a:cubicBezTo>
                    <a:pt x="306" y="259"/>
                    <a:pt x="167" y="506"/>
                    <a:pt x="774" y="4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1" name="Google Shape;64731;p27"/>
            <p:cNvSpPr/>
            <p:nvPr/>
          </p:nvSpPr>
          <p:spPr>
            <a:xfrm>
              <a:off x="378441" y="704841"/>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2" name="Google Shape;64732;p27"/>
            <p:cNvSpPr/>
            <p:nvPr/>
          </p:nvSpPr>
          <p:spPr>
            <a:xfrm>
              <a:off x="2618818" y="705172"/>
              <a:ext cx="13777" cy="2770"/>
            </a:xfrm>
            <a:custGeom>
              <a:avLst/>
              <a:gdLst/>
              <a:ahLst/>
              <a:cxnLst/>
              <a:rect l="l" t="t" r="r" b="b"/>
              <a:pathLst>
                <a:path w="386" h="92" extrusionOk="0">
                  <a:moveTo>
                    <a:pt x="1" y="92"/>
                  </a:moveTo>
                  <a:cubicBezTo>
                    <a:pt x="148" y="71"/>
                    <a:pt x="378" y="89"/>
                    <a:pt x="386" y="0"/>
                  </a:cubicBezTo>
                  <a:cubicBezTo>
                    <a:pt x="237" y="22"/>
                    <a:pt x="3" y="4"/>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3" name="Google Shape;64733;p27"/>
            <p:cNvSpPr/>
            <p:nvPr/>
          </p:nvSpPr>
          <p:spPr>
            <a:xfrm>
              <a:off x="1988821" y="704449"/>
              <a:ext cx="14134" cy="4276"/>
            </a:xfrm>
            <a:custGeom>
              <a:avLst/>
              <a:gdLst/>
              <a:ahLst/>
              <a:cxnLst/>
              <a:rect l="l" t="t" r="r" b="b"/>
              <a:pathLst>
                <a:path w="396" h="142" extrusionOk="0">
                  <a:moveTo>
                    <a:pt x="295" y="24"/>
                  </a:moveTo>
                  <a:cubicBezTo>
                    <a:pt x="240" y="1"/>
                    <a:pt x="1" y="69"/>
                    <a:pt x="101" y="116"/>
                  </a:cubicBezTo>
                  <a:cubicBezTo>
                    <a:pt x="154" y="142"/>
                    <a:pt x="395"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4" name="Google Shape;64734;p27"/>
            <p:cNvSpPr/>
            <p:nvPr/>
          </p:nvSpPr>
          <p:spPr>
            <a:xfrm>
              <a:off x="7068591" y="693490"/>
              <a:ext cx="13991" cy="4306"/>
            </a:xfrm>
            <a:custGeom>
              <a:avLst/>
              <a:gdLst/>
              <a:ahLst/>
              <a:cxnLst/>
              <a:rect l="l" t="t" r="r" b="b"/>
              <a:pathLst>
                <a:path w="392" h="143" extrusionOk="0">
                  <a:moveTo>
                    <a:pt x="99" y="117"/>
                  </a:moveTo>
                  <a:cubicBezTo>
                    <a:pt x="153" y="143"/>
                    <a:pt x="392" y="72"/>
                    <a:pt x="294" y="25"/>
                  </a:cubicBezTo>
                  <a:cubicBezTo>
                    <a:pt x="242" y="1"/>
                    <a:pt x="0"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5" name="Google Shape;64735;p27"/>
            <p:cNvSpPr/>
            <p:nvPr/>
          </p:nvSpPr>
          <p:spPr>
            <a:xfrm>
              <a:off x="5557791" y="686053"/>
              <a:ext cx="33729" cy="17343"/>
            </a:xfrm>
            <a:custGeom>
              <a:avLst/>
              <a:gdLst/>
              <a:ahLst/>
              <a:cxnLst/>
              <a:rect l="l" t="t" r="r" b="b"/>
              <a:pathLst>
                <a:path w="945" h="576" extrusionOk="0">
                  <a:moveTo>
                    <a:pt x="1" y="91"/>
                  </a:moveTo>
                  <a:lnTo>
                    <a:pt x="1" y="272"/>
                  </a:lnTo>
                  <a:cubicBezTo>
                    <a:pt x="359" y="575"/>
                    <a:pt x="945" y="1"/>
                    <a:pt x="1"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6" name="Google Shape;64736;p27"/>
            <p:cNvSpPr/>
            <p:nvPr/>
          </p:nvSpPr>
          <p:spPr>
            <a:xfrm>
              <a:off x="4508058" y="693520"/>
              <a:ext cx="14134" cy="4276"/>
            </a:xfrm>
            <a:custGeom>
              <a:avLst/>
              <a:gdLst/>
              <a:ahLst/>
              <a:cxnLst/>
              <a:rect l="l" t="t" r="r" b="b"/>
              <a:pathLst>
                <a:path w="396" h="142" extrusionOk="0">
                  <a:moveTo>
                    <a:pt x="295" y="26"/>
                  </a:moveTo>
                  <a:cubicBezTo>
                    <a:pt x="242" y="1"/>
                    <a:pt x="0" y="70"/>
                    <a:pt x="99" y="117"/>
                  </a:cubicBezTo>
                  <a:cubicBezTo>
                    <a:pt x="155" y="142"/>
                    <a:pt x="396" y="71"/>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7" name="Google Shape;64737;p27"/>
            <p:cNvSpPr/>
            <p:nvPr/>
          </p:nvSpPr>
          <p:spPr>
            <a:xfrm>
              <a:off x="2549040" y="688763"/>
              <a:ext cx="21630" cy="9515"/>
            </a:xfrm>
            <a:custGeom>
              <a:avLst/>
              <a:gdLst/>
              <a:ahLst/>
              <a:cxnLst/>
              <a:rect l="l" t="t" r="r" b="b"/>
              <a:pathLst>
                <a:path w="606" h="316" extrusionOk="0">
                  <a:moveTo>
                    <a:pt x="413" y="274"/>
                  </a:moveTo>
                  <a:cubicBezTo>
                    <a:pt x="406" y="147"/>
                    <a:pt x="504" y="74"/>
                    <a:pt x="606" y="1"/>
                  </a:cubicBezTo>
                  <a:lnTo>
                    <a:pt x="28" y="1"/>
                  </a:lnTo>
                  <a:cubicBezTo>
                    <a:pt x="42" y="145"/>
                    <a:pt x="0" y="316"/>
                    <a:pt x="41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8" name="Google Shape;64738;p27"/>
            <p:cNvSpPr/>
            <p:nvPr/>
          </p:nvSpPr>
          <p:spPr>
            <a:xfrm>
              <a:off x="5299596" y="690780"/>
              <a:ext cx="14063" cy="4276"/>
            </a:xfrm>
            <a:custGeom>
              <a:avLst/>
              <a:gdLst/>
              <a:ahLst/>
              <a:cxnLst/>
              <a:rect l="l" t="t" r="r" b="b"/>
              <a:pathLst>
                <a:path w="394" h="142" extrusionOk="0">
                  <a:moveTo>
                    <a:pt x="294" y="25"/>
                  </a:moveTo>
                  <a:cubicBezTo>
                    <a:pt x="241" y="1"/>
                    <a:pt x="1" y="70"/>
                    <a:pt x="100" y="117"/>
                  </a:cubicBezTo>
                  <a:cubicBezTo>
                    <a:pt x="156" y="142"/>
                    <a:pt x="394"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9" name="Google Shape;64739;p27"/>
            <p:cNvSpPr/>
            <p:nvPr/>
          </p:nvSpPr>
          <p:spPr>
            <a:xfrm>
              <a:off x="3128140" y="688070"/>
              <a:ext cx="13813" cy="7467"/>
            </a:xfrm>
            <a:custGeom>
              <a:avLst/>
              <a:gdLst/>
              <a:ahLst/>
              <a:cxnLst/>
              <a:rect l="l" t="t" r="r" b="b"/>
              <a:pathLst>
                <a:path w="387" h="248" extrusionOk="0">
                  <a:moveTo>
                    <a:pt x="387" y="115"/>
                  </a:moveTo>
                  <a:cubicBezTo>
                    <a:pt x="384" y="24"/>
                    <a:pt x="48" y="0"/>
                    <a:pt x="1" y="115"/>
                  </a:cubicBezTo>
                  <a:cubicBezTo>
                    <a:pt x="215" y="105"/>
                    <a:pt x="302" y="247"/>
                    <a:pt x="387"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0" name="Google Shape;64740;p27"/>
            <p:cNvSpPr/>
            <p:nvPr/>
          </p:nvSpPr>
          <p:spPr>
            <a:xfrm>
              <a:off x="3045585" y="688823"/>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1" name="Google Shape;64741;p27"/>
            <p:cNvSpPr/>
            <p:nvPr/>
          </p:nvSpPr>
          <p:spPr>
            <a:xfrm>
              <a:off x="2576237" y="686053"/>
              <a:ext cx="21880" cy="8732"/>
            </a:xfrm>
            <a:custGeom>
              <a:avLst/>
              <a:gdLst/>
              <a:ahLst/>
              <a:cxnLst/>
              <a:rect l="l" t="t" r="r" b="b"/>
              <a:pathLst>
                <a:path w="613" h="290" extrusionOk="0">
                  <a:moveTo>
                    <a:pt x="613" y="274"/>
                  </a:moveTo>
                  <a:lnTo>
                    <a:pt x="613" y="1"/>
                  </a:lnTo>
                  <a:lnTo>
                    <a:pt x="36" y="1"/>
                  </a:lnTo>
                  <a:cubicBezTo>
                    <a:pt x="1" y="198"/>
                    <a:pt x="194" y="289"/>
                    <a:pt x="61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2" name="Google Shape;64742;p27"/>
            <p:cNvSpPr/>
            <p:nvPr/>
          </p:nvSpPr>
          <p:spPr>
            <a:xfrm>
              <a:off x="1957983" y="685661"/>
              <a:ext cx="6996" cy="6293"/>
            </a:xfrm>
            <a:custGeom>
              <a:avLst/>
              <a:gdLst/>
              <a:ahLst/>
              <a:cxnLst/>
              <a:rect l="l" t="t" r="r" b="b"/>
              <a:pathLst>
                <a:path w="196" h="209" extrusionOk="0">
                  <a:moveTo>
                    <a:pt x="195" y="104"/>
                  </a:moveTo>
                  <a:cubicBezTo>
                    <a:pt x="195" y="53"/>
                    <a:pt x="39" y="1"/>
                    <a:pt x="3" y="104"/>
                  </a:cubicBezTo>
                  <a:cubicBezTo>
                    <a:pt x="1" y="155"/>
                    <a:pt x="156"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3" name="Google Shape;64743;p27"/>
            <p:cNvSpPr/>
            <p:nvPr/>
          </p:nvSpPr>
          <p:spPr>
            <a:xfrm>
              <a:off x="8868638" y="683313"/>
              <a:ext cx="13813" cy="5480"/>
            </a:xfrm>
            <a:custGeom>
              <a:avLst/>
              <a:gdLst/>
              <a:ahLst/>
              <a:cxnLst/>
              <a:rect l="l" t="t" r="r" b="b"/>
              <a:pathLst>
                <a:path w="387" h="182" extrusionOk="0">
                  <a:moveTo>
                    <a:pt x="0" y="182"/>
                  </a:moveTo>
                  <a:lnTo>
                    <a:pt x="386" y="182"/>
                  </a:lnTo>
                  <a:lnTo>
                    <a:pt x="386"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4" name="Google Shape;64744;p27"/>
            <p:cNvSpPr/>
            <p:nvPr/>
          </p:nvSpPr>
          <p:spPr>
            <a:xfrm>
              <a:off x="5664402" y="679881"/>
              <a:ext cx="14063" cy="4215"/>
            </a:xfrm>
            <a:custGeom>
              <a:avLst/>
              <a:gdLst/>
              <a:ahLst/>
              <a:cxnLst/>
              <a:rect l="l" t="t" r="r" b="b"/>
              <a:pathLst>
                <a:path w="394" h="140" extrusionOk="0">
                  <a:moveTo>
                    <a:pt x="294" y="24"/>
                  </a:moveTo>
                  <a:cubicBezTo>
                    <a:pt x="239" y="1"/>
                    <a:pt x="0" y="69"/>
                    <a:pt x="102" y="116"/>
                  </a:cubicBezTo>
                  <a:cubicBezTo>
                    <a:pt x="155" y="139"/>
                    <a:pt x="393" y="73"/>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5" name="Google Shape;64745;p27"/>
            <p:cNvSpPr/>
            <p:nvPr/>
          </p:nvSpPr>
          <p:spPr>
            <a:xfrm>
              <a:off x="2563674" y="675093"/>
              <a:ext cx="20702" cy="8250"/>
            </a:xfrm>
            <a:custGeom>
              <a:avLst/>
              <a:gdLst/>
              <a:ahLst/>
              <a:cxnLst/>
              <a:rect l="l" t="t" r="r" b="b"/>
              <a:pathLst>
                <a:path w="580" h="274" extrusionOk="0">
                  <a:moveTo>
                    <a:pt x="388" y="274"/>
                  </a:moveTo>
                  <a:cubicBezTo>
                    <a:pt x="388" y="182"/>
                    <a:pt x="544" y="168"/>
                    <a:pt x="580" y="91"/>
                  </a:cubicBezTo>
                  <a:cubicBezTo>
                    <a:pt x="388" y="91"/>
                    <a:pt x="350" y="18"/>
                    <a:pt x="195" y="1"/>
                  </a:cubicBezTo>
                  <a:cubicBezTo>
                    <a:pt x="195" y="92"/>
                    <a:pt x="38" y="109"/>
                    <a:pt x="0" y="183"/>
                  </a:cubicBezTo>
                  <a:cubicBezTo>
                    <a:pt x="196" y="183"/>
                    <a:pt x="232" y="258"/>
                    <a:pt x="388"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6" name="Google Shape;64746;p27"/>
            <p:cNvSpPr/>
            <p:nvPr/>
          </p:nvSpPr>
          <p:spPr>
            <a:xfrm>
              <a:off x="1861579" y="668379"/>
              <a:ext cx="28982" cy="16982"/>
            </a:xfrm>
            <a:custGeom>
              <a:avLst/>
              <a:gdLst/>
              <a:ahLst/>
              <a:cxnLst/>
              <a:rect l="l" t="t" r="r" b="b"/>
              <a:pathLst>
                <a:path w="812" h="564" extrusionOk="0">
                  <a:moveTo>
                    <a:pt x="772" y="497"/>
                  </a:moveTo>
                  <a:cubicBezTo>
                    <a:pt x="812" y="237"/>
                    <a:pt x="796" y="0"/>
                    <a:pt x="195" y="42"/>
                  </a:cubicBezTo>
                  <a:cubicBezTo>
                    <a:pt x="202" y="169"/>
                    <a:pt x="103" y="243"/>
                    <a:pt x="1" y="315"/>
                  </a:cubicBezTo>
                  <a:cubicBezTo>
                    <a:pt x="385" y="318"/>
                    <a:pt x="248" y="563"/>
                    <a:pt x="772"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7" name="Google Shape;64747;p27"/>
            <p:cNvSpPr/>
            <p:nvPr/>
          </p:nvSpPr>
          <p:spPr>
            <a:xfrm>
              <a:off x="8865068" y="677141"/>
              <a:ext cx="14027" cy="4246"/>
            </a:xfrm>
            <a:custGeom>
              <a:avLst/>
              <a:gdLst/>
              <a:ahLst/>
              <a:cxnLst/>
              <a:rect l="l" t="t" r="r" b="b"/>
              <a:pathLst>
                <a:path w="393" h="141" extrusionOk="0">
                  <a:moveTo>
                    <a:pt x="291" y="24"/>
                  </a:moveTo>
                  <a:cubicBezTo>
                    <a:pt x="241" y="1"/>
                    <a:pt x="1" y="68"/>
                    <a:pt x="99" y="115"/>
                  </a:cubicBezTo>
                  <a:cubicBezTo>
                    <a:pt x="156" y="140"/>
                    <a:pt x="392"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8" name="Google Shape;64748;p27"/>
            <p:cNvSpPr/>
            <p:nvPr/>
          </p:nvSpPr>
          <p:spPr>
            <a:xfrm>
              <a:off x="8651703" y="677141"/>
              <a:ext cx="14063" cy="4246"/>
            </a:xfrm>
            <a:custGeom>
              <a:avLst/>
              <a:gdLst/>
              <a:ahLst/>
              <a:cxnLst/>
              <a:rect l="l" t="t" r="r" b="b"/>
              <a:pathLst>
                <a:path w="394" h="141" extrusionOk="0">
                  <a:moveTo>
                    <a:pt x="100" y="115"/>
                  </a:moveTo>
                  <a:cubicBezTo>
                    <a:pt x="153" y="140"/>
                    <a:pt x="393" y="72"/>
                    <a:pt x="293" y="24"/>
                  </a:cubicBezTo>
                  <a:cubicBezTo>
                    <a:pt x="241" y="1"/>
                    <a:pt x="0"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9" name="Google Shape;64749;p27"/>
            <p:cNvSpPr/>
            <p:nvPr/>
          </p:nvSpPr>
          <p:spPr>
            <a:xfrm>
              <a:off x="5426980" y="674792"/>
              <a:ext cx="7031" cy="6233"/>
            </a:xfrm>
            <a:custGeom>
              <a:avLst/>
              <a:gdLst/>
              <a:ahLst/>
              <a:cxnLst/>
              <a:rect l="l" t="t" r="r" b="b"/>
              <a:pathLst>
                <a:path w="197" h="207" extrusionOk="0">
                  <a:moveTo>
                    <a:pt x="3" y="102"/>
                  </a:moveTo>
                  <a:cubicBezTo>
                    <a:pt x="0" y="153"/>
                    <a:pt x="158" y="206"/>
                    <a:pt x="196" y="102"/>
                  </a:cubicBezTo>
                  <a:cubicBezTo>
                    <a:pt x="196" y="52"/>
                    <a:pt x="40" y="0"/>
                    <a:pt x="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0" name="Google Shape;64750;p27"/>
            <p:cNvSpPr/>
            <p:nvPr/>
          </p:nvSpPr>
          <p:spPr>
            <a:xfrm>
              <a:off x="3259236" y="665429"/>
              <a:ext cx="20309" cy="13549"/>
            </a:xfrm>
            <a:custGeom>
              <a:avLst/>
              <a:gdLst/>
              <a:ahLst/>
              <a:cxnLst/>
              <a:rect l="l" t="t" r="r" b="b"/>
              <a:pathLst>
                <a:path w="569" h="450" extrusionOk="0">
                  <a:moveTo>
                    <a:pt x="377" y="413"/>
                  </a:moveTo>
                  <a:cubicBezTo>
                    <a:pt x="388" y="358"/>
                    <a:pt x="403" y="307"/>
                    <a:pt x="569" y="324"/>
                  </a:cubicBezTo>
                  <a:lnTo>
                    <a:pt x="569" y="143"/>
                  </a:lnTo>
                  <a:cubicBezTo>
                    <a:pt x="96" y="1"/>
                    <a:pt x="1" y="450"/>
                    <a:pt x="377"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1" name="Google Shape;64751;p27"/>
            <p:cNvSpPr/>
            <p:nvPr/>
          </p:nvSpPr>
          <p:spPr>
            <a:xfrm>
              <a:off x="8111471" y="672414"/>
              <a:ext cx="13813" cy="2710"/>
            </a:xfrm>
            <a:custGeom>
              <a:avLst/>
              <a:gdLst/>
              <a:ahLst/>
              <a:cxnLst/>
              <a:rect l="l" t="t" r="r" b="b"/>
              <a:pathLst>
                <a:path w="387" h="90" extrusionOk="0">
                  <a:moveTo>
                    <a:pt x="386" y="1"/>
                  </a:moveTo>
                  <a:cubicBezTo>
                    <a:pt x="237" y="21"/>
                    <a:pt x="8" y="4"/>
                    <a:pt x="1" y="90"/>
                  </a:cubicBezTo>
                  <a:cubicBezTo>
                    <a:pt x="151" y="70"/>
                    <a:pt x="382" y="87"/>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2" name="Google Shape;64752;p27"/>
            <p:cNvSpPr/>
            <p:nvPr/>
          </p:nvSpPr>
          <p:spPr>
            <a:xfrm>
              <a:off x="5544121" y="666573"/>
              <a:ext cx="6924" cy="6203"/>
            </a:xfrm>
            <a:custGeom>
              <a:avLst/>
              <a:gdLst/>
              <a:ahLst/>
              <a:cxnLst/>
              <a:rect l="l" t="t" r="r" b="b"/>
              <a:pathLst>
                <a:path w="194" h="206" extrusionOk="0">
                  <a:moveTo>
                    <a:pt x="193" y="104"/>
                  </a:moveTo>
                  <a:cubicBezTo>
                    <a:pt x="193" y="53"/>
                    <a:pt x="37" y="0"/>
                    <a:pt x="0" y="104"/>
                  </a:cubicBezTo>
                  <a:cubicBezTo>
                    <a:pt x="0" y="153"/>
                    <a:pt x="155" y="205"/>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3" name="Google Shape;64753;p27"/>
            <p:cNvSpPr/>
            <p:nvPr/>
          </p:nvSpPr>
          <p:spPr>
            <a:xfrm>
              <a:off x="1507374" y="664164"/>
              <a:ext cx="23878" cy="10328"/>
            </a:xfrm>
            <a:custGeom>
              <a:avLst/>
              <a:gdLst/>
              <a:ahLst/>
              <a:cxnLst/>
              <a:rect l="l" t="t" r="r" b="b"/>
              <a:pathLst>
                <a:path w="669" h="343" extrusionOk="0">
                  <a:moveTo>
                    <a:pt x="669" y="92"/>
                  </a:moveTo>
                  <a:cubicBezTo>
                    <a:pt x="403" y="95"/>
                    <a:pt x="247" y="49"/>
                    <a:pt x="91" y="1"/>
                  </a:cubicBezTo>
                  <a:cubicBezTo>
                    <a:pt x="1" y="283"/>
                    <a:pt x="610" y="343"/>
                    <a:pt x="66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4" name="Google Shape;64754;p27"/>
            <p:cNvSpPr/>
            <p:nvPr/>
          </p:nvSpPr>
          <p:spPr>
            <a:xfrm>
              <a:off x="4260321" y="666181"/>
              <a:ext cx="13920" cy="4246"/>
            </a:xfrm>
            <a:custGeom>
              <a:avLst/>
              <a:gdLst/>
              <a:ahLst/>
              <a:cxnLst/>
              <a:rect l="l" t="t" r="r" b="b"/>
              <a:pathLst>
                <a:path w="390" h="141" extrusionOk="0">
                  <a:moveTo>
                    <a:pt x="290" y="25"/>
                  </a:moveTo>
                  <a:cubicBezTo>
                    <a:pt x="237" y="0"/>
                    <a:pt x="1" y="68"/>
                    <a:pt x="100" y="117"/>
                  </a:cubicBezTo>
                  <a:cubicBezTo>
                    <a:pt x="152" y="140"/>
                    <a:pt x="390"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5" name="Google Shape;64755;p27"/>
            <p:cNvSpPr/>
            <p:nvPr/>
          </p:nvSpPr>
          <p:spPr>
            <a:xfrm>
              <a:off x="1577258" y="648538"/>
              <a:ext cx="50434" cy="18488"/>
            </a:xfrm>
            <a:custGeom>
              <a:avLst/>
              <a:gdLst/>
              <a:ahLst/>
              <a:cxnLst/>
              <a:rect l="l" t="t" r="r" b="b"/>
              <a:pathLst>
                <a:path w="1413" h="614" extrusionOk="0">
                  <a:moveTo>
                    <a:pt x="62" y="520"/>
                  </a:moveTo>
                  <a:cubicBezTo>
                    <a:pt x="609" y="614"/>
                    <a:pt x="867" y="614"/>
                    <a:pt x="1413" y="520"/>
                  </a:cubicBezTo>
                  <a:cubicBezTo>
                    <a:pt x="1255" y="261"/>
                    <a:pt x="1104" y="0"/>
                    <a:pt x="254" y="66"/>
                  </a:cubicBezTo>
                  <a:cubicBezTo>
                    <a:pt x="92" y="171"/>
                    <a:pt x="1" y="311"/>
                    <a:pt x="62" y="52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6" name="Google Shape;64756;p27"/>
            <p:cNvSpPr/>
            <p:nvPr/>
          </p:nvSpPr>
          <p:spPr>
            <a:xfrm>
              <a:off x="2075017" y="655613"/>
              <a:ext cx="6889" cy="6233"/>
            </a:xfrm>
            <a:custGeom>
              <a:avLst/>
              <a:gdLst/>
              <a:ahLst/>
              <a:cxnLst/>
              <a:rect l="l" t="t" r="r" b="b"/>
              <a:pathLst>
                <a:path w="193" h="207" extrusionOk="0">
                  <a:moveTo>
                    <a:pt x="193" y="103"/>
                  </a:moveTo>
                  <a:cubicBezTo>
                    <a:pt x="193" y="52"/>
                    <a:pt x="40" y="0"/>
                    <a:pt x="2" y="103"/>
                  </a:cubicBezTo>
                  <a:cubicBezTo>
                    <a:pt x="1" y="154"/>
                    <a:pt x="155"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7" name="Google Shape;64757;p27"/>
            <p:cNvSpPr/>
            <p:nvPr/>
          </p:nvSpPr>
          <p:spPr>
            <a:xfrm>
              <a:off x="4917800" y="656005"/>
              <a:ext cx="13742" cy="2770"/>
            </a:xfrm>
            <a:custGeom>
              <a:avLst/>
              <a:gdLst/>
              <a:ahLst/>
              <a:cxnLst/>
              <a:rect l="l" t="t" r="r" b="b"/>
              <a:pathLst>
                <a:path w="385" h="92" extrusionOk="0">
                  <a:moveTo>
                    <a:pt x="384" y="0"/>
                  </a:moveTo>
                  <a:cubicBezTo>
                    <a:pt x="234" y="21"/>
                    <a:pt x="4" y="4"/>
                    <a:pt x="0" y="92"/>
                  </a:cubicBezTo>
                  <a:cubicBezTo>
                    <a:pt x="149" y="71"/>
                    <a:pt x="379"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8" name="Google Shape;64758;p27"/>
            <p:cNvSpPr/>
            <p:nvPr/>
          </p:nvSpPr>
          <p:spPr>
            <a:xfrm>
              <a:off x="2171385" y="652903"/>
              <a:ext cx="6924" cy="6233"/>
            </a:xfrm>
            <a:custGeom>
              <a:avLst/>
              <a:gdLst/>
              <a:ahLst/>
              <a:cxnLst/>
              <a:rect l="l" t="t" r="r" b="b"/>
              <a:pathLst>
                <a:path w="194" h="207" extrusionOk="0">
                  <a:moveTo>
                    <a:pt x="193" y="103"/>
                  </a:moveTo>
                  <a:cubicBezTo>
                    <a:pt x="193" y="52"/>
                    <a:pt x="38" y="0"/>
                    <a:pt x="3" y="103"/>
                  </a:cubicBezTo>
                  <a:cubicBezTo>
                    <a:pt x="0" y="153"/>
                    <a:pt x="156"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9" name="Google Shape;64759;p27"/>
            <p:cNvSpPr/>
            <p:nvPr/>
          </p:nvSpPr>
          <p:spPr>
            <a:xfrm>
              <a:off x="1761749" y="655252"/>
              <a:ext cx="13956" cy="4276"/>
            </a:xfrm>
            <a:custGeom>
              <a:avLst/>
              <a:gdLst/>
              <a:ahLst/>
              <a:cxnLst/>
              <a:rect l="l" t="t" r="r" b="b"/>
              <a:pathLst>
                <a:path w="391" h="142" extrusionOk="0">
                  <a:moveTo>
                    <a:pt x="100" y="115"/>
                  </a:moveTo>
                  <a:cubicBezTo>
                    <a:pt x="151" y="141"/>
                    <a:pt x="391" y="71"/>
                    <a:pt x="293" y="24"/>
                  </a:cubicBezTo>
                  <a:cubicBezTo>
                    <a:pt x="238" y="1"/>
                    <a:pt x="1" y="70"/>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0" name="Google Shape;64760;p27"/>
            <p:cNvSpPr/>
            <p:nvPr/>
          </p:nvSpPr>
          <p:spPr>
            <a:xfrm>
              <a:off x="5082019" y="647755"/>
              <a:ext cx="21665" cy="6474"/>
            </a:xfrm>
            <a:custGeom>
              <a:avLst/>
              <a:gdLst/>
              <a:ahLst/>
              <a:cxnLst/>
              <a:rect l="l" t="t" r="r" b="b"/>
              <a:pathLst>
                <a:path w="607" h="215" extrusionOk="0">
                  <a:moveTo>
                    <a:pt x="606" y="183"/>
                  </a:moveTo>
                  <a:lnTo>
                    <a:pt x="606" y="0"/>
                  </a:lnTo>
                  <a:lnTo>
                    <a:pt x="27" y="0"/>
                  </a:lnTo>
                  <a:cubicBezTo>
                    <a:pt x="1" y="165"/>
                    <a:pt x="217" y="214"/>
                    <a:pt x="606"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1" name="Google Shape;64761;p27"/>
            <p:cNvSpPr/>
            <p:nvPr/>
          </p:nvSpPr>
          <p:spPr>
            <a:xfrm>
              <a:off x="4029859" y="650495"/>
              <a:ext cx="13777" cy="2770"/>
            </a:xfrm>
            <a:custGeom>
              <a:avLst/>
              <a:gdLst/>
              <a:ahLst/>
              <a:cxnLst/>
              <a:rect l="l" t="t" r="r" b="b"/>
              <a:pathLst>
                <a:path w="386" h="92" extrusionOk="0">
                  <a:moveTo>
                    <a:pt x="0" y="92"/>
                  </a:moveTo>
                  <a:cubicBezTo>
                    <a:pt x="150" y="71"/>
                    <a:pt x="381" y="89"/>
                    <a:pt x="385" y="1"/>
                  </a:cubicBezTo>
                  <a:cubicBezTo>
                    <a:pt x="235" y="21"/>
                    <a:pt x="5" y="4"/>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2" name="Google Shape;64762;p27"/>
            <p:cNvSpPr/>
            <p:nvPr/>
          </p:nvSpPr>
          <p:spPr>
            <a:xfrm>
              <a:off x="2271036" y="649742"/>
              <a:ext cx="14063" cy="4276"/>
            </a:xfrm>
            <a:custGeom>
              <a:avLst/>
              <a:gdLst/>
              <a:ahLst/>
              <a:cxnLst/>
              <a:rect l="l" t="t" r="r" b="b"/>
              <a:pathLst>
                <a:path w="394" h="142" extrusionOk="0">
                  <a:moveTo>
                    <a:pt x="102" y="117"/>
                  </a:moveTo>
                  <a:cubicBezTo>
                    <a:pt x="156" y="142"/>
                    <a:pt x="393" y="73"/>
                    <a:pt x="294" y="26"/>
                  </a:cubicBezTo>
                  <a:cubicBezTo>
                    <a:pt x="239" y="1"/>
                    <a:pt x="0"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3" name="Google Shape;64763;p27"/>
            <p:cNvSpPr/>
            <p:nvPr/>
          </p:nvSpPr>
          <p:spPr>
            <a:xfrm>
              <a:off x="8586458" y="647785"/>
              <a:ext cx="13777" cy="2770"/>
            </a:xfrm>
            <a:custGeom>
              <a:avLst/>
              <a:gdLst/>
              <a:ahLst/>
              <a:cxnLst/>
              <a:rect l="l" t="t" r="r" b="b"/>
              <a:pathLst>
                <a:path w="386" h="92" extrusionOk="0">
                  <a:moveTo>
                    <a:pt x="386" y="0"/>
                  </a:moveTo>
                  <a:cubicBezTo>
                    <a:pt x="236" y="23"/>
                    <a:pt x="4" y="4"/>
                    <a:pt x="1" y="92"/>
                  </a:cubicBezTo>
                  <a:cubicBezTo>
                    <a:pt x="151" y="71"/>
                    <a:pt x="381"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4" name="Google Shape;64764;p27"/>
            <p:cNvSpPr/>
            <p:nvPr/>
          </p:nvSpPr>
          <p:spPr>
            <a:xfrm>
              <a:off x="5592234" y="639174"/>
              <a:ext cx="7031" cy="6293"/>
            </a:xfrm>
            <a:custGeom>
              <a:avLst/>
              <a:gdLst/>
              <a:ahLst/>
              <a:cxnLst/>
              <a:rect l="l" t="t" r="r" b="b"/>
              <a:pathLst>
                <a:path w="197" h="209" extrusionOk="0">
                  <a:moveTo>
                    <a:pt x="195" y="104"/>
                  </a:moveTo>
                  <a:cubicBezTo>
                    <a:pt x="196" y="55"/>
                    <a:pt x="40" y="1"/>
                    <a:pt x="3" y="104"/>
                  </a:cubicBezTo>
                  <a:cubicBezTo>
                    <a:pt x="1" y="156"/>
                    <a:pt x="160"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5" name="Google Shape;64765;p27"/>
            <p:cNvSpPr/>
            <p:nvPr/>
          </p:nvSpPr>
          <p:spPr>
            <a:xfrm>
              <a:off x="2130089" y="639595"/>
              <a:ext cx="13849" cy="2710"/>
            </a:xfrm>
            <a:custGeom>
              <a:avLst/>
              <a:gdLst/>
              <a:ahLst/>
              <a:cxnLst/>
              <a:rect l="l" t="t" r="r" b="b"/>
              <a:pathLst>
                <a:path w="388" h="90" extrusionOk="0">
                  <a:moveTo>
                    <a:pt x="387" y="1"/>
                  </a:moveTo>
                  <a:cubicBezTo>
                    <a:pt x="236" y="19"/>
                    <a:pt x="6" y="2"/>
                    <a:pt x="1" y="90"/>
                  </a:cubicBezTo>
                  <a:cubicBezTo>
                    <a:pt x="149" y="73"/>
                    <a:pt x="381" y="88"/>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6" name="Google Shape;64766;p27"/>
            <p:cNvSpPr/>
            <p:nvPr/>
          </p:nvSpPr>
          <p:spPr>
            <a:xfrm>
              <a:off x="1551810" y="636464"/>
              <a:ext cx="7067" cy="6233"/>
            </a:xfrm>
            <a:custGeom>
              <a:avLst/>
              <a:gdLst/>
              <a:ahLst/>
              <a:cxnLst/>
              <a:rect l="l" t="t" r="r" b="b"/>
              <a:pathLst>
                <a:path w="198" h="207" extrusionOk="0">
                  <a:moveTo>
                    <a:pt x="198" y="105"/>
                  </a:moveTo>
                  <a:cubicBezTo>
                    <a:pt x="198" y="54"/>
                    <a:pt x="40" y="1"/>
                    <a:pt x="5" y="105"/>
                  </a:cubicBezTo>
                  <a:cubicBezTo>
                    <a:pt x="1" y="153"/>
                    <a:pt x="159" y="207"/>
                    <a:pt x="198"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7" name="Google Shape;64767;p27"/>
            <p:cNvSpPr/>
            <p:nvPr/>
          </p:nvSpPr>
          <p:spPr>
            <a:xfrm>
              <a:off x="4411726" y="636103"/>
              <a:ext cx="14027" cy="4246"/>
            </a:xfrm>
            <a:custGeom>
              <a:avLst/>
              <a:gdLst/>
              <a:ahLst/>
              <a:cxnLst/>
              <a:rect l="l" t="t" r="r" b="b"/>
              <a:pathLst>
                <a:path w="393" h="141" extrusionOk="0">
                  <a:moveTo>
                    <a:pt x="295" y="26"/>
                  </a:moveTo>
                  <a:cubicBezTo>
                    <a:pt x="240" y="1"/>
                    <a:pt x="1" y="69"/>
                    <a:pt x="101" y="117"/>
                  </a:cubicBezTo>
                  <a:cubicBezTo>
                    <a:pt x="152" y="140"/>
                    <a:pt x="393"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8" name="Google Shape;64768;p27"/>
            <p:cNvSpPr/>
            <p:nvPr/>
          </p:nvSpPr>
          <p:spPr>
            <a:xfrm>
              <a:off x="2543615" y="627341"/>
              <a:ext cx="20166" cy="16259"/>
            </a:xfrm>
            <a:custGeom>
              <a:avLst/>
              <a:gdLst/>
              <a:ahLst/>
              <a:cxnLst/>
              <a:rect l="l" t="t" r="r" b="b"/>
              <a:pathLst>
                <a:path w="565" h="540" extrusionOk="0">
                  <a:moveTo>
                    <a:pt x="565" y="135"/>
                  </a:moveTo>
                  <a:cubicBezTo>
                    <a:pt x="1" y="1"/>
                    <a:pt x="1" y="540"/>
                    <a:pt x="565" y="4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9" name="Google Shape;64769;p27"/>
            <p:cNvSpPr/>
            <p:nvPr/>
          </p:nvSpPr>
          <p:spPr>
            <a:xfrm>
              <a:off x="6655601" y="633363"/>
              <a:ext cx="14027" cy="4306"/>
            </a:xfrm>
            <a:custGeom>
              <a:avLst/>
              <a:gdLst/>
              <a:ahLst/>
              <a:cxnLst/>
              <a:rect l="l" t="t" r="r" b="b"/>
              <a:pathLst>
                <a:path w="393" h="143" extrusionOk="0">
                  <a:moveTo>
                    <a:pt x="292" y="27"/>
                  </a:moveTo>
                  <a:cubicBezTo>
                    <a:pt x="237" y="0"/>
                    <a:pt x="1" y="68"/>
                    <a:pt x="98" y="117"/>
                  </a:cubicBezTo>
                  <a:cubicBezTo>
                    <a:pt x="155" y="143"/>
                    <a:pt x="392"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0" name="Google Shape;64770;p27"/>
            <p:cNvSpPr/>
            <p:nvPr/>
          </p:nvSpPr>
          <p:spPr>
            <a:xfrm>
              <a:off x="6304536" y="633363"/>
              <a:ext cx="14027" cy="4306"/>
            </a:xfrm>
            <a:custGeom>
              <a:avLst/>
              <a:gdLst/>
              <a:ahLst/>
              <a:cxnLst/>
              <a:rect l="l" t="t" r="r" b="b"/>
              <a:pathLst>
                <a:path w="393" h="143" extrusionOk="0">
                  <a:moveTo>
                    <a:pt x="293" y="27"/>
                  </a:moveTo>
                  <a:cubicBezTo>
                    <a:pt x="241" y="0"/>
                    <a:pt x="1" y="68"/>
                    <a:pt x="103" y="117"/>
                  </a:cubicBezTo>
                  <a:cubicBezTo>
                    <a:pt x="155" y="143"/>
                    <a:pt x="392"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1" name="Google Shape;64771;p27"/>
            <p:cNvSpPr/>
            <p:nvPr/>
          </p:nvSpPr>
          <p:spPr>
            <a:xfrm>
              <a:off x="2325966" y="625926"/>
              <a:ext cx="25663" cy="8250"/>
            </a:xfrm>
            <a:custGeom>
              <a:avLst/>
              <a:gdLst/>
              <a:ahLst/>
              <a:cxnLst/>
              <a:rect l="l" t="t" r="r" b="b"/>
              <a:pathLst>
                <a:path w="719" h="274" extrusionOk="0">
                  <a:moveTo>
                    <a:pt x="105" y="274"/>
                  </a:moveTo>
                  <a:lnTo>
                    <a:pt x="682" y="274"/>
                  </a:lnTo>
                  <a:cubicBezTo>
                    <a:pt x="653" y="165"/>
                    <a:pt x="718" y="14"/>
                    <a:pt x="490" y="1"/>
                  </a:cubicBezTo>
                  <a:cubicBezTo>
                    <a:pt x="474" y="143"/>
                    <a:pt x="0" y="71"/>
                    <a:pt x="105"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2" name="Google Shape;64772;p27"/>
            <p:cNvSpPr/>
            <p:nvPr/>
          </p:nvSpPr>
          <p:spPr>
            <a:xfrm>
              <a:off x="2725286" y="627883"/>
              <a:ext cx="14134" cy="4276"/>
            </a:xfrm>
            <a:custGeom>
              <a:avLst/>
              <a:gdLst/>
              <a:ahLst/>
              <a:cxnLst/>
              <a:rect l="l" t="t" r="r" b="b"/>
              <a:pathLst>
                <a:path w="396" h="142" extrusionOk="0">
                  <a:moveTo>
                    <a:pt x="293" y="26"/>
                  </a:moveTo>
                  <a:cubicBezTo>
                    <a:pt x="242" y="1"/>
                    <a:pt x="0" y="70"/>
                    <a:pt x="103" y="117"/>
                  </a:cubicBezTo>
                  <a:cubicBezTo>
                    <a:pt x="156" y="142"/>
                    <a:pt x="396" y="74"/>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3" name="Google Shape;64773;p27"/>
            <p:cNvSpPr/>
            <p:nvPr/>
          </p:nvSpPr>
          <p:spPr>
            <a:xfrm>
              <a:off x="4371822" y="617104"/>
              <a:ext cx="29625" cy="12345"/>
            </a:xfrm>
            <a:custGeom>
              <a:avLst/>
              <a:gdLst/>
              <a:ahLst/>
              <a:cxnLst/>
              <a:rect l="l" t="t" r="r" b="b"/>
              <a:pathLst>
                <a:path w="830" h="410" extrusionOk="0">
                  <a:moveTo>
                    <a:pt x="829" y="384"/>
                  </a:moveTo>
                  <a:lnTo>
                    <a:pt x="829" y="21"/>
                  </a:lnTo>
                  <a:cubicBezTo>
                    <a:pt x="466" y="0"/>
                    <a:pt x="407" y="123"/>
                    <a:pt x="59" y="111"/>
                  </a:cubicBezTo>
                  <a:cubicBezTo>
                    <a:pt x="0" y="351"/>
                    <a:pt x="329" y="410"/>
                    <a:pt x="829" y="3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4" name="Google Shape;64774;p27"/>
            <p:cNvSpPr/>
            <p:nvPr/>
          </p:nvSpPr>
          <p:spPr>
            <a:xfrm>
              <a:off x="1469362" y="619453"/>
              <a:ext cx="27519" cy="11231"/>
            </a:xfrm>
            <a:custGeom>
              <a:avLst/>
              <a:gdLst/>
              <a:ahLst/>
              <a:cxnLst/>
              <a:rect l="l" t="t" r="r" b="b"/>
              <a:pathLst>
                <a:path w="771" h="373" extrusionOk="0">
                  <a:moveTo>
                    <a:pt x="771" y="306"/>
                  </a:moveTo>
                  <a:lnTo>
                    <a:pt x="771" y="33"/>
                  </a:lnTo>
                  <a:cubicBezTo>
                    <a:pt x="481" y="50"/>
                    <a:pt x="56" y="0"/>
                    <a:pt x="0" y="124"/>
                  </a:cubicBezTo>
                  <a:cubicBezTo>
                    <a:pt x="382" y="126"/>
                    <a:pt x="244" y="372"/>
                    <a:pt x="771"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5" name="Google Shape;64775;p27"/>
            <p:cNvSpPr/>
            <p:nvPr/>
          </p:nvSpPr>
          <p:spPr>
            <a:xfrm>
              <a:off x="1909763" y="608945"/>
              <a:ext cx="41403" cy="17012"/>
            </a:xfrm>
            <a:custGeom>
              <a:avLst/>
              <a:gdLst/>
              <a:ahLst/>
              <a:cxnLst/>
              <a:rect l="l" t="t" r="r" b="b"/>
              <a:pathLst>
                <a:path w="1160" h="565" extrusionOk="0">
                  <a:moveTo>
                    <a:pt x="1" y="201"/>
                  </a:moveTo>
                  <a:cubicBezTo>
                    <a:pt x="212" y="405"/>
                    <a:pt x="525" y="559"/>
                    <a:pt x="1160" y="565"/>
                  </a:cubicBezTo>
                  <a:lnTo>
                    <a:pt x="1160" y="112"/>
                  </a:lnTo>
                  <a:cubicBezTo>
                    <a:pt x="820" y="164"/>
                    <a:pt x="26" y="1"/>
                    <a:pt x="1" y="2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6" name="Google Shape;64776;p27"/>
            <p:cNvSpPr/>
            <p:nvPr/>
          </p:nvSpPr>
          <p:spPr>
            <a:xfrm>
              <a:off x="911712" y="609547"/>
              <a:ext cx="45901" cy="16771"/>
            </a:xfrm>
            <a:custGeom>
              <a:avLst/>
              <a:gdLst/>
              <a:ahLst/>
              <a:cxnLst/>
              <a:rect l="l" t="t" r="r" b="b"/>
              <a:pathLst>
                <a:path w="1286" h="557" extrusionOk="0">
                  <a:moveTo>
                    <a:pt x="965" y="0"/>
                  </a:moveTo>
                  <a:cubicBezTo>
                    <a:pt x="361" y="17"/>
                    <a:pt x="39" y="167"/>
                    <a:pt x="1" y="453"/>
                  </a:cubicBezTo>
                  <a:cubicBezTo>
                    <a:pt x="365" y="434"/>
                    <a:pt x="426" y="556"/>
                    <a:pt x="774" y="545"/>
                  </a:cubicBezTo>
                  <a:cubicBezTo>
                    <a:pt x="901" y="354"/>
                    <a:pt x="1285" y="140"/>
                    <a:pt x="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7" name="Google Shape;64777;p27"/>
            <p:cNvSpPr/>
            <p:nvPr/>
          </p:nvSpPr>
          <p:spPr>
            <a:xfrm>
              <a:off x="5668043" y="614967"/>
              <a:ext cx="14919" cy="9214"/>
            </a:xfrm>
            <a:custGeom>
              <a:avLst/>
              <a:gdLst/>
              <a:ahLst/>
              <a:cxnLst/>
              <a:rect l="l" t="t" r="r" b="b"/>
              <a:pathLst>
                <a:path w="418" h="306" extrusionOk="0">
                  <a:moveTo>
                    <a:pt x="383" y="273"/>
                  </a:moveTo>
                  <a:cubicBezTo>
                    <a:pt x="354" y="166"/>
                    <a:pt x="418" y="16"/>
                    <a:pt x="192" y="1"/>
                  </a:cubicBezTo>
                  <a:cubicBezTo>
                    <a:pt x="179" y="57"/>
                    <a:pt x="163" y="109"/>
                    <a:pt x="0" y="92"/>
                  </a:cubicBezTo>
                  <a:cubicBezTo>
                    <a:pt x="21" y="202"/>
                    <a:pt x="56" y="306"/>
                    <a:pt x="383"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8" name="Google Shape;64778;p27"/>
            <p:cNvSpPr/>
            <p:nvPr/>
          </p:nvSpPr>
          <p:spPr>
            <a:xfrm>
              <a:off x="2532550" y="619694"/>
              <a:ext cx="14134" cy="4306"/>
            </a:xfrm>
            <a:custGeom>
              <a:avLst/>
              <a:gdLst/>
              <a:ahLst/>
              <a:cxnLst/>
              <a:rect l="l" t="t" r="r" b="b"/>
              <a:pathLst>
                <a:path w="396" h="143" extrusionOk="0">
                  <a:moveTo>
                    <a:pt x="295" y="25"/>
                  </a:moveTo>
                  <a:cubicBezTo>
                    <a:pt x="243" y="0"/>
                    <a:pt x="0" y="68"/>
                    <a:pt x="102" y="116"/>
                  </a:cubicBezTo>
                  <a:cubicBezTo>
                    <a:pt x="157" y="142"/>
                    <a:pt x="396"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9" name="Google Shape;64779;p27"/>
            <p:cNvSpPr/>
            <p:nvPr/>
          </p:nvSpPr>
          <p:spPr>
            <a:xfrm>
              <a:off x="4174411" y="614575"/>
              <a:ext cx="6889" cy="6293"/>
            </a:xfrm>
            <a:custGeom>
              <a:avLst/>
              <a:gdLst/>
              <a:ahLst/>
              <a:cxnLst/>
              <a:rect l="l" t="t" r="r" b="b"/>
              <a:pathLst>
                <a:path w="193" h="209" extrusionOk="0">
                  <a:moveTo>
                    <a:pt x="192" y="105"/>
                  </a:moveTo>
                  <a:cubicBezTo>
                    <a:pt x="192" y="53"/>
                    <a:pt x="38" y="0"/>
                    <a:pt x="1" y="105"/>
                  </a:cubicBezTo>
                  <a:cubicBezTo>
                    <a:pt x="1" y="155"/>
                    <a:pt x="156"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0" name="Google Shape;64780;p27"/>
            <p:cNvSpPr/>
            <p:nvPr/>
          </p:nvSpPr>
          <p:spPr>
            <a:xfrm>
              <a:off x="2319256" y="614274"/>
              <a:ext cx="14063" cy="4215"/>
            </a:xfrm>
            <a:custGeom>
              <a:avLst/>
              <a:gdLst/>
              <a:ahLst/>
              <a:cxnLst/>
              <a:rect l="l" t="t" r="r" b="b"/>
              <a:pathLst>
                <a:path w="394" h="140" extrusionOk="0">
                  <a:moveTo>
                    <a:pt x="293" y="24"/>
                  </a:moveTo>
                  <a:cubicBezTo>
                    <a:pt x="241" y="0"/>
                    <a:pt x="0" y="68"/>
                    <a:pt x="102" y="115"/>
                  </a:cubicBezTo>
                  <a:cubicBezTo>
                    <a:pt x="152" y="140"/>
                    <a:pt x="393"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1" name="Google Shape;64781;p27"/>
            <p:cNvSpPr/>
            <p:nvPr/>
          </p:nvSpPr>
          <p:spPr>
            <a:xfrm>
              <a:off x="3761349" y="612227"/>
              <a:ext cx="13777" cy="2770"/>
            </a:xfrm>
            <a:custGeom>
              <a:avLst/>
              <a:gdLst/>
              <a:ahLst/>
              <a:cxnLst/>
              <a:rect l="l" t="t" r="r" b="b"/>
              <a:pathLst>
                <a:path w="386" h="92" extrusionOk="0">
                  <a:moveTo>
                    <a:pt x="385" y="0"/>
                  </a:moveTo>
                  <a:cubicBezTo>
                    <a:pt x="238" y="20"/>
                    <a:pt x="4" y="4"/>
                    <a:pt x="0" y="92"/>
                  </a:cubicBezTo>
                  <a:cubicBezTo>
                    <a:pt x="153" y="71"/>
                    <a:pt x="380" y="9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2" name="Google Shape;64782;p27"/>
            <p:cNvSpPr/>
            <p:nvPr/>
          </p:nvSpPr>
          <p:spPr>
            <a:xfrm>
              <a:off x="4556278" y="608764"/>
              <a:ext cx="13991" cy="4215"/>
            </a:xfrm>
            <a:custGeom>
              <a:avLst/>
              <a:gdLst/>
              <a:ahLst/>
              <a:cxnLst/>
              <a:rect l="l" t="t" r="r" b="b"/>
              <a:pathLst>
                <a:path w="392" h="140" extrusionOk="0">
                  <a:moveTo>
                    <a:pt x="99" y="115"/>
                  </a:moveTo>
                  <a:cubicBezTo>
                    <a:pt x="154" y="140"/>
                    <a:pt x="392" y="73"/>
                    <a:pt x="292" y="26"/>
                  </a:cubicBezTo>
                  <a:cubicBezTo>
                    <a:pt x="239" y="0"/>
                    <a:pt x="0" y="69"/>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3" name="Google Shape;64783;p27"/>
            <p:cNvSpPr/>
            <p:nvPr/>
          </p:nvSpPr>
          <p:spPr>
            <a:xfrm>
              <a:off x="3468747" y="608764"/>
              <a:ext cx="14027" cy="4215"/>
            </a:xfrm>
            <a:custGeom>
              <a:avLst/>
              <a:gdLst/>
              <a:ahLst/>
              <a:cxnLst/>
              <a:rect l="l" t="t" r="r" b="b"/>
              <a:pathLst>
                <a:path w="393" h="140" extrusionOk="0">
                  <a:moveTo>
                    <a:pt x="292" y="26"/>
                  </a:moveTo>
                  <a:cubicBezTo>
                    <a:pt x="238" y="0"/>
                    <a:pt x="1" y="69"/>
                    <a:pt x="100" y="115"/>
                  </a:cubicBezTo>
                  <a:cubicBezTo>
                    <a:pt x="154" y="140"/>
                    <a:pt x="392"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4" name="Google Shape;64784;p27"/>
            <p:cNvSpPr/>
            <p:nvPr/>
          </p:nvSpPr>
          <p:spPr>
            <a:xfrm>
              <a:off x="7137476" y="603285"/>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5" name="Google Shape;64785;p27"/>
            <p:cNvSpPr/>
            <p:nvPr/>
          </p:nvSpPr>
          <p:spPr>
            <a:xfrm>
              <a:off x="2511956" y="603285"/>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6" name="Google Shape;64786;p27"/>
            <p:cNvSpPr/>
            <p:nvPr/>
          </p:nvSpPr>
          <p:spPr>
            <a:xfrm>
              <a:off x="5695419" y="598588"/>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7" name="Google Shape;64787;p27"/>
            <p:cNvSpPr/>
            <p:nvPr/>
          </p:nvSpPr>
          <p:spPr>
            <a:xfrm>
              <a:off x="4542037" y="587658"/>
              <a:ext cx="26555" cy="12195"/>
            </a:xfrm>
            <a:custGeom>
              <a:avLst/>
              <a:gdLst/>
              <a:ahLst/>
              <a:cxnLst/>
              <a:rect l="l" t="t" r="r" b="b"/>
              <a:pathLst>
                <a:path w="744" h="405" extrusionOk="0">
                  <a:moveTo>
                    <a:pt x="306" y="0"/>
                  </a:moveTo>
                  <a:cubicBezTo>
                    <a:pt x="1" y="136"/>
                    <a:pt x="90" y="405"/>
                    <a:pt x="693" y="363"/>
                  </a:cubicBezTo>
                  <a:cubicBezTo>
                    <a:pt x="744" y="156"/>
                    <a:pt x="646" y="23"/>
                    <a:pt x="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8" name="Google Shape;64788;p27"/>
            <p:cNvSpPr/>
            <p:nvPr/>
          </p:nvSpPr>
          <p:spPr>
            <a:xfrm>
              <a:off x="3406786" y="595095"/>
              <a:ext cx="14027" cy="4306"/>
            </a:xfrm>
            <a:custGeom>
              <a:avLst/>
              <a:gdLst/>
              <a:ahLst/>
              <a:cxnLst/>
              <a:rect l="l" t="t" r="r" b="b"/>
              <a:pathLst>
                <a:path w="393" h="143" extrusionOk="0">
                  <a:moveTo>
                    <a:pt x="100" y="116"/>
                  </a:moveTo>
                  <a:cubicBezTo>
                    <a:pt x="151" y="142"/>
                    <a:pt x="392" y="72"/>
                    <a:pt x="292" y="26"/>
                  </a:cubicBezTo>
                  <a:cubicBezTo>
                    <a:pt x="242" y="0"/>
                    <a:pt x="1"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9" name="Google Shape;64789;p27"/>
            <p:cNvSpPr/>
            <p:nvPr/>
          </p:nvSpPr>
          <p:spPr>
            <a:xfrm>
              <a:off x="7898854" y="577331"/>
              <a:ext cx="35478" cy="19120"/>
            </a:xfrm>
            <a:custGeom>
              <a:avLst/>
              <a:gdLst/>
              <a:ahLst/>
              <a:cxnLst/>
              <a:rect l="l" t="t" r="r" b="b"/>
              <a:pathLst>
                <a:path w="994" h="635" extrusionOk="0">
                  <a:moveTo>
                    <a:pt x="557" y="615"/>
                  </a:moveTo>
                  <a:cubicBezTo>
                    <a:pt x="507" y="349"/>
                    <a:pt x="994" y="335"/>
                    <a:pt x="944" y="69"/>
                  </a:cubicBezTo>
                  <a:cubicBezTo>
                    <a:pt x="0" y="0"/>
                    <a:pt x="77" y="634"/>
                    <a:pt x="557" y="6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0" name="Google Shape;64790;p27"/>
            <p:cNvSpPr/>
            <p:nvPr/>
          </p:nvSpPr>
          <p:spPr>
            <a:xfrm>
              <a:off x="2732211" y="592355"/>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1" name="Google Shape;64791;p27"/>
            <p:cNvSpPr/>
            <p:nvPr/>
          </p:nvSpPr>
          <p:spPr>
            <a:xfrm>
              <a:off x="1926860" y="592355"/>
              <a:ext cx="14099" cy="4276"/>
            </a:xfrm>
            <a:custGeom>
              <a:avLst/>
              <a:gdLst/>
              <a:ahLst/>
              <a:cxnLst/>
              <a:rect l="l" t="t" r="r" b="b"/>
              <a:pathLst>
                <a:path w="395" h="142" extrusionOk="0">
                  <a:moveTo>
                    <a:pt x="294" y="26"/>
                  </a:moveTo>
                  <a:cubicBezTo>
                    <a:pt x="242" y="1"/>
                    <a:pt x="1" y="70"/>
                    <a:pt x="103" y="117"/>
                  </a:cubicBezTo>
                  <a:cubicBezTo>
                    <a:pt x="157" y="142"/>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2" name="Google Shape;64792;p27"/>
            <p:cNvSpPr/>
            <p:nvPr/>
          </p:nvSpPr>
          <p:spPr>
            <a:xfrm>
              <a:off x="4975336" y="576729"/>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7"/>
                    <a:pt x="83" y="571"/>
                    <a:pt x="700"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3" name="Google Shape;64793;p27"/>
            <p:cNvSpPr/>
            <p:nvPr/>
          </p:nvSpPr>
          <p:spPr>
            <a:xfrm>
              <a:off x="2770829" y="580884"/>
              <a:ext cx="20095" cy="16320"/>
            </a:xfrm>
            <a:custGeom>
              <a:avLst/>
              <a:gdLst/>
              <a:ahLst/>
              <a:cxnLst/>
              <a:rect l="l" t="t" r="r" b="b"/>
              <a:pathLst>
                <a:path w="563" h="542" extrusionOk="0">
                  <a:moveTo>
                    <a:pt x="562" y="407"/>
                  </a:moveTo>
                  <a:lnTo>
                    <a:pt x="562" y="134"/>
                  </a:lnTo>
                  <a:cubicBezTo>
                    <a:pt x="1" y="1"/>
                    <a:pt x="1" y="541"/>
                    <a:pt x="562" y="4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4" name="Google Shape;64794;p27"/>
            <p:cNvSpPr/>
            <p:nvPr/>
          </p:nvSpPr>
          <p:spPr>
            <a:xfrm>
              <a:off x="6573045" y="586936"/>
              <a:ext cx="13920" cy="4215"/>
            </a:xfrm>
            <a:custGeom>
              <a:avLst/>
              <a:gdLst/>
              <a:ahLst/>
              <a:cxnLst/>
              <a:rect l="l" t="t" r="r" b="b"/>
              <a:pathLst>
                <a:path w="390" h="140" extrusionOk="0">
                  <a:moveTo>
                    <a:pt x="292" y="24"/>
                  </a:moveTo>
                  <a:cubicBezTo>
                    <a:pt x="237" y="1"/>
                    <a:pt x="0" y="69"/>
                    <a:pt x="101" y="116"/>
                  </a:cubicBezTo>
                  <a:cubicBezTo>
                    <a:pt x="151" y="139"/>
                    <a:pt x="389" y="70"/>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5" name="Google Shape;64795;p27"/>
            <p:cNvSpPr/>
            <p:nvPr/>
          </p:nvSpPr>
          <p:spPr>
            <a:xfrm>
              <a:off x="2686382" y="582148"/>
              <a:ext cx="21915" cy="8762"/>
            </a:xfrm>
            <a:custGeom>
              <a:avLst/>
              <a:gdLst/>
              <a:ahLst/>
              <a:cxnLst/>
              <a:rect l="l" t="t" r="r" b="b"/>
              <a:pathLst>
                <a:path w="614" h="291" extrusionOk="0">
                  <a:moveTo>
                    <a:pt x="614" y="273"/>
                  </a:moveTo>
                  <a:lnTo>
                    <a:pt x="614" y="1"/>
                  </a:lnTo>
                  <a:lnTo>
                    <a:pt x="33" y="1"/>
                  </a:lnTo>
                  <a:cubicBezTo>
                    <a:pt x="0" y="200"/>
                    <a:pt x="191" y="290"/>
                    <a:pt x="614"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6" name="Google Shape;64796;p27"/>
            <p:cNvSpPr/>
            <p:nvPr/>
          </p:nvSpPr>
          <p:spPr>
            <a:xfrm>
              <a:off x="1888277" y="579469"/>
              <a:ext cx="14670" cy="9515"/>
            </a:xfrm>
            <a:custGeom>
              <a:avLst/>
              <a:gdLst/>
              <a:ahLst/>
              <a:cxnLst/>
              <a:rect l="l" t="t" r="r" b="b"/>
              <a:pathLst>
                <a:path w="411" h="316" extrusionOk="0">
                  <a:moveTo>
                    <a:pt x="411" y="272"/>
                  </a:moveTo>
                  <a:lnTo>
                    <a:pt x="411" y="90"/>
                  </a:lnTo>
                  <a:cubicBezTo>
                    <a:pt x="220" y="90"/>
                    <a:pt x="184" y="16"/>
                    <a:pt x="26" y="1"/>
                  </a:cubicBezTo>
                  <a:cubicBezTo>
                    <a:pt x="45" y="142"/>
                    <a:pt x="1" y="315"/>
                    <a:pt x="411"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7" name="Google Shape;64797;p27"/>
            <p:cNvSpPr/>
            <p:nvPr/>
          </p:nvSpPr>
          <p:spPr>
            <a:xfrm>
              <a:off x="1655173" y="584888"/>
              <a:ext cx="13777" cy="2800"/>
            </a:xfrm>
            <a:custGeom>
              <a:avLst/>
              <a:gdLst/>
              <a:ahLst/>
              <a:cxnLst/>
              <a:rect l="l" t="t" r="r" b="b"/>
              <a:pathLst>
                <a:path w="386" h="93" extrusionOk="0">
                  <a:moveTo>
                    <a:pt x="0" y="92"/>
                  </a:moveTo>
                  <a:cubicBezTo>
                    <a:pt x="149" y="71"/>
                    <a:pt x="381" y="91"/>
                    <a:pt x="385" y="1"/>
                  </a:cubicBezTo>
                  <a:cubicBezTo>
                    <a:pt x="235" y="21"/>
                    <a:pt x="5" y="4"/>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8" name="Google Shape;64798;p27"/>
            <p:cNvSpPr/>
            <p:nvPr/>
          </p:nvSpPr>
          <p:spPr>
            <a:xfrm>
              <a:off x="8435017" y="579077"/>
              <a:ext cx="6924" cy="6203"/>
            </a:xfrm>
            <a:custGeom>
              <a:avLst/>
              <a:gdLst/>
              <a:ahLst/>
              <a:cxnLst/>
              <a:rect l="l" t="t" r="r" b="b"/>
              <a:pathLst>
                <a:path w="194" h="206" extrusionOk="0">
                  <a:moveTo>
                    <a:pt x="192" y="103"/>
                  </a:moveTo>
                  <a:cubicBezTo>
                    <a:pt x="193" y="53"/>
                    <a:pt x="37" y="1"/>
                    <a:pt x="0" y="103"/>
                  </a:cubicBezTo>
                  <a:cubicBezTo>
                    <a:pt x="0" y="153"/>
                    <a:pt x="158" y="206"/>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9" name="Google Shape;64799;p27"/>
            <p:cNvSpPr/>
            <p:nvPr/>
          </p:nvSpPr>
          <p:spPr>
            <a:xfrm>
              <a:off x="7502282" y="581456"/>
              <a:ext cx="13920" cy="4215"/>
            </a:xfrm>
            <a:custGeom>
              <a:avLst/>
              <a:gdLst/>
              <a:ahLst/>
              <a:cxnLst/>
              <a:rect l="l" t="t" r="r" b="b"/>
              <a:pathLst>
                <a:path w="390" h="140" extrusionOk="0">
                  <a:moveTo>
                    <a:pt x="291" y="24"/>
                  </a:moveTo>
                  <a:cubicBezTo>
                    <a:pt x="238" y="0"/>
                    <a:pt x="0" y="68"/>
                    <a:pt x="98" y="115"/>
                  </a:cubicBezTo>
                  <a:cubicBezTo>
                    <a:pt x="152" y="140"/>
                    <a:pt x="389"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0" name="Google Shape;64800;p27"/>
            <p:cNvSpPr/>
            <p:nvPr/>
          </p:nvSpPr>
          <p:spPr>
            <a:xfrm>
              <a:off x="2343419" y="579288"/>
              <a:ext cx="20737" cy="5841"/>
            </a:xfrm>
            <a:custGeom>
              <a:avLst/>
              <a:gdLst/>
              <a:ahLst/>
              <a:cxnLst/>
              <a:rect l="l" t="t" r="r" b="b"/>
              <a:pathLst>
                <a:path w="581" h="194" extrusionOk="0">
                  <a:moveTo>
                    <a:pt x="1" y="187"/>
                  </a:moveTo>
                  <a:cubicBezTo>
                    <a:pt x="334" y="193"/>
                    <a:pt x="497" y="119"/>
                    <a:pt x="580" y="7"/>
                  </a:cubicBezTo>
                  <a:cubicBezTo>
                    <a:pt x="250" y="0"/>
                    <a:pt x="87" y="75"/>
                    <a:pt x="1" y="18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1" name="Google Shape;64801;p27"/>
            <p:cNvSpPr/>
            <p:nvPr/>
          </p:nvSpPr>
          <p:spPr>
            <a:xfrm>
              <a:off x="2708261" y="573989"/>
              <a:ext cx="20737" cy="8160"/>
            </a:xfrm>
            <a:custGeom>
              <a:avLst/>
              <a:gdLst/>
              <a:ahLst/>
              <a:cxnLst/>
              <a:rect l="l" t="t" r="r" b="b"/>
              <a:pathLst>
                <a:path w="581" h="271" extrusionOk="0">
                  <a:moveTo>
                    <a:pt x="580" y="91"/>
                  </a:moveTo>
                  <a:cubicBezTo>
                    <a:pt x="385" y="91"/>
                    <a:pt x="351" y="17"/>
                    <a:pt x="194" y="0"/>
                  </a:cubicBezTo>
                  <a:cubicBezTo>
                    <a:pt x="194" y="91"/>
                    <a:pt x="37" y="107"/>
                    <a:pt x="1" y="180"/>
                  </a:cubicBezTo>
                  <a:cubicBezTo>
                    <a:pt x="194" y="180"/>
                    <a:pt x="231" y="255"/>
                    <a:pt x="386" y="270"/>
                  </a:cubicBezTo>
                  <a:cubicBezTo>
                    <a:pt x="385" y="183"/>
                    <a:pt x="543" y="165"/>
                    <a:pt x="58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2" name="Google Shape;64802;p27"/>
            <p:cNvSpPr/>
            <p:nvPr/>
          </p:nvSpPr>
          <p:spPr>
            <a:xfrm>
              <a:off x="6184611" y="566522"/>
              <a:ext cx="26555" cy="15266"/>
            </a:xfrm>
            <a:custGeom>
              <a:avLst/>
              <a:gdLst/>
              <a:ahLst/>
              <a:cxnLst/>
              <a:rect l="l" t="t" r="r" b="b"/>
              <a:pathLst>
                <a:path w="744" h="507" extrusionOk="0">
                  <a:moveTo>
                    <a:pt x="1" y="72"/>
                  </a:moveTo>
                  <a:lnTo>
                    <a:pt x="1" y="435"/>
                  </a:lnTo>
                  <a:cubicBezTo>
                    <a:pt x="744" y="507"/>
                    <a:pt x="744" y="0"/>
                    <a:pt x="1"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3" name="Google Shape;64803;p27"/>
            <p:cNvSpPr/>
            <p:nvPr/>
          </p:nvSpPr>
          <p:spPr>
            <a:xfrm>
              <a:off x="5555185" y="563060"/>
              <a:ext cx="35228" cy="16440"/>
            </a:xfrm>
            <a:custGeom>
              <a:avLst/>
              <a:gdLst/>
              <a:ahLst/>
              <a:cxnLst/>
              <a:rect l="l" t="t" r="r" b="b"/>
              <a:pathLst>
                <a:path w="987" h="546" extrusionOk="0">
                  <a:moveTo>
                    <a:pt x="847" y="0"/>
                  </a:moveTo>
                  <a:lnTo>
                    <a:pt x="75" y="0"/>
                  </a:lnTo>
                  <a:cubicBezTo>
                    <a:pt x="1" y="307"/>
                    <a:pt x="409" y="387"/>
                    <a:pt x="653" y="546"/>
                  </a:cubicBezTo>
                  <a:cubicBezTo>
                    <a:pt x="651" y="332"/>
                    <a:pt x="986" y="278"/>
                    <a:pt x="8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4" name="Google Shape;64804;p27"/>
            <p:cNvSpPr/>
            <p:nvPr/>
          </p:nvSpPr>
          <p:spPr>
            <a:xfrm>
              <a:off x="2959425" y="570526"/>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5" name="Google Shape;64805;p27"/>
            <p:cNvSpPr/>
            <p:nvPr/>
          </p:nvSpPr>
          <p:spPr>
            <a:xfrm>
              <a:off x="7643444" y="563060"/>
              <a:ext cx="20773" cy="8220"/>
            </a:xfrm>
            <a:custGeom>
              <a:avLst/>
              <a:gdLst/>
              <a:ahLst/>
              <a:cxnLst/>
              <a:rect l="l" t="t" r="r" b="b"/>
              <a:pathLst>
                <a:path w="582" h="273" extrusionOk="0">
                  <a:moveTo>
                    <a:pt x="581" y="0"/>
                  </a:moveTo>
                  <a:lnTo>
                    <a:pt x="1" y="0"/>
                  </a:lnTo>
                  <a:lnTo>
                    <a:pt x="1" y="273"/>
                  </a:lnTo>
                  <a:lnTo>
                    <a:pt x="581"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6" name="Google Shape;64806;p27"/>
            <p:cNvSpPr/>
            <p:nvPr/>
          </p:nvSpPr>
          <p:spPr>
            <a:xfrm>
              <a:off x="8324872" y="562668"/>
              <a:ext cx="7031" cy="6263"/>
            </a:xfrm>
            <a:custGeom>
              <a:avLst/>
              <a:gdLst/>
              <a:ahLst/>
              <a:cxnLst/>
              <a:rect l="l" t="t" r="r" b="b"/>
              <a:pathLst>
                <a:path w="197" h="208" extrusionOk="0">
                  <a:moveTo>
                    <a:pt x="195" y="103"/>
                  </a:moveTo>
                  <a:cubicBezTo>
                    <a:pt x="196" y="52"/>
                    <a:pt x="38" y="0"/>
                    <a:pt x="0" y="103"/>
                  </a:cubicBezTo>
                  <a:cubicBezTo>
                    <a:pt x="0" y="154"/>
                    <a:pt x="156" y="208"/>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7" name="Google Shape;64807;p27"/>
            <p:cNvSpPr/>
            <p:nvPr/>
          </p:nvSpPr>
          <p:spPr>
            <a:xfrm>
              <a:off x="5134343" y="559537"/>
              <a:ext cx="14063" cy="4336"/>
            </a:xfrm>
            <a:custGeom>
              <a:avLst/>
              <a:gdLst/>
              <a:ahLst/>
              <a:cxnLst/>
              <a:rect l="l" t="t" r="r" b="b"/>
              <a:pathLst>
                <a:path w="394" h="144" extrusionOk="0">
                  <a:moveTo>
                    <a:pt x="102" y="117"/>
                  </a:moveTo>
                  <a:cubicBezTo>
                    <a:pt x="155" y="143"/>
                    <a:pt x="394" y="73"/>
                    <a:pt x="296" y="27"/>
                  </a:cubicBezTo>
                  <a:cubicBezTo>
                    <a:pt x="243" y="1"/>
                    <a:pt x="1"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8" name="Google Shape;64808;p27"/>
            <p:cNvSpPr/>
            <p:nvPr/>
          </p:nvSpPr>
          <p:spPr>
            <a:xfrm>
              <a:off x="1391232" y="537076"/>
              <a:ext cx="52290" cy="28002"/>
            </a:xfrm>
            <a:custGeom>
              <a:avLst/>
              <a:gdLst/>
              <a:ahLst/>
              <a:cxnLst/>
              <a:rect l="l" t="t" r="r" b="b"/>
              <a:pathLst>
                <a:path w="1465" h="930" extrusionOk="0">
                  <a:moveTo>
                    <a:pt x="451" y="590"/>
                  </a:moveTo>
                  <a:cubicBezTo>
                    <a:pt x="588" y="701"/>
                    <a:pt x="338" y="930"/>
                    <a:pt x="838" y="863"/>
                  </a:cubicBezTo>
                  <a:cubicBezTo>
                    <a:pt x="1465" y="635"/>
                    <a:pt x="635" y="0"/>
                    <a:pt x="66" y="318"/>
                  </a:cubicBezTo>
                  <a:cubicBezTo>
                    <a:pt x="0" y="499"/>
                    <a:pt x="337" y="495"/>
                    <a:pt x="451" y="5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9" name="Google Shape;64809;p27"/>
            <p:cNvSpPr/>
            <p:nvPr/>
          </p:nvSpPr>
          <p:spPr>
            <a:xfrm>
              <a:off x="7058312" y="554840"/>
              <a:ext cx="13849" cy="5480"/>
            </a:xfrm>
            <a:custGeom>
              <a:avLst/>
              <a:gdLst/>
              <a:ahLst/>
              <a:cxnLst/>
              <a:rect l="l" t="t" r="r" b="b"/>
              <a:pathLst>
                <a:path w="388" h="182" extrusionOk="0">
                  <a:moveTo>
                    <a:pt x="1" y="182"/>
                  </a:moveTo>
                  <a:lnTo>
                    <a:pt x="387" y="182"/>
                  </a:lnTo>
                  <a:lnTo>
                    <a:pt x="387"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0" name="Google Shape;64810;p27"/>
            <p:cNvSpPr/>
            <p:nvPr/>
          </p:nvSpPr>
          <p:spPr>
            <a:xfrm>
              <a:off x="2972631" y="552070"/>
              <a:ext cx="29482" cy="9876"/>
            </a:xfrm>
            <a:custGeom>
              <a:avLst/>
              <a:gdLst/>
              <a:ahLst/>
              <a:cxnLst/>
              <a:rect l="l" t="t" r="r" b="b"/>
              <a:pathLst>
                <a:path w="826" h="328" extrusionOk="0">
                  <a:moveTo>
                    <a:pt x="693" y="274"/>
                  </a:moveTo>
                  <a:cubicBezTo>
                    <a:pt x="825" y="30"/>
                    <a:pt x="295" y="98"/>
                    <a:pt x="114" y="1"/>
                  </a:cubicBezTo>
                  <a:cubicBezTo>
                    <a:pt x="0" y="239"/>
                    <a:pt x="191" y="327"/>
                    <a:pt x="69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1" name="Google Shape;64811;p27"/>
            <p:cNvSpPr/>
            <p:nvPr/>
          </p:nvSpPr>
          <p:spPr>
            <a:xfrm>
              <a:off x="1665346" y="556797"/>
              <a:ext cx="13991" cy="4276"/>
            </a:xfrm>
            <a:custGeom>
              <a:avLst/>
              <a:gdLst/>
              <a:ahLst/>
              <a:cxnLst/>
              <a:rect l="l" t="t" r="r" b="b"/>
              <a:pathLst>
                <a:path w="392" h="142" extrusionOk="0">
                  <a:moveTo>
                    <a:pt x="100" y="117"/>
                  </a:moveTo>
                  <a:cubicBezTo>
                    <a:pt x="151" y="142"/>
                    <a:pt x="391" y="72"/>
                    <a:pt x="293" y="25"/>
                  </a:cubicBezTo>
                  <a:cubicBezTo>
                    <a:pt x="240" y="1"/>
                    <a:pt x="1"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2" name="Google Shape;64812;p27"/>
            <p:cNvSpPr/>
            <p:nvPr/>
          </p:nvSpPr>
          <p:spPr>
            <a:xfrm>
              <a:off x="2873479" y="551739"/>
              <a:ext cx="6996" cy="6203"/>
            </a:xfrm>
            <a:custGeom>
              <a:avLst/>
              <a:gdLst/>
              <a:ahLst/>
              <a:cxnLst/>
              <a:rect l="l" t="t" r="r" b="b"/>
              <a:pathLst>
                <a:path w="196" h="206" extrusionOk="0">
                  <a:moveTo>
                    <a:pt x="192" y="103"/>
                  </a:moveTo>
                  <a:cubicBezTo>
                    <a:pt x="195" y="54"/>
                    <a:pt x="37" y="0"/>
                    <a:pt x="1" y="103"/>
                  </a:cubicBezTo>
                  <a:cubicBezTo>
                    <a:pt x="1" y="154"/>
                    <a:pt x="155" y="205"/>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3" name="Google Shape;64813;p27"/>
            <p:cNvSpPr/>
            <p:nvPr/>
          </p:nvSpPr>
          <p:spPr>
            <a:xfrm>
              <a:off x="1059655" y="554057"/>
              <a:ext cx="14063" cy="4306"/>
            </a:xfrm>
            <a:custGeom>
              <a:avLst/>
              <a:gdLst/>
              <a:ahLst/>
              <a:cxnLst/>
              <a:rect l="l" t="t" r="r" b="b"/>
              <a:pathLst>
                <a:path w="394" h="143" extrusionOk="0">
                  <a:moveTo>
                    <a:pt x="295" y="26"/>
                  </a:moveTo>
                  <a:cubicBezTo>
                    <a:pt x="238" y="0"/>
                    <a:pt x="0" y="71"/>
                    <a:pt x="101" y="116"/>
                  </a:cubicBezTo>
                  <a:cubicBezTo>
                    <a:pt x="152" y="143"/>
                    <a:pt x="393" y="75"/>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4" name="Google Shape;64814;p27"/>
            <p:cNvSpPr/>
            <p:nvPr/>
          </p:nvSpPr>
          <p:spPr>
            <a:xfrm>
              <a:off x="715550" y="554057"/>
              <a:ext cx="13991" cy="4276"/>
            </a:xfrm>
            <a:custGeom>
              <a:avLst/>
              <a:gdLst/>
              <a:ahLst/>
              <a:cxnLst/>
              <a:rect l="l" t="t" r="r" b="b"/>
              <a:pathLst>
                <a:path w="392" h="142" extrusionOk="0">
                  <a:moveTo>
                    <a:pt x="98" y="116"/>
                  </a:moveTo>
                  <a:cubicBezTo>
                    <a:pt x="151" y="141"/>
                    <a:pt x="392" y="72"/>
                    <a:pt x="291" y="26"/>
                  </a:cubicBezTo>
                  <a:cubicBezTo>
                    <a:pt x="239" y="0"/>
                    <a:pt x="0" y="71"/>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5" name="Google Shape;64815;p27"/>
            <p:cNvSpPr/>
            <p:nvPr/>
          </p:nvSpPr>
          <p:spPr>
            <a:xfrm>
              <a:off x="546977" y="545868"/>
              <a:ext cx="28411" cy="11713"/>
            </a:xfrm>
            <a:custGeom>
              <a:avLst/>
              <a:gdLst/>
              <a:ahLst/>
              <a:cxnLst/>
              <a:rect l="l" t="t" r="r" b="b"/>
              <a:pathLst>
                <a:path w="796" h="389" extrusionOk="0">
                  <a:moveTo>
                    <a:pt x="770" y="24"/>
                  </a:moveTo>
                  <a:cubicBezTo>
                    <a:pt x="333" y="1"/>
                    <a:pt x="47" y="48"/>
                    <a:pt x="0" y="207"/>
                  </a:cubicBezTo>
                  <a:cubicBezTo>
                    <a:pt x="277" y="229"/>
                    <a:pt x="325" y="357"/>
                    <a:pt x="580" y="388"/>
                  </a:cubicBezTo>
                  <a:cubicBezTo>
                    <a:pt x="536" y="219"/>
                    <a:pt x="795" y="187"/>
                    <a:pt x="770"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6" name="Google Shape;64816;p27"/>
            <p:cNvSpPr/>
            <p:nvPr/>
          </p:nvSpPr>
          <p:spPr>
            <a:xfrm>
              <a:off x="2143902" y="544573"/>
              <a:ext cx="38798" cy="12616"/>
            </a:xfrm>
            <a:custGeom>
              <a:avLst/>
              <a:gdLst/>
              <a:ahLst/>
              <a:cxnLst/>
              <a:rect l="l" t="t" r="r" b="b"/>
              <a:pathLst>
                <a:path w="1087" h="419" extrusionOk="0">
                  <a:moveTo>
                    <a:pt x="963" y="341"/>
                  </a:moveTo>
                  <a:cubicBezTo>
                    <a:pt x="1086" y="122"/>
                    <a:pt x="44" y="1"/>
                    <a:pt x="0" y="159"/>
                  </a:cubicBezTo>
                  <a:cubicBezTo>
                    <a:pt x="368" y="198"/>
                    <a:pt x="349" y="418"/>
                    <a:pt x="963" y="34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7" name="Google Shape;64817;p27"/>
            <p:cNvSpPr/>
            <p:nvPr/>
          </p:nvSpPr>
          <p:spPr>
            <a:xfrm>
              <a:off x="8717161" y="549330"/>
              <a:ext cx="13813" cy="2770"/>
            </a:xfrm>
            <a:custGeom>
              <a:avLst/>
              <a:gdLst/>
              <a:ahLst/>
              <a:cxnLst/>
              <a:rect l="l" t="t" r="r" b="b"/>
              <a:pathLst>
                <a:path w="387" h="92" extrusionOk="0">
                  <a:moveTo>
                    <a:pt x="387" y="1"/>
                  </a:moveTo>
                  <a:cubicBezTo>
                    <a:pt x="237" y="23"/>
                    <a:pt x="7" y="5"/>
                    <a:pt x="0" y="92"/>
                  </a:cubicBezTo>
                  <a:cubicBezTo>
                    <a:pt x="152" y="71"/>
                    <a:pt x="382" y="91"/>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8" name="Google Shape;64818;p27"/>
            <p:cNvSpPr/>
            <p:nvPr/>
          </p:nvSpPr>
          <p:spPr>
            <a:xfrm>
              <a:off x="270687" y="546590"/>
              <a:ext cx="21665" cy="6444"/>
            </a:xfrm>
            <a:custGeom>
              <a:avLst/>
              <a:gdLst/>
              <a:ahLst/>
              <a:cxnLst/>
              <a:rect l="l" t="t" r="r" b="b"/>
              <a:pathLst>
                <a:path w="607" h="214" extrusionOk="0">
                  <a:moveTo>
                    <a:pt x="606" y="0"/>
                  </a:moveTo>
                  <a:lnTo>
                    <a:pt x="27" y="0"/>
                  </a:lnTo>
                  <a:cubicBezTo>
                    <a:pt x="1" y="163"/>
                    <a:pt x="217" y="213"/>
                    <a:pt x="606"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9" name="Google Shape;64819;p27"/>
            <p:cNvSpPr/>
            <p:nvPr/>
          </p:nvSpPr>
          <p:spPr>
            <a:xfrm>
              <a:off x="5640453" y="540809"/>
              <a:ext cx="6924" cy="6263"/>
            </a:xfrm>
            <a:custGeom>
              <a:avLst/>
              <a:gdLst/>
              <a:ahLst/>
              <a:cxnLst/>
              <a:rect l="l" t="t" r="r" b="b"/>
              <a:pathLst>
                <a:path w="194" h="208" extrusionOk="0">
                  <a:moveTo>
                    <a:pt x="194" y="103"/>
                  </a:moveTo>
                  <a:cubicBezTo>
                    <a:pt x="194" y="53"/>
                    <a:pt x="37" y="0"/>
                    <a:pt x="1" y="103"/>
                  </a:cubicBezTo>
                  <a:cubicBezTo>
                    <a:pt x="1" y="153"/>
                    <a:pt x="156" y="208"/>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0" name="Google Shape;64820;p27"/>
            <p:cNvSpPr/>
            <p:nvPr/>
          </p:nvSpPr>
          <p:spPr>
            <a:xfrm>
              <a:off x="4766253" y="541201"/>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1" name="Google Shape;64821;p27"/>
            <p:cNvSpPr/>
            <p:nvPr/>
          </p:nvSpPr>
          <p:spPr>
            <a:xfrm>
              <a:off x="2491184" y="527682"/>
              <a:ext cx="40404" cy="18488"/>
            </a:xfrm>
            <a:custGeom>
              <a:avLst/>
              <a:gdLst/>
              <a:ahLst/>
              <a:cxnLst/>
              <a:rect l="l" t="t" r="r" b="b"/>
              <a:pathLst>
                <a:path w="1132" h="614" extrusionOk="0">
                  <a:moveTo>
                    <a:pt x="1069" y="449"/>
                  </a:moveTo>
                  <a:cubicBezTo>
                    <a:pt x="1132" y="0"/>
                    <a:pt x="0" y="211"/>
                    <a:pt x="103" y="539"/>
                  </a:cubicBezTo>
                  <a:cubicBezTo>
                    <a:pt x="647" y="614"/>
                    <a:pt x="602" y="410"/>
                    <a:pt x="1069" y="4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2" name="Google Shape;64822;p27"/>
            <p:cNvSpPr/>
            <p:nvPr/>
          </p:nvSpPr>
          <p:spPr>
            <a:xfrm>
              <a:off x="151012" y="540418"/>
              <a:ext cx="14134" cy="4306"/>
            </a:xfrm>
            <a:custGeom>
              <a:avLst/>
              <a:gdLst/>
              <a:ahLst/>
              <a:cxnLst/>
              <a:rect l="l" t="t" r="r" b="b"/>
              <a:pathLst>
                <a:path w="396" h="143" extrusionOk="0">
                  <a:moveTo>
                    <a:pt x="294" y="26"/>
                  </a:moveTo>
                  <a:cubicBezTo>
                    <a:pt x="240" y="0"/>
                    <a:pt x="0" y="71"/>
                    <a:pt x="102" y="116"/>
                  </a:cubicBezTo>
                  <a:cubicBezTo>
                    <a:pt x="156" y="143"/>
                    <a:pt x="396"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3" name="Google Shape;64823;p27"/>
            <p:cNvSpPr/>
            <p:nvPr/>
          </p:nvSpPr>
          <p:spPr>
            <a:xfrm>
              <a:off x="7719075" y="535691"/>
              <a:ext cx="13849" cy="5540"/>
            </a:xfrm>
            <a:custGeom>
              <a:avLst/>
              <a:gdLst/>
              <a:ahLst/>
              <a:cxnLst/>
              <a:rect l="l" t="t" r="r" b="b"/>
              <a:pathLst>
                <a:path w="388" h="184" extrusionOk="0">
                  <a:moveTo>
                    <a:pt x="388" y="1"/>
                  </a:moveTo>
                  <a:lnTo>
                    <a:pt x="0" y="1"/>
                  </a:lnTo>
                  <a:lnTo>
                    <a:pt x="0" y="183"/>
                  </a:lnTo>
                  <a:lnTo>
                    <a:pt x="388"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4" name="Google Shape;64824;p27"/>
            <p:cNvSpPr/>
            <p:nvPr/>
          </p:nvSpPr>
          <p:spPr>
            <a:xfrm>
              <a:off x="5279002" y="537708"/>
              <a:ext cx="13920" cy="4276"/>
            </a:xfrm>
            <a:custGeom>
              <a:avLst/>
              <a:gdLst/>
              <a:ahLst/>
              <a:cxnLst/>
              <a:rect l="l" t="t" r="r" b="b"/>
              <a:pathLst>
                <a:path w="390" h="142" extrusionOk="0">
                  <a:moveTo>
                    <a:pt x="291" y="25"/>
                  </a:moveTo>
                  <a:cubicBezTo>
                    <a:pt x="238" y="0"/>
                    <a:pt x="1" y="69"/>
                    <a:pt x="100" y="116"/>
                  </a:cubicBezTo>
                  <a:cubicBezTo>
                    <a:pt x="152" y="141"/>
                    <a:pt x="390"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5" name="Google Shape;64825;p27"/>
            <p:cNvSpPr/>
            <p:nvPr/>
          </p:nvSpPr>
          <p:spPr>
            <a:xfrm>
              <a:off x="4700580" y="527531"/>
              <a:ext cx="28161" cy="13700"/>
            </a:xfrm>
            <a:custGeom>
              <a:avLst/>
              <a:gdLst/>
              <a:ahLst/>
              <a:cxnLst/>
              <a:rect l="l" t="t" r="r" b="b"/>
              <a:pathLst>
                <a:path w="789" h="455" extrusionOk="0">
                  <a:moveTo>
                    <a:pt x="489" y="454"/>
                  </a:moveTo>
                  <a:cubicBezTo>
                    <a:pt x="754" y="338"/>
                    <a:pt x="788" y="9"/>
                    <a:pt x="297" y="0"/>
                  </a:cubicBezTo>
                  <a:cubicBezTo>
                    <a:pt x="35" y="115"/>
                    <a:pt x="1" y="444"/>
                    <a:pt x="489"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6" name="Google Shape;64826;p27"/>
            <p:cNvSpPr/>
            <p:nvPr/>
          </p:nvSpPr>
          <p:spPr>
            <a:xfrm>
              <a:off x="7268215" y="526688"/>
              <a:ext cx="14063" cy="4366"/>
            </a:xfrm>
            <a:custGeom>
              <a:avLst/>
              <a:gdLst/>
              <a:ahLst/>
              <a:cxnLst/>
              <a:rect l="l" t="t" r="r" b="b"/>
              <a:pathLst>
                <a:path w="394" h="145" extrusionOk="0">
                  <a:moveTo>
                    <a:pt x="98" y="118"/>
                  </a:moveTo>
                  <a:cubicBezTo>
                    <a:pt x="152" y="144"/>
                    <a:pt x="393" y="74"/>
                    <a:pt x="293" y="28"/>
                  </a:cubicBezTo>
                  <a:cubicBezTo>
                    <a:pt x="238" y="1"/>
                    <a:pt x="0" y="70"/>
                    <a:pt x="98"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7" name="Google Shape;64827;p27"/>
            <p:cNvSpPr/>
            <p:nvPr/>
          </p:nvSpPr>
          <p:spPr>
            <a:xfrm>
              <a:off x="3417280" y="521992"/>
              <a:ext cx="34408" cy="9063"/>
            </a:xfrm>
            <a:custGeom>
              <a:avLst/>
              <a:gdLst/>
              <a:ahLst/>
              <a:cxnLst/>
              <a:rect l="l" t="t" r="r" b="b"/>
              <a:pathLst>
                <a:path w="964" h="301" extrusionOk="0">
                  <a:moveTo>
                    <a:pt x="192" y="274"/>
                  </a:moveTo>
                  <a:cubicBezTo>
                    <a:pt x="631" y="300"/>
                    <a:pt x="918" y="253"/>
                    <a:pt x="964" y="93"/>
                  </a:cubicBezTo>
                  <a:cubicBezTo>
                    <a:pt x="621" y="112"/>
                    <a:pt x="0" y="0"/>
                    <a:pt x="192"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8" name="Google Shape;64828;p27"/>
            <p:cNvSpPr/>
            <p:nvPr/>
          </p:nvSpPr>
          <p:spPr>
            <a:xfrm>
              <a:off x="2484473" y="526688"/>
              <a:ext cx="13991" cy="4366"/>
            </a:xfrm>
            <a:custGeom>
              <a:avLst/>
              <a:gdLst/>
              <a:ahLst/>
              <a:cxnLst/>
              <a:rect l="l" t="t" r="r" b="b"/>
              <a:pathLst>
                <a:path w="392" h="145" extrusionOk="0">
                  <a:moveTo>
                    <a:pt x="291" y="27"/>
                  </a:moveTo>
                  <a:cubicBezTo>
                    <a:pt x="238" y="1"/>
                    <a:pt x="0" y="70"/>
                    <a:pt x="98" y="117"/>
                  </a:cubicBezTo>
                  <a:cubicBezTo>
                    <a:pt x="153" y="144"/>
                    <a:pt x="392" y="74"/>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9" name="Google Shape;64829;p27"/>
            <p:cNvSpPr/>
            <p:nvPr/>
          </p:nvSpPr>
          <p:spPr>
            <a:xfrm>
              <a:off x="1868539" y="524370"/>
              <a:ext cx="6924" cy="6203"/>
            </a:xfrm>
            <a:custGeom>
              <a:avLst/>
              <a:gdLst/>
              <a:ahLst/>
              <a:cxnLst/>
              <a:rect l="l" t="t" r="r" b="b"/>
              <a:pathLst>
                <a:path w="194" h="206" extrusionOk="0">
                  <a:moveTo>
                    <a:pt x="3" y="104"/>
                  </a:moveTo>
                  <a:cubicBezTo>
                    <a:pt x="0" y="153"/>
                    <a:pt x="157" y="206"/>
                    <a:pt x="194" y="104"/>
                  </a:cubicBezTo>
                  <a:cubicBezTo>
                    <a:pt x="194" y="53"/>
                    <a:pt x="38" y="1"/>
                    <a:pt x="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0" name="Google Shape;64830;p27"/>
            <p:cNvSpPr/>
            <p:nvPr/>
          </p:nvSpPr>
          <p:spPr>
            <a:xfrm>
              <a:off x="6504231" y="523949"/>
              <a:ext cx="13956" cy="4336"/>
            </a:xfrm>
            <a:custGeom>
              <a:avLst/>
              <a:gdLst/>
              <a:ahLst/>
              <a:cxnLst/>
              <a:rect l="l" t="t" r="r" b="b"/>
              <a:pathLst>
                <a:path w="391" h="144" extrusionOk="0">
                  <a:moveTo>
                    <a:pt x="293" y="26"/>
                  </a:moveTo>
                  <a:cubicBezTo>
                    <a:pt x="239" y="0"/>
                    <a:pt x="0" y="70"/>
                    <a:pt x="101" y="118"/>
                  </a:cubicBezTo>
                  <a:cubicBezTo>
                    <a:pt x="153" y="144"/>
                    <a:pt x="391"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1" name="Google Shape;64831;p27"/>
            <p:cNvSpPr/>
            <p:nvPr/>
          </p:nvSpPr>
          <p:spPr>
            <a:xfrm>
              <a:off x="5921634" y="517656"/>
              <a:ext cx="8959" cy="11472"/>
            </a:xfrm>
            <a:custGeom>
              <a:avLst/>
              <a:gdLst/>
              <a:ahLst/>
              <a:cxnLst/>
              <a:rect l="l" t="t" r="r" b="b"/>
              <a:pathLst>
                <a:path w="251" h="381" extrusionOk="0">
                  <a:moveTo>
                    <a:pt x="222" y="235"/>
                  </a:moveTo>
                  <a:cubicBezTo>
                    <a:pt x="251" y="141"/>
                    <a:pt x="72" y="1"/>
                    <a:pt x="29" y="144"/>
                  </a:cubicBezTo>
                  <a:cubicBezTo>
                    <a:pt x="0" y="241"/>
                    <a:pt x="180" y="380"/>
                    <a:pt x="222" y="2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2" name="Google Shape;64832;p27"/>
            <p:cNvSpPr/>
            <p:nvPr/>
          </p:nvSpPr>
          <p:spPr>
            <a:xfrm>
              <a:off x="54644" y="521299"/>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3" name="Google Shape;64833;p27"/>
            <p:cNvSpPr/>
            <p:nvPr/>
          </p:nvSpPr>
          <p:spPr>
            <a:xfrm>
              <a:off x="4532257" y="519282"/>
              <a:ext cx="13777" cy="2770"/>
            </a:xfrm>
            <a:custGeom>
              <a:avLst/>
              <a:gdLst/>
              <a:ahLst/>
              <a:cxnLst/>
              <a:rect l="l" t="t" r="r" b="b"/>
              <a:pathLst>
                <a:path w="386" h="92" extrusionOk="0">
                  <a:moveTo>
                    <a:pt x="386" y="0"/>
                  </a:moveTo>
                  <a:cubicBezTo>
                    <a:pt x="237" y="22"/>
                    <a:pt x="7" y="4"/>
                    <a:pt x="1" y="91"/>
                  </a:cubicBezTo>
                  <a:cubicBezTo>
                    <a:pt x="150" y="71"/>
                    <a:pt x="383"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4" name="Google Shape;64834;p27"/>
            <p:cNvSpPr/>
            <p:nvPr/>
          </p:nvSpPr>
          <p:spPr>
            <a:xfrm>
              <a:off x="6700358" y="510731"/>
              <a:ext cx="6996" cy="6203"/>
            </a:xfrm>
            <a:custGeom>
              <a:avLst/>
              <a:gdLst/>
              <a:ahLst/>
              <a:cxnLst/>
              <a:rect l="l" t="t" r="r" b="b"/>
              <a:pathLst>
                <a:path w="196" h="206" extrusionOk="0">
                  <a:moveTo>
                    <a:pt x="195" y="104"/>
                  </a:moveTo>
                  <a:cubicBezTo>
                    <a:pt x="195" y="53"/>
                    <a:pt x="40" y="1"/>
                    <a:pt x="4" y="104"/>
                  </a:cubicBezTo>
                  <a:cubicBezTo>
                    <a:pt x="1" y="153"/>
                    <a:pt x="160" y="206"/>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5" name="Google Shape;64835;p27"/>
            <p:cNvSpPr/>
            <p:nvPr/>
          </p:nvSpPr>
          <p:spPr>
            <a:xfrm>
              <a:off x="4645722" y="513110"/>
              <a:ext cx="13991" cy="4215"/>
            </a:xfrm>
            <a:custGeom>
              <a:avLst/>
              <a:gdLst/>
              <a:ahLst/>
              <a:cxnLst/>
              <a:rect l="l" t="t" r="r" b="b"/>
              <a:pathLst>
                <a:path w="392" h="140" extrusionOk="0">
                  <a:moveTo>
                    <a:pt x="294" y="25"/>
                  </a:moveTo>
                  <a:cubicBezTo>
                    <a:pt x="240" y="0"/>
                    <a:pt x="0" y="68"/>
                    <a:pt x="102" y="114"/>
                  </a:cubicBezTo>
                  <a:cubicBezTo>
                    <a:pt x="154" y="140"/>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6" name="Google Shape;64836;p27"/>
            <p:cNvSpPr/>
            <p:nvPr/>
          </p:nvSpPr>
          <p:spPr>
            <a:xfrm>
              <a:off x="2680707" y="508352"/>
              <a:ext cx="15027" cy="9244"/>
            </a:xfrm>
            <a:custGeom>
              <a:avLst/>
              <a:gdLst/>
              <a:ahLst/>
              <a:cxnLst/>
              <a:rect l="l" t="t" r="r" b="b"/>
              <a:pathLst>
                <a:path w="421" h="307" extrusionOk="0">
                  <a:moveTo>
                    <a:pt x="387" y="272"/>
                  </a:moveTo>
                  <a:cubicBezTo>
                    <a:pt x="355" y="165"/>
                    <a:pt x="420" y="14"/>
                    <a:pt x="192" y="0"/>
                  </a:cubicBezTo>
                  <a:cubicBezTo>
                    <a:pt x="183" y="55"/>
                    <a:pt x="165" y="107"/>
                    <a:pt x="0" y="92"/>
                  </a:cubicBezTo>
                  <a:cubicBezTo>
                    <a:pt x="24" y="202"/>
                    <a:pt x="59" y="307"/>
                    <a:pt x="387"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7" name="Google Shape;64837;p27"/>
            <p:cNvSpPr/>
            <p:nvPr/>
          </p:nvSpPr>
          <p:spPr>
            <a:xfrm>
              <a:off x="2611822" y="513832"/>
              <a:ext cx="13777" cy="2710"/>
            </a:xfrm>
            <a:custGeom>
              <a:avLst/>
              <a:gdLst/>
              <a:ahLst/>
              <a:cxnLst/>
              <a:rect l="l" t="t" r="r" b="b"/>
              <a:pathLst>
                <a:path w="386" h="90" extrusionOk="0">
                  <a:moveTo>
                    <a:pt x="386" y="1"/>
                  </a:moveTo>
                  <a:cubicBezTo>
                    <a:pt x="240" y="19"/>
                    <a:pt x="6" y="3"/>
                    <a:pt x="1" y="90"/>
                  </a:cubicBezTo>
                  <a:cubicBezTo>
                    <a:pt x="152" y="70"/>
                    <a:pt x="383"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8" name="Google Shape;64838;p27"/>
            <p:cNvSpPr/>
            <p:nvPr/>
          </p:nvSpPr>
          <p:spPr>
            <a:xfrm>
              <a:off x="2570598" y="502090"/>
              <a:ext cx="30517" cy="11713"/>
            </a:xfrm>
            <a:custGeom>
              <a:avLst/>
              <a:gdLst/>
              <a:ahLst/>
              <a:cxnLst/>
              <a:rect l="l" t="t" r="r" b="b"/>
              <a:pathLst>
                <a:path w="855" h="389" extrusionOk="0">
                  <a:moveTo>
                    <a:pt x="771" y="27"/>
                  </a:moveTo>
                  <a:cubicBezTo>
                    <a:pt x="333" y="1"/>
                    <a:pt x="48" y="48"/>
                    <a:pt x="1" y="208"/>
                  </a:cubicBezTo>
                  <a:cubicBezTo>
                    <a:pt x="275" y="229"/>
                    <a:pt x="326" y="358"/>
                    <a:pt x="579" y="388"/>
                  </a:cubicBezTo>
                  <a:cubicBezTo>
                    <a:pt x="639" y="268"/>
                    <a:pt x="854" y="217"/>
                    <a:pt x="77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9" name="Google Shape;64839;p27"/>
            <p:cNvSpPr/>
            <p:nvPr/>
          </p:nvSpPr>
          <p:spPr>
            <a:xfrm>
              <a:off x="4074474" y="502120"/>
              <a:ext cx="13956" cy="4276"/>
            </a:xfrm>
            <a:custGeom>
              <a:avLst/>
              <a:gdLst/>
              <a:ahLst/>
              <a:cxnLst/>
              <a:rect l="l" t="t" r="r" b="b"/>
              <a:pathLst>
                <a:path w="391" h="142" extrusionOk="0">
                  <a:moveTo>
                    <a:pt x="98" y="116"/>
                  </a:moveTo>
                  <a:cubicBezTo>
                    <a:pt x="152" y="142"/>
                    <a:pt x="391" y="71"/>
                    <a:pt x="293" y="26"/>
                  </a:cubicBezTo>
                  <a:cubicBezTo>
                    <a:pt x="241" y="1"/>
                    <a:pt x="1" y="70"/>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0" name="Google Shape;64840;p27"/>
            <p:cNvSpPr/>
            <p:nvPr/>
          </p:nvSpPr>
          <p:spPr>
            <a:xfrm>
              <a:off x="7264896" y="496821"/>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1" name="Google Shape;64841;p27"/>
            <p:cNvSpPr/>
            <p:nvPr/>
          </p:nvSpPr>
          <p:spPr>
            <a:xfrm>
              <a:off x="5987913" y="496670"/>
              <a:ext cx="14063" cy="4276"/>
            </a:xfrm>
            <a:custGeom>
              <a:avLst/>
              <a:gdLst/>
              <a:ahLst/>
              <a:cxnLst/>
              <a:rect l="l" t="t" r="r" b="b"/>
              <a:pathLst>
                <a:path w="394" h="142" extrusionOk="0">
                  <a:moveTo>
                    <a:pt x="293" y="25"/>
                  </a:moveTo>
                  <a:cubicBezTo>
                    <a:pt x="238" y="0"/>
                    <a:pt x="1" y="70"/>
                    <a:pt x="101" y="117"/>
                  </a:cubicBezTo>
                  <a:cubicBezTo>
                    <a:pt x="153" y="141"/>
                    <a:pt x="394"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2" name="Google Shape;64842;p27"/>
            <p:cNvSpPr/>
            <p:nvPr/>
          </p:nvSpPr>
          <p:spPr>
            <a:xfrm>
              <a:off x="2952037" y="489203"/>
              <a:ext cx="26698" cy="12285"/>
            </a:xfrm>
            <a:custGeom>
              <a:avLst/>
              <a:gdLst/>
              <a:ahLst/>
              <a:cxnLst/>
              <a:rect l="l" t="t" r="r" b="b"/>
              <a:pathLst>
                <a:path w="748" h="408" extrusionOk="0">
                  <a:moveTo>
                    <a:pt x="691" y="365"/>
                  </a:moveTo>
                  <a:cubicBezTo>
                    <a:pt x="747" y="157"/>
                    <a:pt x="645" y="23"/>
                    <a:pt x="306" y="0"/>
                  </a:cubicBezTo>
                  <a:cubicBezTo>
                    <a:pt x="0" y="136"/>
                    <a:pt x="89" y="408"/>
                    <a:pt x="691"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3" name="Google Shape;64843;p27"/>
            <p:cNvSpPr/>
            <p:nvPr/>
          </p:nvSpPr>
          <p:spPr>
            <a:xfrm>
              <a:off x="2170992" y="483784"/>
              <a:ext cx="38584" cy="16410"/>
            </a:xfrm>
            <a:custGeom>
              <a:avLst/>
              <a:gdLst/>
              <a:ahLst/>
              <a:cxnLst/>
              <a:rect l="l" t="t" r="r" b="b"/>
              <a:pathLst>
                <a:path w="1081" h="545" extrusionOk="0">
                  <a:moveTo>
                    <a:pt x="589" y="545"/>
                  </a:moveTo>
                  <a:cubicBezTo>
                    <a:pt x="609" y="401"/>
                    <a:pt x="1080" y="473"/>
                    <a:pt x="973" y="271"/>
                  </a:cubicBezTo>
                  <a:cubicBezTo>
                    <a:pt x="625" y="193"/>
                    <a:pt x="445" y="37"/>
                    <a:pt x="11" y="0"/>
                  </a:cubicBezTo>
                  <a:cubicBezTo>
                    <a:pt x="1" y="276"/>
                    <a:pt x="186" y="461"/>
                    <a:pt x="589"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4" name="Google Shape;64844;p27"/>
            <p:cNvSpPr/>
            <p:nvPr/>
          </p:nvSpPr>
          <p:spPr>
            <a:xfrm>
              <a:off x="6862042" y="493930"/>
              <a:ext cx="14099" cy="4276"/>
            </a:xfrm>
            <a:custGeom>
              <a:avLst/>
              <a:gdLst/>
              <a:ahLst/>
              <a:cxnLst/>
              <a:rect l="l" t="t" r="r" b="b"/>
              <a:pathLst>
                <a:path w="395" h="142" extrusionOk="0">
                  <a:moveTo>
                    <a:pt x="293" y="25"/>
                  </a:moveTo>
                  <a:cubicBezTo>
                    <a:pt x="241" y="0"/>
                    <a:pt x="0" y="69"/>
                    <a:pt x="102" y="116"/>
                  </a:cubicBezTo>
                  <a:cubicBezTo>
                    <a:pt x="154"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5" name="Google Shape;64845;p27"/>
            <p:cNvSpPr/>
            <p:nvPr/>
          </p:nvSpPr>
          <p:spPr>
            <a:xfrm>
              <a:off x="8424524" y="491160"/>
              <a:ext cx="14063" cy="4276"/>
            </a:xfrm>
            <a:custGeom>
              <a:avLst/>
              <a:gdLst/>
              <a:ahLst/>
              <a:cxnLst/>
              <a:rect l="l" t="t" r="r" b="b"/>
              <a:pathLst>
                <a:path w="394" h="142" extrusionOk="0">
                  <a:moveTo>
                    <a:pt x="100" y="117"/>
                  </a:moveTo>
                  <a:cubicBezTo>
                    <a:pt x="153" y="142"/>
                    <a:pt x="393" y="73"/>
                    <a:pt x="292" y="26"/>
                  </a:cubicBezTo>
                  <a:cubicBezTo>
                    <a:pt x="239"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6" name="Google Shape;64846;p27"/>
            <p:cNvSpPr/>
            <p:nvPr/>
          </p:nvSpPr>
          <p:spPr>
            <a:xfrm>
              <a:off x="7395742" y="480502"/>
              <a:ext cx="28661" cy="14182"/>
            </a:xfrm>
            <a:custGeom>
              <a:avLst/>
              <a:gdLst/>
              <a:ahLst/>
              <a:cxnLst/>
              <a:rect l="l" t="t" r="r" b="b"/>
              <a:pathLst>
                <a:path w="803" h="471" extrusionOk="0">
                  <a:moveTo>
                    <a:pt x="189" y="471"/>
                  </a:moveTo>
                  <a:lnTo>
                    <a:pt x="578" y="471"/>
                  </a:lnTo>
                  <a:cubicBezTo>
                    <a:pt x="474" y="339"/>
                    <a:pt x="803" y="1"/>
                    <a:pt x="384" y="17"/>
                  </a:cubicBezTo>
                  <a:cubicBezTo>
                    <a:pt x="525" y="263"/>
                    <a:pt x="3" y="199"/>
                    <a:pt x="0" y="380"/>
                  </a:cubicBezTo>
                  <a:cubicBezTo>
                    <a:pt x="116" y="386"/>
                    <a:pt x="227" y="393"/>
                    <a:pt x="189" y="4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7" name="Google Shape;64847;p27"/>
            <p:cNvSpPr/>
            <p:nvPr/>
          </p:nvSpPr>
          <p:spPr>
            <a:xfrm>
              <a:off x="5026803" y="484868"/>
              <a:ext cx="8959" cy="11442"/>
            </a:xfrm>
            <a:custGeom>
              <a:avLst/>
              <a:gdLst/>
              <a:ahLst/>
              <a:cxnLst/>
              <a:rect l="l" t="t" r="r" b="b"/>
              <a:pathLst>
                <a:path w="251" h="380" extrusionOk="0">
                  <a:moveTo>
                    <a:pt x="224" y="235"/>
                  </a:moveTo>
                  <a:cubicBezTo>
                    <a:pt x="250" y="141"/>
                    <a:pt x="74" y="1"/>
                    <a:pt x="28" y="144"/>
                  </a:cubicBezTo>
                  <a:cubicBezTo>
                    <a:pt x="1" y="240"/>
                    <a:pt x="178" y="379"/>
                    <a:pt x="224" y="2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8" name="Google Shape;64848;p27"/>
            <p:cNvSpPr/>
            <p:nvPr/>
          </p:nvSpPr>
          <p:spPr>
            <a:xfrm>
              <a:off x="2388141" y="485771"/>
              <a:ext cx="13884" cy="4246"/>
            </a:xfrm>
            <a:custGeom>
              <a:avLst/>
              <a:gdLst/>
              <a:ahLst/>
              <a:cxnLst/>
              <a:rect l="l" t="t" r="r" b="b"/>
              <a:pathLst>
                <a:path w="389" h="141" extrusionOk="0">
                  <a:moveTo>
                    <a:pt x="291" y="26"/>
                  </a:moveTo>
                  <a:cubicBezTo>
                    <a:pt x="237" y="1"/>
                    <a:pt x="1" y="69"/>
                    <a:pt x="100" y="117"/>
                  </a:cubicBezTo>
                  <a:cubicBezTo>
                    <a:pt x="151" y="141"/>
                    <a:pt x="389" y="71"/>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9" name="Google Shape;64849;p27"/>
            <p:cNvSpPr/>
            <p:nvPr/>
          </p:nvSpPr>
          <p:spPr>
            <a:xfrm>
              <a:off x="2116312" y="483784"/>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0" name="Google Shape;64850;p27"/>
            <p:cNvSpPr/>
            <p:nvPr/>
          </p:nvSpPr>
          <p:spPr>
            <a:xfrm>
              <a:off x="6266809" y="475173"/>
              <a:ext cx="6960" cy="6203"/>
            </a:xfrm>
            <a:custGeom>
              <a:avLst/>
              <a:gdLst/>
              <a:ahLst/>
              <a:cxnLst/>
              <a:rect l="l" t="t" r="r" b="b"/>
              <a:pathLst>
                <a:path w="195" h="206" extrusionOk="0">
                  <a:moveTo>
                    <a:pt x="194" y="104"/>
                  </a:moveTo>
                  <a:cubicBezTo>
                    <a:pt x="195" y="53"/>
                    <a:pt x="37" y="0"/>
                    <a:pt x="2" y="104"/>
                  </a:cubicBezTo>
                  <a:cubicBezTo>
                    <a:pt x="0" y="153"/>
                    <a:pt x="156" y="205"/>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1" name="Google Shape;64851;p27"/>
            <p:cNvSpPr/>
            <p:nvPr/>
          </p:nvSpPr>
          <p:spPr>
            <a:xfrm>
              <a:off x="3268659" y="463611"/>
              <a:ext cx="52254" cy="22763"/>
            </a:xfrm>
            <a:custGeom>
              <a:avLst/>
              <a:gdLst/>
              <a:ahLst/>
              <a:cxnLst/>
              <a:rect l="l" t="t" r="r" b="b"/>
              <a:pathLst>
                <a:path w="1464" h="756" extrusionOk="0">
                  <a:moveTo>
                    <a:pt x="1464" y="397"/>
                  </a:moveTo>
                  <a:cubicBezTo>
                    <a:pt x="1346" y="272"/>
                    <a:pt x="721" y="384"/>
                    <a:pt x="692" y="215"/>
                  </a:cubicBezTo>
                  <a:cubicBezTo>
                    <a:pt x="670" y="105"/>
                    <a:pt x="636" y="1"/>
                    <a:pt x="306" y="33"/>
                  </a:cubicBezTo>
                  <a:cubicBezTo>
                    <a:pt x="0" y="476"/>
                    <a:pt x="1244" y="755"/>
                    <a:pt x="1464" y="3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2" name="Google Shape;64852;p27"/>
            <p:cNvSpPr/>
            <p:nvPr/>
          </p:nvSpPr>
          <p:spPr>
            <a:xfrm>
              <a:off x="7825722" y="472072"/>
              <a:ext cx="13991" cy="4276"/>
            </a:xfrm>
            <a:custGeom>
              <a:avLst/>
              <a:gdLst/>
              <a:ahLst/>
              <a:cxnLst/>
              <a:rect l="l" t="t" r="r" b="b"/>
              <a:pathLst>
                <a:path w="392" h="142" extrusionOk="0">
                  <a:moveTo>
                    <a:pt x="294" y="25"/>
                  </a:moveTo>
                  <a:cubicBezTo>
                    <a:pt x="240" y="0"/>
                    <a:pt x="0" y="68"/>
                    <a:pt x="99" y="115"/>
                  </a:cubicBezTo>
                  <a:cubicBezTo>
                    <a:pt x="154"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3" name="Google Shape;64853;p27"/>
            <p:cNvSpPr/>
            <p:nvPr/>
          </p:nvSpPr>
          <p:spPr>
            <a:xfrm>
              <a:off x="3334617" y="470054"/>
              <a:ext cx="13777" cy="5540"/>
            </a:xfrm>
            <a:custGeom>
              <a:avLst/>
              <a:gdLst/>
              <a:ahLst/>
              <a:cxnLst/>
              <a:rect l="l" t="t" r="r" b="b"/>
              <a:pathLst>
                <a:path w="386" h="184" extrusionOk="0">
                  <a:moveTo>
                    <a:pt x="1" y="183"/>
                  </a:moveTo>
                  <a:lnTo>
                    <a:pt x="386" y="183"/>
                  </a:lnTo>
                  <a:lnTo>
                    <a:pt x="386"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4" name="Google Shape;64854;p27"/>
            <p:cNvSpPr/>
            <p:nvPr/>
          </p:nvSpPr>
          <p:spPr>
            <a:xfrm>
              <a:off x="1896129" y="472824"/>
              <a:ext cx="13670" cy="2740"/>
            </a:xfrm>
            <a:custGeom>
              <a:avLst/>
              <a:gdLst/>
              <a:ahLst/>
              <a:cxnLst/>
              <a:rect l="l" t="t" r="r" b="b"/>
              <a:pathLst>
                <a:path w="383" h="91" extrusionOk="0">
                  <a:moveTo>
                    <a:pt x="383" y="0"/>
                  </a:moveTo>
                  <a:cubicBezTo>
                    <a:pt x="235" y="20"/>
                    <a:pt x="4" y="3"/>
                    <a:pt x="0" y="90"/>
                  </a:cubicBezTo>
                  <a:cubicBezTo>
                    <a:pt x="148" y="72"/>
                    <a:pt x="379" y="88"/>
                    <a:pt x="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5" name="Google Shape;64855;p27"/>
            <p:cNvSpPr/>
            <p:nvPr/>
          </p:nvSpPr>
          <p:spPr>
            <a:xfrm>
              <a:off x="6467041" y="459125"/>
              <a:ext cx="29018" cy="10960"/>
            </a:xfrm>
            <a:custGeom>
              <a:avLst/>
              <a:gdLst/>
              <a:ahLst/>
              <a:cxnLst/>
              <a:rect l="l" t="t" r="r" b="b"/>
              <a:pathLst>
                <a:path w="813" h="364" extrusionOk="0">
                  <a:moveTo>
                    <a:pt x="562" y="364"/>
                  </a:moveTo>
                  <a:cubicBezTo>
                    <a:pt x="813" y="245"/>
                    <a:pt x="681" y="90"/>
                    <a:pt x="370" y="1"/>
                  </a:cubicBezTo>
                  <a:cubicBezTo>
                    <a:pt x="344" y="228"/>
                    <a:pt x="1" y="285"/>
                    <a:pt x="562"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6" name="Google Shape;64856;p27"/>
            <p:cNvSpPr/>
            <p:nvPr/>
          </p:nvSpPr>
          <p:spPr>
            <a:xfrm>
              <a:off x="130454" y="466592"/>
              <a:ext cx="14027" cy="4276"/>
            </a:xfrm>
            <a:custGeom>
              <a:avLst/>
              <a:gdLst/>
              <a:ahLst/>
              <a:cxnLst/>
              <a:rect l="l" t="t" r="r" b="b"/>
              <a:pathLst>
                <a:path w="393" h="142" extrusionOk="0">
                  <a:moveTo>
                    <a:pt x="293" y="26"/>
                  </a:moveTo>
                  <a:cubicBezTo>
                    <a:pt x="241" y="1"/>
                    <a:pt x="1" y="70"/>
                    <a:pt x="99" y="116"/>
                  </a:cubicBezTo>
                  <a:cubicBezTo>
                    <a:pt x="152" y="142"/>
                    <a:pt x="392"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7" name="Google Shape;64857;p27"/>
            <p:cNvSpPr/>
            <p:nvPr/>
          </p:nvSpPr>
          <p:spPr>
            <a:xfrm>
              <a:off x="8390081" y="463852"/>
              <a:ext cx="14063" cy="4276"/>
            </a:xfrm>
            <a:custGeom>
              <a:avLst/>
              <a:gdLst/>
              <a:ahLst/>
              <a:cxnLst/>
              <a:rect l="l" t="t" r="r" b="b"/>
              <a:pathLst>
                <a:path w="394" h="142" extrusionOk="0">
                  <a:moveTo>
                    <a:pt x="295" y="25"/>
                  </a:moveTo>
                  <a:cubicBezTo>
                    <a:pt x="238" y="0"/>
                    <a:pt x="1" y="70"/>
                    <a:pt x="101" y="117"/>
                  </a:cubicBezTo>
                  <a:cubicBezTo>
                    <a:pt x="154" y="141"/>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8" name="Google Shape;64858;p27"/>
            <p:cNvSpPr/>
            <p:nvPr/>
          </p:nvSpPr>
          <p:spPr>
            <a:xfrm>
              <a:off x="4552923" y="464605"/>
              <a:ext cx="13813" cy="2770"/>
            </a:xfrm>
            <a:custGeom>
              <a:avLst/>
              <a:gdLst/>
              <a:ahLst/>
              <a:cxnLst/>
              <a:rect l="l" t="t" r="r" b="b"/>
              <a:pathLst>
                <a:path w="387" h="92" extrusionOk="0">
                  <a:moveTo>
                    <a:pt x="386" y="0"/>
                  </a:moveTo>
                  <a:cubicBezTo>
                    <a:pt x="236" y="20"/>
                    <a:pt x="7" y="4"/>
                    <a:pt x="0" y="92"/>
                  </a:cubicBezTo>
                  <a:cubicBezTo>
                    <a:pt x="151" y="72"/>
                    <a:pt x="383" y="90"/>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9" name="Google Shape;64859;p27"/>
            <p:cNvSpPr/>
            <p:nvPr/>
          </p:nvSpPr>
          <p:spPr>
            <a:xfrm>
              <a:off x="8655200" y="458463"/>
              <a:ext cx="13849" cy="7377"/>
            </a:xfrm>
            <a:custGeom>
              <a:avLst/>
              <a:gdLst/>
              <a:ahLst/>
              <a:cxnLst/>
              <a:rect l="l" t="t" r="r" b="b"/>
              <a:pathLst>
                <a:path w="388" h="245" extrusionOk="0">
                  <a:moveTo>
                    <a:pt x="388" y="114"/>
                  </a:moveTo>
                  <a:cubicBezTo>
                    <a:pt x="384" y="23"/>
                    <a:pt x="49" y="1"/>
                    <a:pt x="0" y="114"/>
                  </a:cubicBezTo>
                  <a:cubicBezTo>
                    <a:pt x="217" y="105"/>
                    <a:pt x="303" y="245"/>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0" name="Google Shape;64860;p27"/>
            <p:cNvSpPr/>
            <p:nvPr/>
          </p:nvSpPr>
          <p:spPr>
            <a:xfrm>
              <a:off x="8928636" y="450966"/>
              <a:ext cx="25556" cy="10960"/>
            </a:xfrm>
            <a:custGeom>
              <a:avLst/>
              <a:gdLst/>
              <a:ahLst/>
              <a:cxnLst/>
              <a:rect l="l" t="t" r="r" b="b"/>
              <a:pathLst>
                <a:path w="716" h="364" extrusionOk="0">
                  <a:moveTo>
                    <a:pt x="440" y="363"/>
                  </a:moveTo>
                  <a:cubicBezTo>
                    <a:pt x="500" y="242"/>
                    <a:pt x="716" y="191"/>
                    <a:pt x="635" y="0"/>
                  </a:cubicBezTo>
                  <a:lnTo>
                    <a:pt x="56" y="0"/>
                  </a:lnTo>
                  <a:cubicBezTo>
                    <a:pt x="0" y="207"/>
                    <a:pt x="102" y="341"/>
                    <a:pt x="440"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1" name="Google Shape;64861;p27"/>
            <p:cNvSpPr/>
            <p:nvPr/>
          </p:nvSpPr>
          <p:spPr>
            <a:xfrm>
              <a:off x="6300966" y="452923"/>
              <a:ext cx="20987" cy="9003"/>
            </a:xfrm>
            <a:custGeom>
              <a:avLst/>
              <a:gdLst/>
              <a:ahLst/>
              <a:cxnLst/>
              <a:rect l="l" t="t" r="r" b="b"/>
              <a:pathLst>
                <a:path w="588" h="299" extrusionOk="0">
                  <a:moveTo>
                    <a:pt x="393" y="298"/>
                  </a:moveTo>
                  <a:cubicBezTo>
                    <a:pt x="393" y="207"/>
                    <a:pt x="550" y="191"/>
                    <a:pt x="588" y="115"/>
                  </a:cubicBezTo>
                  <a:cubicBezTo>
                    <a:pt x="338" y="112"/>
                    <a:pt x="320" y="1"/>
                    <a:pt x="9" y="27"/>
                  </a:cubicBezTo>
                  <a:cubicBezTo>
                    <a:pt x="0" y="183"/>
                    <a:pt x="154" y="258"/>
                    <a:pt x="393"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2" name="Google Shape;64862;p27"/>
            <p:cNvSpPr/>
            <p:nvPr/>
          </p:nvSpPr>
          <p:spPr>
            <a:xfrm>
              <a:off x="8624220" y="455662"/>
              <a:ext cx="14063" cy="4246"/>
            </a:xfrm>
            <a:custGeom>
              <a:avLst/>
              <a:gdLst/>
              <a:ahLst/>
              <a:cxnLst/>
              <a:rect l="l" t="t" r="r" b="b"/>
              <a:pathLst>
                <a:path w="394" h="141" extrusionOk="0">
                  <a:moveTo>
                    <a:pt x="98" y="116"/>
                  </a:moveTo>
                  <a:cubicBezTo>
                    <a:pt x="153" y="141"/>
                    <a:pt x="393" y="73"/>
                    <a:pt x="293" y="24"/>
                  </a:cubicBezTo>
                  <a:cubicBezTo>
                    <a:pt x="238" y="1"/>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3" name="Google Shape;64863;p27"/>
            <p:cNvSpPr/>
            <p:nvPr/>
          </p:nvSpPr>
          <p:spPr>
            <a:xfrm>
              <a:off x="5011670" y="447262"/>
              <a:ext cx="39797" cy="15808"/>
            </a:xfrm>
            <a:custGeom>
              <a:avLst/>
              <a:gdLst/>
              <a:ahLst/>
              <a:cxnLst/>
              <a:rect l="l" t="t" r="r" b="b"/>
              <a:pathLst>
                <a:path w="1115" h="525" extrusionOk="0">
                  <a:moveTo>
                    <a:pt x="648" y="303"/>
                  </a:moveTo>
                  <a:cubicBezTo>
                    <a:pt x="1114" y="1"/>
                    <a:pt x="1" y="524"/>
                    <a:pt x="648" y="3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4" name="Google Shape;64864;p27"/>
            <p:cNvSpPr/>
            <p:nvPr/>
          </p:nvSpPr>
          <p:spPr>
            <a:xfrm>
              <a:off x="2798205" y="444522"/>
              <a:ext cx="36264" cy="19060"/>
            </a:xfrm>
            <a:custGeom>
              <a:avLst/>
              <a:gdLst/>
              <a:ahLst/>
              <a:cxnLst/>
              <a:rect l="l" t="t" r="r" b="b"/>
              <a:pathLst>
                <a:path w="1016" h="633" extrusionOk="0">
                  <a:moveTo>
                    <a:pt x="757" y="486"/>
                  </a:moveTo>
                  <a:cubicBezTo>
                    <a:pt x="920" y="380"/>
                    <a:pt x="1016" y="242"/>
                    <a:pt x="952" y="33"/>
                  </a:cubicBezTo>
                  <a:cubicBezTo>
                    <a:pt x="661" y="47"/>
                    <a:pt x="242" y="0"/>
                    <a:pt x="178" y="124"/>
                  </a:cubicBezTo>
                  <a:cubicBezTo>
                    <a:pt x="692" y="94"/>
                    <a:pt x="0" y="632"/>
                    <a:pt x="757" y="4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5" name="Google Shape;64865;p27"/>
            <p:cNvSpPr/>
            <p:nvPr/>
          </p:nvSpPr>
          <p:spPr>
            <a:xfrm>
              <a:off x="3948624" y="440006"/>
              <a:ext cx="37870" cy="18759"/>
            </a:xfrm>
            <a:custGeom>
              <a:avLst/>
              <a:gdLst/>
              <a:ahLst/>
              <a:cxnLst/>
              <a:rect l="l" t="t" r="r" b="b"/>
              <a:pathLst>
                <a:path w="1061" h="623" extrusionOk="0">
                  <a:moveTo>
                    <a:pt x="732" y="544"/>
                  </a:moveTo>
                  <a:cubicBezTo>
                    <a:pt x="1061" y="392"/>
                    <a:pt x="618" y="137"/>
                    <a:pt x="345" y="0"/>
                  </a:cubicBezTo>
                  <a:cubicBezTo>
                    <a:pt x="49" y="139"/>
                    <a:pt x="1" y="623"/>
                    <a:pt x="732" y="5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6" name="Google Shape;64866;p27"/>
            <p:cNvSpPr/>
            <p:nvPr/>
          </p:nvSpPr>
          <p:spPr>
            <a:xfrm>
              <a:off x="2838965" y="447864"/>
              <a:ext cx="7067" cy="6203"/>
            </a:xfrm>
            <a:custGeom>
              <a:avLst/>
              <a:gdLst/>
              <a:ahLst/>
              <a:cxnLst/>
              <a:rect l="l" t="t" r="r" b="b"/>
              <a:pathLst>
                <a:path w="198" h="206" extrusionOk="0">
                  <a:moveTo>
                    <a:pt x="2" y="103"/>
                  </a:moveTo>
                  <a:cubicBezTo>
                    <a:pt x="0" y="153"/>
                    <a:pt x="158" y="205"/>
                    <a:pt x="196" y="103"/>
                  </a:cubicBezTo>
                  <a:cubicBezTo>
                    <a:pt x="197" y="52"/>
                    <a:pt x="40" y="0"/>
                    <a:pt x="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7" name="Google Shape;64867;p27"/>
            <p:cNvSpPr/>
            <p:nvPr/>
          </p:nvSpPr>
          <p:spPr>
            <a:xfrm>
              <a:off x="387114" y="437236"/>
              <a:ext cx="56680" cy="22613"/>
            </a:xfrm>
            <a:custGeom>
              <a:avLst/>
              <a:gdLst/>
              <a:ahLst/>
              <a:cxnLst/>
              <a:rect l="l" t="t" r="r" b="b"/>
              <a:pathLst>
                <a:path w="1588" h="751" extrusionOk="0">
                  <a:moveTo>
                    <a:pt x="1588" y="365"/>
                  </a:moveTo>
                  <a:cubicBezTo>
                    <a:pt x="1046" y="347"/>
                    <a:pt x="1059" y="67"/>
                    <a:pt x="622" y="1"/>
                  </a:cubicBezTo>
                  <a:cubicBezTo>
                    <a:pt x="861" y="294"/>
                    <a:pt x="1" y="69"/>
                    <a:pt x="237" y="365"/>
                  </a:cubicBezTo>
                  <a:cubicBezTo>
                    <a:pt x="960" y="280"/>
                    <a:pt x="1341" y="750"/>
                    <a:pt x="1588"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8" name="Google Shape;64868;p27"/>
            <p:cNvSpPr/>
            <p:nvPr/>
          </p:nvSpPr>
          <p:spPr>
            <a:xfrm>
              <a:off x="3331084" y="447473"/>
              <a:ext cx="14027" cy="4306"/>
            </a:xfrm>
            <a:custGeom>
              <a:avLst/>
              <a:gdLst/>
              <a:ahLst/>
              <a:cxnLst/>
              <a:rect l="l" t="t" r="r" b="b"/>
              <a:pathLst>
                <a:path w="393" h="143" extrusionOk="0">
                  <a:moveTo>
                    <a:pt x="296" y="25"/>
                  </a:moveTo>
                  <a:cubicBezTo>
                    <a:pt x="238" y="0"/>
                    <a:pt x="1" y="67"/>
                    <a:pt x="100" y="116"/>
                  </a:cubicBezTo>
                  <a:cubicBezTo>
                    <a:pt x="153" y="142"/>
                    <a:pt x="392" y="72"/>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9" name="Google Shape;64869;p27"/>
            <p:cNvSpPr/>
            <p:nvPr/>
          </p:nvSpPr>
          <p:spPr>
            <a:xfrm>
              <a:off x="2150790" y="444884"/>
              <a:ext cx="13706" cy="6775"/>
            </a:xfrm>
            <a:custGeom>
              <a:avLst/>
              <a:gdLst/>
              <a:ahLst/>
              <a:cxnLst/>
              <a:rect l="l" t="t" r="r" b="b"/>
              <a:pathLst>
                <a:path w="384" h="225" extrusionOk="0">
                  <a:moveTo>
                    <a:pt x="384" y="111"/>
                  </a:moveTo>
                  <a:cubicBezTo>
                    <a:pt x="345" y="0"/>
                    <a:pt x="171" y="55"/>
                    <a:pt x="0" y="111"/>
                  </a:cubicBezTo>
                  <a:cubicBezTo>
                    <a:pt x="2" y="202"/>
                    <a:pt x="338" y="225"/>
                    <a:pt x="384"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0" name="Google Shape;64870;p27"/>
            <p:cNvSpPr/>
            <p:nvPr/>
          </p:nvSpPr>
          <p:spPr>
            <a:xfrm>
              <a:off x="3035091" y="441993"/>
              <a:ext cx="14027" cy="4276"/>
            </a:xfrm>
            <a:custGeom>
              <a:avLst/>
              <a:gdLst/>
              <a:ahLst/>
              <a:cxnLst/>
              <a:rect l="l" t="t" r="r" b="b"/>
              <a:pathLst>
                <a:path w="393" h="142" extrusionOk="0">
                  <a:moveTo>
                    <a:pt x="295" y="26"/>
                  </a:moveTo>
                  <a:cubicBezTo>
                    <a:pt x="241" y="1"/>
                    <a:pt x="1" y="70"/>
                    <a:pt x="100" y="117"/>
                  </a:cubicBezTo>
                  <a:cubicBezTo>
                    <a:pt x="155" y="142"/>
                    <a:pt x="392"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1" name="Google Shape;64871;p27"/>
            <p:cNvSpPr/>
            <p:nvPr/>
          </p:nvSpPr>
          <p:spPr>
            <a:xfrm>
              <a:off x="5681677" y="439554"/>
              <a:ext cx="20773" cy="3643"/>
            </a:xfrm>
            <a:custGeom>
              <a:avLst/>
              <a:gdLst/>
              <a:ahLst/>
              <a:cxnLst/>
              <a:rect l="l" t="t" r="r" b="b"/>
              <a:pathLst>
                <a:path w="582" h="121" extrusionOk="0">
                  <a:moveTo>
                    <a:pt x="582" y="15"/>
                  </a:moveTo>
                  <a:cubicBezTo>
                    <a:pt x="356" y="28"/>
                    <a:pt x="36" y="1"/>
                    <a:pt x="1" y="107"/>
                  </a:cubicBezTo>
                  <a:cubicBezTo>
                    <a:pt x="228" y="92"/>
                    <a:pt x="552" y="121"/>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2" name="Google Shape;64872;p27"/>
            <p:cNvSpPr/>
            <p:nvPr/>
          </p:nvSpPr>
          <p:spPr>
            <a:xfrm>
              <a:off x="2949146" y="437296"/>
              <a:ext cx="13813" cy="2740"/>
            </a:xfrm>
            <a:custGeom>
              <a:avLst/>
              <a:gdLst/>
              <a:ahLst/>
              <a:cxnLst/>
              <a:rect l="l" t="t" r="r" b="b"/>
              <a:pathLst>
                <a:path w="387" h="91" extrusionOk="0">
                  <a:moveTo>
                    <a:pt x="387" y="0"/>
                  </a:moveTo>
                  <a:cubicBezTo>
                    <a:pt x="239" y="20"/>
                    <a:pt x="7" y="1"/>
                    <a:pt x="0" y="90"/>
                  </a:cubicBezTo>
                  <a:cubicBezTo>
                    <a:pt x="149" y="71"/>
                    <a:pt x="383"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3" name="Google Shape;64873;p27"/>
            <p:cNvSpPr/>
            <p:nvPr/>
          </p:nvSpPr>
          <p:spPr>
            <a:xfrm>
              <a:off x="8936595" y="426277"/>
              <a:ext cx="14670" cy="9575"/>
            </a:xfrm>
            <a:custGeom>
              <a:avLst/>
              <a:gdLst/>
              <a:ahLst/>
              <a:cxnLst/>
              <a:rect l="l" t="t" r="r" b="b"/>
              <a:pathLst>
                <a:path w="411" h="318" extrusionOk="0">
                  <a:moveTo>
                    <a:pt x="410" y="275"/>
                  </a:moveTo>
                  <a:lnTo>
                    <a:pt x="410" y="92"/>
                  </a:lnTo>
                  <a:cubicBezTo>
                    <a:pt x="216" y="92"/>
                    <a:pt x="179" y="19"/>
                    <a:pt x="23" y="1"/>
                  </a:cubicBezTo>
                  <a:cubicBezTo>
                    <a:pt x="42" y="145"/>
                    <a:pt x="1" y="318"/>
                    <a:pt x="410"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4" name="Google Shape;64874;p27"/>
            <p:cNvSpPr/>
            <p:nvPr/>
          </p:nvSpPr>
          <p:spPr>
            <a:xfrm>
              <a:off x="5561146" y="431004"/>
              <a:ext cx="14063" cy="4336"/>
            </a:xfrm>
            <a:custGeom>
              <a:avLst/>
              <a:gdLst/>
              <a:ahLst/>
              <a:cxnLst/>
              <a:rect l="l" t="t" r="r" b="b"/>
              <a:pathLst>
                <a:path w="394" h="144" extrusionOk="0">
                  <a:moveTo>
                    <a:pt x="295" y="26"/>
                  </a:moveTo>
                  <a:cubicBezTo>
                    <a:pt x="241" y="0"/>
                    <a:pt x="1" y="71"/>
                    <a:pt x="101" y="118"/>
                  </a:cubicBezTo>
                  <a:cubicBezTo>
                    <a:pt x="156" y="144"/>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5" name="Google Shape;64875;p27"/>
            <p:cNvSpPr/>
            <p:nvPr/>
          </p:nvSpPr>
          <p:spPr>
            <a:xfrm>
              <a:off x="2160392" y="426307"/>
              <a:ext cx="29518" cy="9876"/>
            </a:xfrm>
            <a:custGeom>
              <a:avLst/>
              <a:gdLst/>
              <a:ahLst/>
              <a:cxnLst/>
              <a:rect l="l" t="t" r="r" b="b"/>
              <a:pathLst>
                <a:path w="827" h="328" extrusionOk="0">
                  <a:moveTo>
                    <a:pt x="693" y="274"/>
                  </a:moveTo>
                  <a:cubicBezTo>
                    <a:pt x="826" y="31"/>
                    <a:pt x="294" y="99"/>
                    <a:pt x="115" y="1"/>
                  </a:cubicBezTo>
                  <a:cubicBezTo>
                    <a:pt x="0" y="238"/>
                    <a:pt x="193" y="327"/>
                    <a:pt x="69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6" name="Google Shape;64876;p27"/>
            <p:cNvSpPr/>
            <p:nvPr/>
          </p:nvSpPr>
          <p:spPr>
            <a:xfrm>
              <a:off x="8620758" y="423657"/>
              <a:ext cx="34515" cy="8943"/>
            </a:xfrm>
            <a:custGeom>
              <a:avLst/>
              <a:gdLst/>
              <a:ahLst/>
              <a:cxnLst/>
              <a:rect l="l" t="t" r="r" b="b"/>
              <a:pathLst>
                <a:path w="967" h="297" extrusionOk="0">
                  <a:moveTo>
                    <a:pt x="195" y="270"/>
                  </a:moveTo>
                  <a:cubicBezTo>
                    <a:pt x="635" y="296"/>
                    <a:pt x="921" y="249"/>
                    <a:pt x="967" y="88"/>
                  </a:cubicBezTo>
                  <a:cubicBezTo>
                    <a:pt x="627" y="108"/>
                    <a:pt x="1" y="0"/>
                    <a:pt x="195" y="2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7" name="Google Shape;64877;p27"/>
            <p:cNvSpPr/>
            <p:nvPr/>
          </p:nvSpPr>
          <p:spPr>
            <a:xfrm>
              <a:off x="2713151" y="420827"/>
              <a:ext cx="17739" cy="10990"/>
            </a:xfrm>
            <a:custGeom>
              <a:avLst/>
              <a:gdLst/>
              <a:ahLst/>
              <a:cxnLst/>
              <a:rect l="l" t="t" r="r" b="b"/>
              <a:pathLst>
                <a:path w="497" h="365" extrusionOk="0">
                  <a:moveTo>
                    <a:pt x="443" y="364"/>
                  </a:moveTo>
                  <a:cubicBezTo>
                    <a:pt x="497" y="157"/>
                    <a:pt x="394" y="24"/>
                    <a:pt x="57" y="0"/>
                  </a:cubicBezTo>
                  <a:cubicBezTo>
                    <a:pt x="1" y="208"/>
                    <a:pt x="104" y="343"/>
                    <a:pt x="443"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8" name="Google Shape;64878;p27"/>
            <p:cNvSpPr/>
            <p:nvPr/>
          </p:nvSpPr>
          <p:spPr>
            <a:xfrm>
              <a:off x="7054814" y="425614"/>
              <a:ext cx="14027" cy="4246"/>
            </a:xfrm>
            <a:custGeom>
              <a:avLst/>
              <a:gdLst/>
              <a:ahLst/>
              <a:cxnLst/>
              <a:rect l="l" t="t" r="r" b="b"/>
              <a:pathLst>
                <a:path w="393" h="141" extrusionOk="0">
                  <a:moveTo>
                    <a:pt x="99" y="114"/>
                  </a:moveTo>
                  <a:cubicBezTo>
                    <a:pt x="154" y="140"/>
                    <a:pt x="393" y="70"/>
                    <a:pt x="293" y="23"/>
                  </a:cubicBezTo>
                  <a:cubicBezTo>
                    <a:pt x="239" y="0"/>
                    <a:pt x="1" y="68"/>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9" name="Google Shape;64879;p27"/>
            <p:cNvSpPr/>
            <p:nvPr/>
          </p:nvSpPr>
          <p:spPr>
            <a:xfrm>
              <a:off x="2339779" y="425524"/>
              <a:ext cx="14170" cy="4336"/>
            </a:xfrm>
            <a:custGeom>
              <a:avLst/>
              <a:gdLst/>
              <a:ahLst/>
              <a:cxnLst/>
              <a:rect l="l" t="t" r="r" b="b"/>
              <a:pathLst>
                <a:path w="397" h="144" extrusionOk="0">
                  <a:moveTo>
                    <a:pt x="295" y="26"/>
                  </a:moveTo>
                  <a:cubicBezTo>
                    <a:pt x="242" y="1"/>
                    <a:pt x="1" y="70"/>
                    <a:pt x="103" y="117"/>
                  </a:cubicBezTo>
                  <a:cubicBezTo>
                    <a:pt x="158" y="143"/>
                    <a:pt x="396" y="75"/>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0" name="Google Shape;64880;p27"/>
            <p:cNvSpPr/>
            <p:nvPr/>
          </p:nvSpPr>
          <p:spPr>
            <a:xfrm>
              <a:off x="7422297" y="415437"/>
              <a:ext cx="23521" cy="8250"/>
            </a:xfrm>
            <a:custGeom>
              <a:avLst/>
              <a:gdLst/>
              <a:ahLst/>
              <a:cxnLst/>
              <a:rect l="l" t="t" r="r" b="b"/>
              <a:pathLst>
                <a:path w="659" h="274" extrusionOk="0">
                  <a:moveTo>
                    <a:pt x="411" y="273"/>
                  </a:moveTo>
                  <a:cubicBezTo>
                    <a:pt x="422" y="157"/>
                    <a:pt x="658" y="145"/>
                    <a:pt x="605" y="0"/>
                  </a:cubicBezTo>
                  <a:lnTo>
                    <a:pt x="217" y="0"/>
                  </a:lnTo>
                  <a:cubicBezTo>
                    <a:pt x="0" y="131"/>
                    <a:pt x="9" y="221"/>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1" name="Google Shape;64881;p27"/>
            <p:cNvSpPr/>
            <p:nvPr/>
          </p:nvSpPr>
          <p:spPr>
            <a:xfrm>
              <a:off x="2008273" y="406194"/>
              <a:ext cx="46436" cy="9274"/>
            </a:xfrm>
            <a:custGeom>
              <a:avLst/>
              <a:gdLst/>
              <a:ahLst/>
              <a:cxnLst/>
              <a:rect l="l" t="t" r="r" b="b"/>
              <a:pathLst>
                <a:path w="1301" h="308" extrusionOk="0">
                  <a:moveTo>
                    <a:pt x="713" y="307"/>
                  </a:moveTo>
                  <a:cubicBezTo>
                    <a:pt x="1300" y="1"/>
                    <a:pt x="0" y="32"/>
                    <a:pt x="713" y="3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2" name="Google Shape;64882;p27"/>
            <p:cNvSpPr/>
            <p:nvPr/>
          </p:nvSpPr>
          <p:spPr>
            <a:xfrm>
              <a:off x="8948801" y="398035"/>
              <a:ext cx="39761" cy="15808"/>
            </a:xfrm>
            <a:custGeom>
              <a:avLst/>
              <a:gdLst/>
              <a:ahLst/>
              <a:cxnLst/>
              <a:rect l="l" t="t" r="r" b="b"/>
              <a:pathLst>
                <a:path w="1114" h="525" extrusionOk="0">
                  <a:moveTo>
                    <a:pt x="647" y="304"/>
                  </a:moveTo>
                  <a:cubicBezTo>
                    <a:pt x="1114" y="0"/>
                    <a:pt x="0" y="525"/>
                    <a:pt x="647"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3" name="Google Shape;64883;p27"/>
            <p:cNvSpPr/>
            <p:nvPr/>
          </p:nvSpPr>
          <p:spPr>
            <a:xfrm>
              <a:off x="8073459" y="406435"/>
              <a:ext cx="14063" cy="4276"/>
            </a:xfrm>
            <a:custGeom>
              <a:avLst/>
              <a:gdLst/>
              <a:ahLst/>
              <a:cxnLst/>
              <a:rect l="l" t="t" r="r" b="b"/>
              <a:pathLst>
                <a:path w="394" h="142" extrusionOk="0">
                  <a:moveTo>
                    <a:pt x="100" y="117"/>
                  </a:moveTo>
                  <a:cubicBezTo>
                    <a:pt x="154" y="141"/>
                    <a:pt x="394" y="72"/>
                    <a:pt x="292" y="25"/>
                  </a:cubicBezTo>
                  <a:cubicBezTo>
                    <a:pt x="244" y="0"/>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4" name="Google Shape;64884;p27"/>
            <p:cNvSpPr/>
            <p:nvPr/>
          </p:nvSpPr>
          <p:spPr>
            <a:xfrm>
              <a:off x="5069170" y="404478"/>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5" name="Google Shape;64885;p27"/>
            <p:cNvSpPr/>
            <p:nvPr/>
          </p:nvSpPr>
          <p:spPr>
            <a:xfrm>
              <a:off x="2928551" y="403876"/>
              <a:ext cx="13813" cy="6715"/>
            </a:xfrm>
            <a:custGeom>
              <a:avLst/>
              <a:gdLst/>
              <a:ahLst/>
              <a:cxnLst/>
              <a:rect l="l" t="t" r="r" b="b"/>
              <a:pathLst>
                <a:path w="387" h="223" extrusionOk="0">
                  <a:moveTo>
                    <a:pt x="1" y="110"/>
                  </a:moveTo>
                  <a:cubicBezTo>
                    <a:pt x="2" y="202"/>
                    <a:pt x="337" y="222"/>
                    <a:pt x="387" y="110"/>
                  </a:cubicBezTo>
                  <a:cubicBezTo>
                    <a:pt x="344" y="1"/>
                    <a:pt x="172" y="57"/>
                    <a:pt x="1"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6" name="Google Shape;64886;p27"/>
            <p:cNvSpPr/>
            <p:nvPr/>
          </p:nvSpPr>
          <p:spPr>
            <a:xfrm>
              <a:off x="6818570" y="394091"/>
              <a:ext cx="26412" cy="15266"/>
            </a:xfrm>
            <a:custGeom>
              <a:avLst/>
              <a:gdLst/>
              <a:ahLst/>
              <a:cxnLst/>
              <a:rect l="l" t="t" r="r" b="b"/>
              <a:pathLst>
                <a:path w="740" h="507" extrusionOk="0">
                  <a:moveTo>
                    <a:pt x="739" y="435"/>
                  </a:moveTo>
                  <a:lnTo>
                    <a:pt x="739" y="72"/>
                  </a:lnTo>
                  <a:cubicBezTo>
                    <a:pt x="1" y="1"/>
                    <a:pt x="1" y="507"/>
                    <a:pt x="739" y="4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7" name="Google Shape;64887;p27"/>
            <p:cNvSpPr/>
            <p:nvPr/>
          </p:nvSpPr>
          <p:spPr>
            <a:xfrm>
              <a:off x="2783928" y="401317"/>
              <a:ext cx="6996" cy="6293"/>
            </a:xfrm>
            <a:custGeom>
              <a:avLst/>
              <a:gdLst/>
              <a:ahLst/>
              <a:cxnLst/>
              <a:rect l="l" t="t" r="r" b="b"/>
              <a:pathLst>
                <a:path w="196" h="209" extrusionOk="0">
                  <a:moveTo>
                    <a:pt x="195" y="105"/>
                  </a:moveTo>
                  <a:cubicBezTo>
                    <a:pt x="195" y="54"/>
                    <a:pt x="36" y="1"/>
                    <a:pt x="1" y="105"/>
                  </a:cubicBezTo>
                  <a:cubicBezTo>
                    <a:pt x="1" y="156"/>
                    <a:pt x="157"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8" name="Google Shape;64888;p27"/>
            <p:cNvSpPr/>
            <p:nvPr/>
          </p:nvSpPr>
          <p:spPr>
            <a:xfrm>
              <a:off x="4181264" y="398577"/>
              <a:ext cx="6924" cy="6263"/>
            </a:xfrm>
            <a:custGeom>
              <a:avLst/>
              <a:gdLst/>
              <a:ahLst/>
              <a:cxnLst/>
              <a:rect l="l" t="t" r="r" b="b"/>
              <a:pathLst>
                <a:path w="194" h="208" extrusionOk="0">
                  <a:moveTo>
                    <a:pt x="192" y="105"/>
                  </a:moveTo>
                  <a:cubicBezTo>
                    <a:pt x="194" y="54"/>
                    <a:pt x="37" y="0"/>
                    <a:pt x="0" y="105"/>
                  </a:cubicBezTo>
                  <a:cubicBezTo>
                    <a:pt x="0" y="156"/>
                    <a:pt x="156"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9" name="Google Shape;64889;p27"/>
            <p:cNvSpPr/>
            <p:nvPr/>
          </p:nvSpPr>
          <p:spPr>
            <a:xfrm>
              <a:off x="2715114" y="393488"/>
              <a:ext cx="22629" cy="11743"/>
            </a:xfrm>
            <a:custGeom>
              <a:avLst/>
              <a:gdLst/>
              <a:ahLst/>
              <a:cxnLst/>
              <a:rect l="l" t="t" r="r" b="b"/>
              <a:pathLst>
                <a:path w="634" h="390" extrusionOk="0">
                  <a:moveTo>
                    <a:pt x="194" y="1"/>
                  </a:moveTo>
                  <a:cubicBezTo>
                    <a:pt x="204" y="128"/>
                    <a:pt x="104" y="201"/>
                    <a:pt x="1" y="274"/>
                  </a:cubicBezTo>
                  <a:cubicBezTo>
                    <a:pt x="246" y="278"/>
                    <a:pt x="267" y="390"/>
                    <a:pt x="578" y="365"/>
                  </a:cubicBezTo>
                  <a:cubicBezTo>
                    <a:pt x="634" y="158"/>
                    <a:pt x="533" y="24"/>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0" name="Google Shape;64890;p27"/>
            <p:cNvSpPr/>
            <p:nvPr/>
          </p:nvSpPr>
          <p:spPr>
            <a:xfrm>
              <a:off x="2601507" y="398306"/>
              <a:ext cx="13956" cy="4215"/>
            </a:xfrm>
            <a:custGeom>
              <a:avLst/>
              <a:gdLst/>
              <a:ahLst/>
              <a:cxnLst/>
              <a:rect l="l" t="t" r="r" b="b"/>
              <a:pathLst>
                <a:path w="391" h="140" extrusionOk="0">
                  <a:moveTo>
                    <a:pt x="291" y="24"/>
                  </a:moveTo>
                  <a:cubicBezTo>
                    <a:pt x="239" y="0"/>
                    <a:pt x="0" y="67"/>
                    <a:pt x="99" y="115"/>
                  </a:cubicBezTo>
                  <a:cubicBezTo>
                    <a:pt x="153" y="140"/>
                    <a:pt x="390"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1" name="Google Shape;64891;p27"/>
            <p:cNvSpPr/>
            <p:nvPr/>
          </p:nvSpPr>
          <p:spPr>
            <a:xfrm>
              <a:off x="1923648" y="390748"/>
              <a:ext cx="20630" cy="8250"/>
            </a:xfrm>
            <a:custGeom>
              <a:avLst/>
              <a:gdLst/>
              <a:ahLst/>
              <a:cxnLst/>
              <a:rect l="l" t="t" r="r" b="b"/>
              <a:pathLst>
                <a:path w="578" h="274" extrusionOk="0">
                  <a:moveTo>
                    <a:pt x="1" y="183"/>
                  </a:moveTo>
                  <a:cubicBezTo>
                    <a:pt x="193" y="182"/>
                    <a:pt x="229" y="258"/>
                    <a:pt x="384" y="273"/>
                  </a:cubicBezTo>
                  <a:cubicBezTo>
                    <a:pt x="382" y="182"/>
                    <a:pt x="541" y="166"/>
                    <a:pt x="578" y="92"/>
                  </a:cubicBezTo>
                  <a:cubicBezTo>
                    <a:pt x="382" y="92"/>
                    <a:pt x="347" y="18"/>
                    <a:pt x="191" y="1"/>
                  </a:cubicBezTo>
                  <a:cubicBezTo>
                    <a:pt x="193" y="95"/>
                    <a:pt x="35" y="110"/>
                    <a:pt x="1"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2" name="Google Shape;64892;p27"/>
            <p:cNvSpPr/>
            <p:nvPr/>
          </p:nvSpPr>
          <p:spPr>
            <a:xfrm>
              <a:off x="4503882" y="388069"/>
              <a:ext cx="23521" cy="8220"/>
            </a:xfrm>
            <a:custGeom>
              <a:avLst/>
              <a:gdLst/>
              <a:ahLst/>
              <a:cxnLst/>
              <a:rect l="l" t="t" r="r" b="b"/>
              <a:pathLst>
                <a:path w="659" h="273" extrusionOk="0">
                  <a:moveTo>
                    <a:pt x="412" y="272"/>
                  </a:moveTo>
                  <a:cubicBezTo>
                    <a:pt x="422" y="157"/>
                    <a:pt x="659" y="147"/>
                    <a:pt x="607" y="1"/>
                  </a:cubicBezTo>
                  <a:lnTo>
                    <a:pt x="219" y="1"/>
                  </a:lnTo>
                  <a:cubicBezTo>
                    <a:pt x="1" y="131"/>
                    <a:pt x="10" y="220"/>
                    <a:pt x="412"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3" name="Google Shape;64893;p27"/>
            <p:cNvSpPr/>
            <p:nvPr/>
          </p:nvSpPr>
          <p:spPr>
            <a:xfrm>
              <a:off x="2763298" y="390447"/>
              <a:ext cx="6924" cy="6233"/>
            </a:xfrm>
            <a:custGeom>
              <a:avLst/>
              <a:gdLst/>
              <a:ahLst/>
              <a:cxnLst/>
              <a:rect l="l" t="t" r="r" b="b"/>
              <a:pathLst>
                <a:path w="194" h="207" extrusionOk="0">
                  <a:moveTo>
                    <a:pt x="194" y="102"/>
                  </a:moveTo>
                  <a:cubicBezTo>
                    <a:pt x="194" y="52"/>
                    <a:pt x="37" y="0"/>
                    <a:pt x="0" y="102"/>
                  </a:cubicBezTo>
                  <a:cubicBezTo>
                    <a:pt x="2" y="153"/>
                    <a:pt x="157" y="206"/>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4" name="Google Shape;64894;p27"/>
            <p:cNvSpPr/>
            <p:nvPr/>
          </p:nvSpPr>
          <p:spPr>
            <a:xfrm>
              <a:off x="2605040" y="390447"/>
              <a:ext cx="6889" cy="6233"/>
            </a:xfrm>
            <a:custGeom>
              <a:avLst/>
              <a:gdLst/>
              <a:ahLst/>
              <a:cxnLst/>
              <a:rect l="l" t="t" r="r" b="b"/>
              <a:pathLst>
                <a:path w="193" h="207" extrusionOk="0">
                  <a:moveTo>
                    <a:pt x="192" y="102"/>
                  </a:moveTo>
                  <a:cubicBezTo>
                    <a:pt x="192" y="52"/>
                    <a:pt x="35" y="0"/>
                    <a:pt x="0" y="102"/>
                  </a:cubicBezTo>
                  <a:cubicBezTo>
                    <a:pt x="0" y="153"/>
                    <a:pt x="153" y="206"/>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5" name="Google Shape;64895;p27"/>
            <p:cNvSpPr/>
            <p:nvPr/>
          </p:nvSpPr>
          <p:spPr>
            <a:xfrm>
              <a:off x="8717161" y="388069"/>
              <a:ext cx="13813" cy="5450"/>
            </a:xfrm>
            <a:custGeom>
              <a:avLst/>
              <a:gdLst/>
              <a:ahLst/>
              <a:cxnLst/>
              <a:rect l="l" t="t" r="r" b="b"/>
              <a:pathLst>
                <a:path w="387" h="181" extrusionOk="0">
                  <a:moveTo>
                    <a:pt x="387" y="1"/>
                  </a:moveTo>
                  <a:lnTo>
                    <a:pt x="0" y="1"/>
                  </a:lnTo>
                  <a:lnTo>
                    <a:pt x="0" y="181"/>
                  </a:lnTo>
                  <a:lnTo>
                    <a:pt x="387"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6" name="Google Shape;64896;p27"/>
            <p:cNvSpPr/>
            <p:nvPr/>
          </p:nvSpPr>
          <p:spPr>
            <a:xfrm>
              <a:off x="2887184" y="372232"/>
              <a:ext cx="26627" cy="15296"/>
            </a:xfrm>
            <a:custGeom>
              <a:avLst/>
              <a:gdLst/>
              <a:ahLst/>
              <a:cxnLst/>
              <a:rect l="l" t="t" r="r" b="b"/>
              <a:pathLst>
                <a:path w="746" h="508" extrusionOk="0">
                  <a:moveTo>
                    <a:pt x="0" y="73"/>
                  </a:moveTo>
                  <a:lnTo>
                    <a:pt x="0" y="435"/>
                  </a:lnTo>
                  <a:cubicBezTo>
                    <a:pt x="746" y="507"/>
                    <a:pt x="746" y="1"/>
                    <a:pt x="0" y="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7" name="Google Shape;64897;p27"/>
            <p:cNvSpPr/>
            <p:nvPr/>
          </p:nvSpPr>
          <p:spPr>
            <a:xfrm>
              <a:off x="2967491" y="364012"/>
              <a:ext cx="37120" cy="15868"/>
            </a:xfrm>
            <a:custGeom>
              <a:avLst/>
              <a:gdLst/>
              <a:ahLst/>
              <a:cxnLst/>
              <a:rect l="l" t="t" r="r" b="b"/>
              <a:pathLst>
                <a:path w="1040" h="527" extrusionOk="0">
                  <a:moveTo>
                    <a:pt x="837" y="527"/>
                  </a:moveTo>
                  <a:cubicBezTo>
                    <a:pt x="1040" y="1"/>
                    <a:pt x="1" y="489"/>
                    <a:pt x="837" y="5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8" name="Google Shape;64898;p27"/>
            <p:cNvSpPr/>
            <p:nvPr/>
          </p:nvSpPr>
          <p:spPr>
            <a:xfrm>
              <a:off x="7925623" y="361634"/>
              <a:ext cx="34443" cy="16290"/>
            </a:xfrm>
            <a:custGeom>
              <a:avLst/>
              <a:gdLst/>
              <a:ahLst/>
              <a:cxnLst/>
              <a:rect l="l" t="t" r="r" b="b"/>
              <a:pathLst>
                <a:path w="965" h="541" extrusionOk="0">
                  <a:moveTo>
                    <a:pt x="1" y="425"/>
                  </a:moveTo>
                  <a:cubicBezTo>
                    <a:pt x="253" y="541"/>
                    <a:pt x="711" y="541"/>
                    <a:pt x="964" y="425"/>
                  </a:cubicBezTo>
                  <a:cubicBezTo>
                    <a:pt x="962" y="0"/>
                    <a:pt x="5" y="0"/>
                    <a:pt x="1" y="4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9" name="Google Shape;64899;p27"/>
            <p:cNvSpPr/>
            <p:nvPr/>
          </p:nvSpPr>
          <p:spPr>
            <a:xfrm>
              <a:off x="7788031" y="374400"/>
              <a:ext cx="13706" cy="2740"/>
            </a:xfrm>
            <a:custGeom>
              <a:avLst/>
              <a:gdLst/>
              <a:ahLst/>
              <a:cxnLst/>
              <a:rect l="l" t="t" r="r" b="b"/>
              <a:pathLst>
                <a:path w="384" h="91" extrusionOk="0">
                  <a:moveTo>
                    <a:pt x="384" y="1"/>
                  </a:moveTo>
                  <a:cubicBezTo>
                    <a:pt x="234" y="21"/>
                    <a:pt x="4" y="2"/>
                    <a:pt x="0" y="91"/>
                  </a:cubicBezTo>
                  <a:cubicBezTo>
                    <a:pt x="146" y="71"/>
                    <a:pt x="381" y="89"/>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0" name="Google Shape;64900;p27"/>
            <p:cNvSpPr/>
            <p:nvPr/>
          </p:nvSpPr>
          <p:spPr>
            <a:xfrm>
              <a:off x="8509863" y="368950"/>
              <a:ext cx="21523" cy="6413"/>
            </a:xfrm>
            <a:custGeom>
              <a:avLst/>
              <a:gdLst/>
              <a:ahLst/>
              <a:cxnLst/>
              <a:rect l="l" t="t" r="r" b="b"/>
              <a:pathLst>
                <a:path w="603" h="213" extrusionOk="0">
                  <a:moveTo>
                    <a:pt x="603" y="182"/>
                  </a:moveTo>
                  <a:lnTo>
                    <a:pt x="603" y="0"/>
                  </a:lnTo>
                  <a:lnTo>
                    <a:pt x="26" y="0"/>
                  </a:lnTo>
                  <a:cubicBezTo>
                    <a:pt x="1" y="163"/>
                    <a:pt x="215" y="213"/>
                    <a:pt x="603"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1" name="Google Shape;64901;p27"/>
            <p:cNvSpPr/>
            <p:nvPr/>
          </p:nvSpPr>
          <p:spPr>
            <a:xfrm>
              <a:off x="8593311" y="362206"/>
              <a:ext cx="13777" cy="7467"/>
            </a:xfrm>
            <a:custGeom>
              <a:avLst/>
              <a:gdLst/>
              <a:ahLst/>
              <a:cxnLst/>
              <a:rect l="l" t="t" r="r" b="b"/>
              <a:pathLst>
                <a:path w="386" h="248" extrusionOk="0">
                  <a:moveTo>
                    <a:pt x="386" y="133"/>
                  </a:moveTo>
                  <a:cubicBezTo>
                    <a:pt x="169" y="143"/>
                    <a:pt x="86" y="1"/>
                    <a:pt x="1" y="133"/>
                  </a:cubicBezTo>
                  <a:cubicBezTo>
                    <a:pt x="3" y="224"/>
                    <a:pt x="339" y="248"/>
                    <a:pt x="386"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2" name="Google Shape;64902;p27"/>
            <p:cNvSpPr/>
            <p:nvPr/>
          </p:nvSpPr>
          <p:spPr>
            <a:xfrm>
              <a:off x="3778588" y="362717"/>
              <a:ext cx="13884" cy="4276"/>
            </a:xfrm>
            <a:custGeom>
              <a:avLst/>
              <a:gdLst/>
              <a:ahLst/>
              <a:cxnLst/>
              <a:rect l="l" t="t" r="r" b="b"/>
              <a:pathLst>
                <a:path w="389" h="142" extrusionOk="0">
                  <a:moveTo>
                    <a:pt x="289" y="24"/>
                  </a:moveTo>
                  <a:cubicBezTo>
                    <a:pt x="238" y="1"/>
                    <a:pt x="0" y="69"/>
                    <a:pt x="98" y="114"/>
                  </a:cubicBezTo>
                  <a:cubicBezTo>
                    <a:pt x="150" y="142"/>
                    <a:pt x="388" y="73"/>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3" name="Google Shape;64903;p27"/>
            <p:cNvSpPr/>
            <p:nvPr/>
          </p:nvSpPr>
          <p:spPr>
            <a:xfrm>
              <a:off x="7911846" y="355251"/>
              <a:ext cx="13813" cy="5450"/>
            </a:xfrm>
            <a:custGeom>
              <a:avLst/>
              <a:gdLst/>
              <a:ahLst/>
              <a:cxnLst/>
              <a:rect l="l" t="t" r="r" b="b"/>
              <a:pathLst>
                <a:path w="387" h="181" extrusionOk="0">
                  <a:moveTo>
                    <a:pt x="387" y="1"/>
                  </a:moveTo>
                  <a:lnTo>
                    <a:pt x="1" y="1"/>
                  </a:lnTo>
                  <a:lnTo>
                    <a:pt x="1" y="181"/>
                  </a:lnTo>
                  <a:lnTo>
                    <a:pt x="387"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4" name="Google Shape;64904;p27"/>
            <p:cNvSpPr/>
            <p:nvPr/>
          </p:nvSpPr>
          <p:spPr>
            <a:xfrm>
              <a:off x="8062395" y="352511"/>
              <a:ext cx="21594" cy="6444"/>
            </a:xfrm>
            <a:custGeom>
              <a:avLst/>
              <a:gdLst/>
              <a:ahLst/>
              <a:cxnLst/>
              <a:rect l="l" t="t" r="r" b="b"/>
              <a:pathLst>
                <a:path w="605" h="214" extrusionOk="0">
                  <a:moveTo>
                    <a:pt x="605" y="181"/>
                  </a:moveTo>
                  <a:lnTo>
                    <a:pt x="605" y="0"/>
                  </a:lnTo>
                  <a:lnTo>
                    <a:pt x="26" y="0"/>
                  </a:lnTo>
                  <a:cubicBezTo>
                    <a:pt x="0" y="164"/>
                    <a:pt x="217" y="213"/>
                    <a:pt x="605"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5" name="Google Shape;64905;p27"/>
            <p:cNvSpPr/>
            <p:nvPr/>
          </p:nvSpPr>
          <p:spPr>
            <a:xfrm>
              <a:off x="7760477" y="347061"/>
              <a:ext cx="20666" cy="8220"/>
            </a:xfrm>
            <a:custGeom>
              <a:avLst/>
              <a:gdLst/>
              <a:ahLst/>
              <a:cxnLst/>
              <a:rect l="l" t="t" r="r" b="b"/>
              <a:pathLst>
                <a:path w="579" h="273" extrusionOk="0">
                  <a:moveTo>
                    <a:pt x="579" y="91"/>
                  </a:moveTo>
                  <a:cubicBezTo>
                    <a:pt x="384" y="91"/>
                    <a:pt x="348" y="18"/>
                    <a:pt x="194" y="0"/>
                  </a:cubicBezTo>
                  <a:cubicBezTo>
                    <a:pt x="195" y="91"/>
                    <a:pt x="37" y="107"/>
                    <a:pt x="1" y="181"/>
                  </a:cubicBezTo>
                  <a:cubicBezTo>
                    <a:pt x="195" y="181"/>
                    <a:pt x="229" y="255"/>
                    <a:pt x="390" y="273"/>
                  </a:cubicBezTo>
                  <a:cubicBezTo>
                    <a:pt x="384" y="183"/>
                    <a:pt x="541" y="165"/>
                    <a:pt x="579"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6" name="Google Shape;64906;p27"/>
            <p:cNvSpPr/>
            <p:nvPr/>
          </p:nvSpPr>
          <p:spPr>
            <a:xfrm>
              <a:off x="7626205" y="351788"/>
              <a:ext cx="13920" cy="4215"/>
            </a:xfrm>
            <a:custGeom>
              <a:avLst/>
              <a:gdLst/>
              <a:ahLst/>
              <a:cxnLst/>
              <a:rect l="l" t="t" r="r" b="b"/>
              <a:pathLst>
                <a:path w="390" h="140" extrusionOk="0">
                  <a:moveTo>
                    <a:pt x="290" y="26"/>
                  </a:moveTo>
                  <a:cubicBezTo>
                    <a:pt x="238" y="1"/>
                    <a:pt x="1" y="70"/>
                    <a:pt x="98" y="117"/>
                  </a:cubicBezTo>
                  <a:cubicBezTo>
                    <a:pt x="151" y="139"/>
                    <a:pt x="390" y="71"/>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7" name="Google Shape;64907;p27"/>
            <p:cNvSpPr/>
            <p:nvPr/>
          </p:nvSpPr>
          <p:spPr>
            <a:xfrm>
              <a:off x="6758536" y="340377"/>
              <a:ext cx="31481" cy="13941"/>
            </a:xfrm>
            <a:custGeom>
              <a:avLst/>
              <a:gdLst/>
              <a:ahLst/>
              <a:cxnLst/>
              <a:rect l="l" t="t" r="r" b="b"/>
              <a:pathLst>
                <a:path w="882" h="463" extrusionOk="0">
                  <a:moveTo>
                    <a:pt x="688" y="405"/>
                  </a:moveTo>
                  <a:cubicBezTo>
                    <a:pt x="701" y="403"/>
                    <a:pt x="675" y="321"/>
                    <a:pt x="688" y="313"/>
                  </a:cubicBezTo>
                  <a:cubicBezTo>
                    <a:pt x="706" y="303"/>
                    <a:pt x="869" y="125"/>
                    <a:pt x="881" y="132"/>
                  </a:cubicBezTo>
                  <a:cubicBezTo>
                    <a:pt x="671" y="0"/>
                    <a:pt x="0" y="462"/>
                    <a:pt x="688"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8" name="Google Shape;64908;p27"/>
            <p:cNvSpPr/>
            <p:nvPr/>
          </p:nvSpPr>
          <p:spPr>
            <a:xfrm>
              <a:off x="7571382" y="338480"/>
              <a:ext cx="23914" cy="5841"/>
            </a:xfrm>
            <a:custGeom>
              <a:avLst/>
              <a:gdLst/>
              <a:ahLst/>
              <a:cxnLst/>
              <a:rect l="l" t="t" r="r" b="b"/>
              <a:pathLst>
                <a:path w="670" h="194" extrusionOk="0">
                  <a:moveTo>
                    <a:pt x="475" y="194"/>
                  </a:moveTo>
                  <a:cubicBezTo>
                    <a:pt x="475" y="102"/>
                    <a:pt x="633" y="85"/>
                    <a:pt x="670" y="12"/>
                  </a:cubicBezTo>
                  <a:cubicBezTo>
                    <a:pt x="366" y="20"/>
                    <a:pt x="0" y="0"/>
                    <a:pt x="90"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9" name="Google Shape;64909;p27"/>
            <p:cNvSpPr/>
            <p:nvPr/>
          </p:nvSpPr>
          <p:spPr>
            <a:xfrm>
              <a:off x="2694484" y="338480"/>
              <a:ext cx="7031" cy="6233"/>
            </a:xfrm>
            <a:custGeom>
              <a:avLst/>
              <a:gdLst/>
              <a:ahLst/>
              <a:cxnLst/>
              <a:rect l="l" t="t" r="r" b="b"/>
              <a:pathLst>
                <a:path w="197" h="207" extrusionOk="0">
                  <a:moveTo>
                    <a:pt x="192" y="104"/>
                  </a:moveTo>
                  <a:cubicBezTo>
                    <a:pt x="196" y="53"/>
                    <a:pt x="40" y="0"/>
                    <a:pt x="1" y="104"/>
                  </a:cubicBezTo>
                  <a:cubicBezTo>
                    <a:pt x="1" y="154"/>
                    <a:pt x="158"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0" name="Google Shape;64910;p27"/>
            <p:cNvSpPr/>
            <p:nvPr/>
          </p:nvSpPr>
          <p:spPr>
            <a:xfrm>
              <a:off x="8779158" y="316230"/>
              <a:ext cx="56216" cy="27942"/>
            </a:xfrm>
            <a:custGeom>
              <a:avLst/>
              <a:gdLst/>
              <a:ahLst/>
              <a:cxnLst/>
              <a:rect l="l" t="t" r="r" b="b"/>
              <a:pathLst>
                <a:path w="1575" h="928" extrusionOk="0">
                  <a:moveTo>
                    <a:pt x="1352" y="25"/>
                  </a:moveTo>
                  <a:cubicBezTo>
                    <a:pt x="338" y="1"/>
                    <a:pt x="143" y="364"/>
                    <a:pt x="1" y="751"/>
                  </a:cubicBezTo>
                  <a:cubicBezTo>
                    <a:pt x="818" y="927"/>
                    <a:pt x="1575" y="606"/>
                    <a:pt x="135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1" name="Google Shape;64911;p27"/>
            <p:cNvSpPr/>
            <p:nvPr/>
          </p:nvSpPr>
          <p:spPr>
            <a:xfrm>
              <a:off x="7918699" y="338841"/>
              <a:ext cx="13884" cy="2770"/>
            </a:xfrm>
            <a:custGeom>
              <a:avLst/>
              <a:gdLst/>
              <a:ahLst/>
              <a:cxnLst/>
              <a:rect l="l" t="t" r="r" b="b"/>
              <a:pathLst>
                <a:path w="389" h="92" extrusionOk="0">
                  <a:moveTo>
                    <a:pt x="388" y="0"/>
                  </a:moveTo>
                  <a:cubicBezTo>
                    <a:pt x="238" y="21"/>
                    <a:pt x="7" y="4"/>
                    <a:pt x="1" y="92"/>
                  </a:cubicBezTo>
                  <a:cubicBezTo>
                    <a:pt x="153" y="71"/>
                    <a:pt x="383" y="89"/>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2" name="Google Shape;64912;p27"/>
            <p:cNvSpPr/>
            <p:nvPr/>
          </p:nvSpPr>
          <p:spPr>
            <a:xfrm>
              <a:off x="2804629" y="316983"/>
              <a:ext cx="51147" cy="19120"/>
            </a:xfrm>
            <a:custGeom>
              <a:avLst/>
              <a:gdLst/>
              <a:ahLst/>
              <a:cxnLst/>
              <a:rect l="l" t="t" r="r" b="b"/>
              <a:pathLst>
                <a:path w="1433" h="635" extrusionOk="0">
                  <a:moveTo>
                    <a:pt x="964" y="635"/>
                  </a:moveTo>
                  <a:cubicBezTo>
                    <a:pt x="1432" y="404"/>
                    <a:pt x="884" y="139"/>
                    <a:pt x="577" y="0"/>
                  </a:cubicBezTo>
                  <a:cubicBezTo>
                    <a:pt x="545" y="106"/>
                    <a:pt x="274" y="100"/>
                    <a:pt x="0" y="92"/>
                  </a:cubicBezTo>
                  <a:cubicBezTo>
                    <a:pt x="106" y="374"/>
                    <a:pt x="460" y="542"/>
                    <a:pt x="964" y="6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3" name="Google Shape;64913;p27"/>
            <p:cNvSpPr/>
            <p:nvPr/>
          </p:nvSpPr>
          <p:spPr>
            <a:xfrm>
              <a:off x="2053494" y="327882"/>
              <a:ext cx="23486" cy="8220"/>
            </a:xfrm>
            <a:custGeom>
              <a:avLst/>
              <a:gdLst/>
              <a:ahLst/>
              <a:cxnLst/>
              <a:rect l="l" t="t" r="r" b="b"/>
              <a:pathLst>
                <a:path w="658" h="273" extrusionOk="0">
                  <a:moveTo>
                    <a:pt x="411" y="273"/>
                  </a:moveTo>
                  <a:cubicBezTo>
                    <a:pt x="421" y="157"/>
                    <a:pt x="657" y="148"/>
                    <a:pt x="604" y="0"/>
                  </a:cubicBezTo>
                  <a:lnTo>
                    <a:pt x="219" y="0"/>
                  </a:lnTo>
                  <a:cubicBezTo>
                    <a:pt x="1" y="133"/>
                    <a:pt x="10" y="225"/>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4" name="Google Shape;64914;p27"/>
            <p:cNvSpPr/>
            <p:nvPr/>
          </p:nvSpPr>
          <p:spPr>
            <a:xfrm>
              <a:off x="5588700" y="321710"/>
              <a:ext cx="14063" cy="4215"/>
            </a:xfrm>
            <a:custGeom>
              <a:avLst/>
              <a:gdLst/>
              <a:ahLst/>
              <a:cxnLst/>
              <a:rect l="l" t="t" r="r" b="b"/>
              <a:pathLst>
                <a:path w="394" h="140" extrusionOk="0">
                  <a:moveTo>
                    <a:pt x="100" y="116"/>
                  </a:moveTo>
                  <a:cubicBezTo>
                    <a:pt x="153" y="140"/>
                    <a:pt x="393" y="72"/>
                    <a:pt x="293" y="25"/>
                  </a:cubicBezTo>
                  <a:cubicBezTo>
                    <a:pt x="240" y="0"/>
                    <a:pt x="0" y="68"/>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5" name="Google Shape;64915;p27"/>
            <p:cNvSpPr/>
            <p:nvPr/>
          </p:nvSpPr>
          <p:spPr>
            <a:xfrm>
              <a:off x="1658564" y="321710"/>
              <a:ext cx="13884" cy="4215"/>
            </a:xfrm>
            <a:custGeom>
              <a:avLst/>
              <a:gdLst/>
              <a:ahLst/>
              <a:cxnLst/>
              <a:rect l="l" t="t" r="r" b="b"/>
              <a:pathLst>
                <a:path w="389" h="140" extrusionOk="0">
                  <a:moveTo>
                    <a:pt x="97" y="116"/>
                  </a:moveTo>
                  <a:cubicBezTo>
                    <a:pt x="152" y="140"/>
                    <a:pt x="388" y="72"/>
                    <a:pt x="290" y="25"/>
                  </a:cubicBezTo>
                  <a:cubicBezTo>
                    <a:pt x="238" y="0"/>
                    <a:pt x="0" y="68"/>
                    <a:pt x="97"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6" name="Google Shape;64916;p27"/>
            <p:cNvSpPr/>
            <p:nvPr/>
          </p:nvSpPr>
          <p:spPr>
            <a:xfrm>
              <a:off x="7825722" y="313490"/>
              <a:ext cx="13991" cy="4306"/>
            </a:xfrm>
            <a:custGeom>
              <a:avLst/>
              <a:gdLst/>
              <a:ahLst/>
              <a:cxnLst/>
              <a:rect l="l" t="t" r="r" b="b"/>
              <a:pathLst>
                <a:path w="392" h="143" extrusionOk="0">
                  <a:moveTo>
                    <a:pt x="294" y="25"/>
                  </a:moveTo>
                  <a:cubicBezTo>
                    <a:pt x="240" y="0"/>
                    <a:pt x="0" y="69"/>
                    <a:pt x="99" y="116"/>
                  </a:cubicBezTo>
                  <a:cubicBezTo>
                    <a:pt x="154" y="143"/>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7" name="Google Shape;64917;p27"/>
            <p:cNvSpPr/>
            <p:nvPr/>
          </p:nvSpPr>
          <p:spPr>
            <a:xfrm>
              <a:off x="4288982" y="305060"/>
              <a:ext cx="39726" cy="15838"/>
            </a:xfrm>
            <a:custGeom>
              <a:avLst/>
              <a:gdLst/>
              <a:ahLst/>
              <a:cxnLst/>
              <a:rect l="l" t="t" r="r" b="b"/>
              <a:pathLst>
                <a:path w="1113" h="526" extrusionOk="0">
                  <a:moveTo>
                    <a:pt x="648" y="305"/>
                  </a:moveTo>
                  <a:cubicBezTo>
                    <a:pt x="1112" y="1"/>
                    <a:pt x="0" y="526"/>
                    <a:pt x="64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8" name="Google Shape;64918;p27"/>
            <p:cNvSpPr/>
            <p:nvPr/>
          </p:nvSpPr>
          <p:spPr>
            <a:xfrm>
              <a:off x="998337" y="302049"/>
              <a:ext cx="31802" cy="16139"/>
            </a:xfrm>
            <a:custGeom>
              <a:avLst/>
              <a:gdLst/>
              <a:ahLst/>
              <a:cxnLst/>
              <a:rect l="l" t="t" r="r" b="b"/>
              <a:pathLst>
                <a:path w="891" h="536" extrusionOk="0">
                  <a:moveTo>
                    <a:pt x="853" y="496"/>
                  </a:moveTo>
                  <a:cubicBezTo>
                    <a:pt x="891" y="235"/>
                    <a:pt x="878" y="0"/>
                    <a:pt x="275" y="42"/>
                  </a:cubicBezTo>
                  <a:cubicBezTo>
                    <a:pt x="216" y="165"/>
                    <a:pt x="0" y="216"/>
                    <a:pt x="83" y="405"/>
                  </a:cubicBezTo>
                  <a:cubicBezTo>
                    <a:pt x="342" y="434"/>
                    <a:pt x="452" y="536"/>
                    <a:pt x="853" y="4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9" name="Google Shape;64919;p27"/>
            <p:cNvSpPr/>
            <p:nvPr/>
          </p:nvSpPr>
          <p:spPr>
            <a:xfrm>
              <a:off x="925561" y="300543"/>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0" name="Google Shape;64920;p27"/>
            <p:cNvSpPr/>
            <p:nvPr/>
          </p:nvSpPr>
          <p:spPr>
            <a:xfrm>
              <a:off x="8421205" y="292384"/>
              <a:ext cx="22558" cy="11743"/>
            </a:xfrm>
            <a:custGeom>
              <a:avLst/>
              <a:gdLst/>
              <a:ahLst/>
              <a:cxnLst/>
              <a:rect l="l" t="t" r="r" b="b"/>
              <a:pathLst>
                <a:path w="632" h="390" extrusionOk="0">
                  <a:moveTo>
                    <a:pt x="193" y="0"/>
                  </a:moveTo>
                  <a:cubicBezTo>
                    <a:pt x="202" y="126"/>
                    <a:pt x="103" y="199"/>
                    <a:pt x="1" y="272"/>
                  </a:cubicBezTo>
                  <a:cubicBezTo>
                    <a:pt x="248" y="277"/>
                    <a:pt x="268" y="389"/>
                    <a:pt x="578" y="363"/>
                  </a:cubicBezTo>
                  <a:cubicBezTo>
                    <a:pt x="631" y="157"/>
                    <a:pt x="533" y="22"/>
                    <a:pt x="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1" name="Google Shape;64921;p27"/>
            <p:cNvSpPr/>
            <p:nvPr/>
          </p:nvSpPr>
          <p:spPr>
            <a:xfrm>
              <a:off x="7240340" y="292384"/>
              <a:ext cx="31409" cy="13459"/>
            </a:xfrm>
            <a:custGeom>
              <a:avLst/>
              <a:gdLst/>
              <a:ahLst/>
              <a:cxnLst/>
              <a:rect l="l" t="t" r="r" b="b"/>
              <a:pathLst>
                <a:path w="880" h="447" extrusionOk="0">
                  <a:moveTo>
                    <a:pt x="879" y="180"/>
                  </a:moveTo>
                  <a:cubicBezTo>
                    <a:pt x="625" y="180"/>
                    <a:pt x="704" y="22"/>
                    <a:pt x="494" y="0"/>
                  </a:cubicBezTo>
                  <a:cubicBezTo>
                    <a:pt x="477" y="144"/>
                    <a:pt x="1" y="72"/>
                    <a:pt x="108" y="272"/>
                  </a:cubicBezTo>
                  <a:cubicBezTo>
                    <a:pt x="593" y="284"/>
                    <a:pt x="712" y="447"/>
                    <a:pt x="879" y="1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2" name="Google Shape;64922;p27"/>
            <p:cNvSpPr/>
            <p:nvPr/>
          </p:nvSpPr>
          <p:spPr>
            <a:xfrm>
              <a:off x="3802680" y="297472"/>
              <a:ext cx="7031" cy="6263"/>
            </a:xfrm>
            <a:custGeom>
              <a:avLst/>
              <a:gdLst/>
              <a:ahLst/>
              <a:cxnLst/>
              <a:rect l="l" t="t" r="r" b="b"/>
              <a:pathLst>
                <a:path w="197" h="208" extrusionOk="0">
                  <a:moveTo>
                    <a:pt x="193" y="103"/>
                  </a:moveTo>
                  <a:cubicBezTo>
                    <a:pt x="196" y="53"/>
                    <a:pt x="38" y="1"/>
                    <a:pt x="2" y="103"/>
                  </a:cubicBezTo>
                  <a:cubicBezTo>
                    <a:pt x="0" y="154"/>
                    <a:pt x="157" y="207"/>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3" name="Google Shape;64923;p27"/>
            <p:cNvSpPr/>
            <p:nvPr/>
          </p:nvSpPr>
          <p:spPr>
            <a:xfrm>
              <a:off x="3385835" y="285700"/>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4" name="Google Shape;64924;p27"/>
            <p:cNvSpPr/>
            <p:nvPr/>
          </p:nvSpPr>
          <p:spPr>
            <a:xfrm>
              <a:off x="4883286" y="28690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5" name="Google Shape;64925;p27"/>
            <p:cNvSpPr/>
            <p:nvPr/>
          </p:nvSpPr>
          <p:spPr>
            <a:xfrm>
              <a:off x="3947161" y="283803"/>
              <a:ext cx="6960" cy="6233"/>
            </a:xfrm>
            <a:custGeom>
              <a:avLst/>
              <a:gdLst/>
              <a:ahLst/>
              <a:cxnLst/>
              <a:rect l="l" t="t" r="r" b="b"/>
              <a:pathLst>
                <a:path w="195" h="207" extrusionOk="0">
                  <a:moveTo>
                    <a:pt x="195" y="104"/>
                  </a:moveTo>
                  <a:cubicBezTo>
                    <a:pt x="195" y="53"/>
                    <a:pt x="39" y="1"/>
                    <a:pt x="3" y="104"/>
                  </a:cubicBezTo>
                  <a:cubicBezTo>
                    <a:pt x="0" y="152"/>
                    <a:pt x="159"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6" name="Google Shape;64926;p27"/>
            <p:cNvSpPr/>
            <p:nvPr/>
          </p:nvSpPr>
          <p:spPr>
            <a:xfrm>
              <a:off x="2439823" y="286904"/>
              <a:ext cx="13813" cy="2740"/>
            </a:xfrm>
            <a:custGeom>
              <a:avLst/>
              <a:gdLst/>
              <a:ahLst/>
              <a:cxnLst/>
              <a:rect l="l" t="t" r="r" b="b"/>
              <a:pathLst>
                <a:path w="387" h="91" extrusionOk="0">
                  <a:moveTo>
                    <a:pt x="387" y="1"/>
                  </a:moveTo>
                  <a:cubicBezTo>
                    <a:pt x="237" y="22"/>
                    <a:pt x="4" y="2"/>
                    <a:pt x="1" y="91"/>
                  </a:cubicBezTo>
                  <a:cubicBezTo>
                    <a:pt x="151" y="71"/>
                    <a:pt x="380" y="88"/>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7" name="Google Shape;64927;p27"/>
            <p:cNvSpPr/>
            <p:nvPr/>
          </p:nvSpPr>
          <p:spPr>
            <a:xfrm>
              <a:off x="5519886" y="283412"/>
              <a:ext cx="14063" cy="4276"/>
            </a:xfrm>
            <a:custGeom>
              <a:avLst/>
              <a:gdLst/>
              <a:ahLst/>
              <a:cxnLst/>
              <a:rect l="l" t="t" r="r" b="b"/>
              <a:pathLst>
                <a:path w="394" h="142" extrusionOk="0">
                  <a:moveTo>
                    <a:pt x="291" y="25"/>
                  </a:moveTo>
                  <a:cubicBezTo>
                    <a:pt x="238" y="1"/>
                    <a:pt x="0" y="69"/>
                    <a:pt x="100" y="117"/>
                  </a:cubicBezTo>
                  <a:cubicBezTo>
                    <a:pt x="154" y="142"/>
                    <a:pt x="393"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8" name="Google Shape;64928;p27"/>
            <p:cNvSpPr/>
            <p:nvPr/>
          </p:nvSpPr>
          <p:spPr>
            <a:xfrm>
              <a:off x="6741796" y="281455"/>
              <a:ext cx="13742" cy="2770"/>
            </a:xfrm>
            <a:custGeom>
              <a:avLst/>
              <a:gdLst/>
              <a:ahLst/>
              <a:cxnLst/>
              <a:rect l="l" t="t" r="r" b="b"/>
              <a:pathLst>
                <a:path w="385" h="92" extrusionOk="0">
                  <a:moveTo>
                    <a:pt x="384" y="0"/>
                  </a:moveTo>
                  <a:cubicBezTo>
                    <a:pt x="235" y="21"/>
                    <a:pt x="6" y="2"/>
                    <a:pt x="0" y="92"/>
                  </a:cubicBezTo>
                  <a:cubicBezTo>
                    <a:pt x="149" y="70"/>
                    <a:pt x="378"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9" name="Google Shape;64929;p27"/>
            <p:cNvSpPr/>
            <p:nvPr/>
          </p:nvSpPr>
          <p:spPr>
            <a:xfrm>
              <a:off x="2543115" y="281033"/>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0" name="Google Shape;64930;p27"/>
            <p:cNvSpPr/>
            <p:nvPr/>
          </p:nvSpPr>
          <p:spPr>
            <a:xfrm>
              <a:off x="2456919" y="280702"/>
              <a:ext cx="14027" cy="4246"/>
            </a:xfrm>
            <a:custGeom>
              <a:avLst/>
              <a:gdLst/>
              <a:ahLst/>
              <a:cxnLst/>
              <a:rect l="l" t="t" r="r" b="b"/>
              <a:pathLst>
                <a:path w="393" h="141" extrusionOk="0">
                  <a:moveTo>
                    <a:pt x="293" y="25"/>
                  </a:moveTo>
                  <a:cubicBezTo>
                    <a:pt x="239" y="1"/>
                    <a:pt x="1" y="70"/>
                    <a:pt x="100" y="117"/>
                  </a:cubicBezTo>
                  <a:cubicBezTo>
                    <a:pt x="155" y="140"/>
                    <a:pt x="392"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1" name="Google Shape;64931;p27"/>
            <p:cNvSpPr/>
            <p:nvPr/>
          </p:nvSpPr>
          <p:spPr>
            <a:xfrm>
              <a:off x="1455478" y="278353"/>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2" name="Google Shape;64932;p27"/>
            <p:cNvSpPr/>
            <p:nvPr/>
          </p:nvSpPr>
          <p:spPr>
            <a:xfrm>
              <a:off x="5530380" y="273235"/>
              <a:ext cx="14991" cy="9244"/>
            </a:xfrm>
            <a:custGeom>
              <a:avLst/>
              <a:gdLst/>
              <a:ahLst/>
              <a:cxnLst/>
              <a:rect l="l" t="t" r="r" b="b"/>
              <a:pathLst>
                <a:path w="420" h="307" extrusionOk="0">
                  <a:moveTo>
                    <a:pt x="385" y="273"/>
                  </a:moveTo>
                  <a:cubicBezTo>
                    <a:pt x="355" y="166"/>
                    <a:pt x="419" y="15"/>
                    <a:pt x="193" y="1"/>
                  </a:cubicBezTo>
                  <a:cubicBezTo>
                    <a:pt x="180" y="57"/>
                    <a:pt x="165" y="109"/>
                    <a:pt x="0" y="92"/>
                  </a:cubicBezTo>
                  <a:cubicBezTo>
                    <a:pt x="21" y="202"/>
                    <a:pt x="56" y="306"/>
                    <a:pt x="38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3" name="Google Shape;64933;p27"/>
            <p:cNvSpPr/>
            <p:nvPr/>
          </p:nvSpPr>
          <p:spPr>
            <a:xfrm>
              <a:off x="5328257" y="269501"/>
              <a:ext cx="39833" cy="15868"/>
            </a:xfrm>
            <a:custGeom>
              <a:avLst/>
              <a:gdLst/>
              <a:ahLst/>
              <a:cxnLst/>
              <a:rect l="l" t="t" r="r" b="b"/>
              <a:pathLst>
                <a:path w="1116" h="527" extrusionOk="0">
                  <a:moveTo>
                    <a:pt x="648" y="306"/>
                  </a:moveTo>
                  <a:cubicBezTo>
                    <a:pt x="1115" y="1"/>
                    <a:pt x="0" y="527"/>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4" name="Google Shape;64934;p27"/>
            <p:cNvSpPr/>
            <p:nvPr/>
          </p:nvSpPr>
          <p:spPr>
            <a:xfrm>
              <a:off x="7797989" y="264985"/>
              <a:ext cx="28161" cy="13760"/>
            </a:xfrm>
            <a:custGeom>
              <a:avLst/>
              <a:gdLst/>
              <a:ahLst/>
              <a:cxnLst/>
              <a:rect l="l" t="t" r="r" b="b"/>
              <a:pathLst>
                <a:path w="789" h="457" extrusionOk="0">
                  <a:moveTo>
                    <a:pt x="491" y="456"/>
                  </a:moveTo>
                  <a:cubicBezTo>
                    <a:pt x="752" y="340"/>
                    <a:pt x="789" y="11"/>
                    <a:pt x="299" y="0"/>
                  </a:cubicBezTo>
                  <a:cubicBezTo>
                    <a:pt x="38" y="118"/>
                    <a:pt x="0" y="448"/>
                    <a:pt x="491"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5" name="Google Shape;64935;p27"/>
            <p:cNvSpPr/>
            <p:nvPr/>
          </p:nvSpPr>
          <p:spPr>
            <a:xfrm>
              <a:off x="6872464" y="273205"/>
              <a:ext cx="13777" cy="2770"/>
            </a:xfrm>
            <a:custGeom>
              <a:avLst/>
              <a:gdLst/>
              <a:ahLst/>
              <a:cxnLst/>
              <a:rect l="l" t="t" r="r" b="b"/>
              <a:pathLst>
                <a:path w="386" h="92" extrusionOk="0">
                  <a:moveTo>
                    <a:pt x="1" y="92"/>
                  </a:moveTo>
                  <a:cubicBezTo>
                    <a:pt x="151" y="71"/>
                    <a:pt x="383" y="89"/>
                    <a:pt x="386" y="0"/>
                  </a:cubicBezTo>
                  <a:cubicBezTo>
                    <a:pt x="240" y="21"/>
                    <a:pt x="7" y="4"/>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6" name="Google Shape;64936;p27"/>
            <p:cNvSpPr/>
            <p:nvPr/>
          </p:nvSpPr>
          <p:spPr>
            <a:xfrm>
              <a:off x="5857567" y="270104"/>
              <a:ext cx="23807" cy="5871"/>
            </a:xfrm>
            <a:custGeom>
              <a:avLst/>
              <a:gdLst/>
              <a:ahLst/>
              <a:cxnLst/>
              <a:rect l="l" t="t" r="r" b="b"/>
              <a:pathLst>
                <a:path w="667" h="195" extrusionOk="0">
                  <a:moveTo>
                    <a:pt x="87" y="195"/>
                  </a:moveTo>
                  <a:lnTo>
                    <a:pt x="473" y="195"/>
                  </a:lnTo>
                  <a:cubicBezTo>
                    <a:pt x="473" y="103"/>
                    <a:pt x="631" y="85"/>
                    <a:pt x="666" y="13"/>
                  </a:cubicBezTo>
                  <a:cubicBezTo>
                    <a:pt x="365" y="22"/>
                    <a:pt x="0" y="0"/>
                    <a:pt x="87"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7" name="Google Shape;64937;p27"/>
            <p:cNvSpPr/>
            <p:nvPr/>
          </p:nvSpPr>
          <p:spPr>
            <a:xfrm>
              <a:off x="8259699" y="267424"/>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8" name="Google Shape;64938;p27"/>
            <p:cNvSpPr/>
            <p:nvPr/>
          </p:nvSpPr>
          <p:spPr>
            <a:xfrm>
              <a:off x="8305777" y="255170"/>
              <a:ext cx="21987" cy="16199"/>
            </a:xfrm>
            <a:custGeom>
              <a:avLst/>
              <a:gdLst/>
              <a:ahLst/>
              <a:cxnLst/>
              <a:rect l="l" t="t" r="r" b="b"/>
              <a:pathLst>
                <a:path w="616" h="538" extrusionOk="0">
                  <a:moveTo>
                    <a:pt x="342" y="509"/>
                  </a:moveTo>
                  <a:cubicBezTo>
                    <a:pt x="404" y="388"/>
                    <a:pt x="615" y="337"/>
                    <a:pt x="535" y="146"/>
                  </a:cubicBezTo>
                  <a:cubicBezTo>
                    <a:pt x="0" y="0"/>
                    <a:pt x="3" y="538"/>
                    <a:pt x="342" y="5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9" name="Google Shape;64939;p27"/>
            <p:cNvSpPr/>
            <p:nvPr/>
          </p:nvSpPr>
          <p:spPr>
            <a:xfrm>
              <a:off x="8214727" y="265075"/>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0" name="Google Shape;64940;p27"/>
            <p:cNvSpPr/>
            <p:nvPr/>
          </p:nvSpPr>
          <p:spPr>
            <a:xfrm>
              <a:off x="8617260" y="264323"/>
              <a:ext cx="14027" cy="4215"/>
            </a:xfrm>
            <a:custGeom>
              <a:avLst/>
              <a:gdLst/>
              <a:ahLst/>
              <a:cxnLst/>
              <a:rect l="l" t="t" r="r" b="b"/>
              <a:pathLst>
                <a:path w="393" h="140" extrusionOk="0">
                  <a:moveTo>
                    <a:pt x="293" y="25"/>
                  </a:moveTo>
                  <a:cubicBezTo>
                    <a:pt x="240" y="0"/>
                    <a:pt x="1" y="68"/>
                    <a:pt x="100" y="116"/>
                  </a:cubicBezTo>
                  <a:cubicBezTo>
                    <a:pt x="155" y="140"/>
                    <a:pt x="392"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1" name="Google Shape;64941;p27"/>
            <p:cNvSpPr/>
            <p:nvPr/>
          </p:nvSpPr>
          <p:spPr>
            <a:xfrm>
              <a:off x="6383879" y="259415"/>
              <a:ext cx="23843" cy="5992"/>
            </a:xfrm>
            <a:custGeom>
              <a:avLst/>
              <a:gdLst/>
              <a:ahLst/>
              <a:cxnLst/>
              <a:rect l="l" t="t" r="r" b="b"/>
              <a:pathLst>
                <a:path w="668" h="199" extrusionOk="0">
                  <a:moveTo>
                    <a:pt x="578" y="5"/>
                  </a:moveTo>
                  <a:cubicBezTo>
                    <a:pt x="246" y="0"/>
                    <a:pt x="83" y="75"/>
                    <a:pt x="1" y="185"/>
                  </a:cubicBezTo>
                  <a:cubicBezTo>
                    <a:pt x="304" y="179"/>
                    <a:pt x="668" y="199"/>
                    <a:pt x="578"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2" name="Google Shape;64942;p27"/>
            <p:cNvSpPr/>
            <p:nvPr/>
          </p:nvSpPr>
          <p:spPr>
            <a:xfrm>
              <a:off x="5753846" y="261553"/>
              <a:ext cx="14170" cy="4246"/>
            </a:xfrm>
            <a:custGeom>
              <a:avLst/>
              <a:gdLst/>
              <a:ahLst/>
              <a:cxnLst/>
              <a:rect l="l" t="t" r="r" b="b"/>
              <a:pathLst>
                <a:path w="397" h="141" extrusionOk="0">
                  <a:moveTo>
                    <a:pt x="294" y="26"/>
                  </a:moveTo>
                  <a:cubicBezTo>
                    <a:pt x="241" y="1"/>
                    <a:pt x="1" y="69"/>
                    <a:pt x="100" y="117"/>
                  </a:cubicBezTo>
                  <a:cubicBezTo>
                    <a:pt x="156" y="141"/>
                    <a:pt x="396"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3" name="Google Shape;64943;p27"/>
            <p:cNvSpPr/>
            <p:nvPr/>
          </p:nvSpPr>
          <p:spPr>
            <a:xfrm>
              <a:off x="3819705" y="261553"/>
              <a:ext cx="14134" cy="4246"/>
            </a:xfrm>
            <a:custGeom>
              <a:avLst/>
              <a:gdLst/>
              <a:ahLst/>
              <a:cxnLst/>
              <a:rect l="l" t="t" r="r" b="b"/>
              <a:pathLst>
                <a:path w="396" h="141" extrusionOk="0">
                  <a:moveTo>
                    <a:pt x="297" y="26"/>
                  </a:moveTo>
                  <a:cubicBezTo>
                    <a:pt x="242" y="1"/>
                    <a:pt x="1" y="69"/>
                    <a:pt x="101" y="117"/>
                  </a:cubicBezTo>
                  <a:cubicBezTo>
                    <a:pt x="155" y="141"/>
                    <a:pt x="395" y="73"/>
                    <a:pt x="297"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4" name="Google Shape;64944;p27"/>
            <p:cNvSpPr/>
            <p:nvPr/>
          </p:nvSpPr>
          <p:spPr>
            <a:xfrm>
              <a:off x="8097729" y="256254"/>
              <a:ext cx="13777" cy="6745"/>
            </a:xfrm>
            <a:custGeom>
              <a:avLst/>
              <a:gdLst/>
              <a:ahLst/>
              <a:cxnLst/>
              <a:rect l="l" t="t" r="r" b="b"/>
              <a:pathLst>
                <a:path w="386" h="224" extrusionOk="0">
                  <a:moveTo>
                    <a:pt x="386" y="110"/>
                  </a:moveTo>
                  <a:cubicBezTo>
                    <a:pt x="346" y="1"/>
                    <a:pt x="172" y="54"/>
                    <a:pt x="1" y="110"/>
                  </a:cubicBezTo>
                  <a:cubicBezTo>
                    <a:pt x="2" y="202"/>
                    <a:pt x="339" y="224"/>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5" name="Google Shape;64945;p27"/>
            <p:cNvSpPr/>
            <p:nvPr/>
          </p:nvSpPr>
          <p:spPr>
            <a:xfrm>
              <a:off x="6873606" y="249419"/>
              <a:ext cx="65210" cy="12917"/>
            </a:xfrm>
            <a:custGeom>
              <a:avLst/>
              <a:gdLst/>
              <a:ahLst/>
              <a:cxnLst/>
              <a:rect l="l" t="t" r="r" b="b"/>
              <a:pathLst>
                <a:path w="1827" h="429" extrusionOk="0">
                  <a:moveTo>
                    <a:pt x="1128" y="429"/>
                  </a:moveTo>
                  <a:cubicBezTo>
                    <a:pt x="1826" y="1"/>
                    <a:pt x="0" y="307"/>
                    <a:pt x="1128" y="4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6" name="Google Shape;64946;p27"/>
            <p:cNvSpPr/>
            <p:nvPr/>
          </p:nvSpPr>
          <p:spPr>
            <a:xfrm>
              <a:off x="8156086" y="253363"/>
              <a:ext cx="14134" cy="4276"/>
            </a:xfrm>
            <a:custGeom>
              <a:avLst/>
              <a:gdLst/>
              <a:ahLst/>
              <a:cxnLst/>
              <a:rect l="l" t="t" r="r" b="b"/>
              <a:pathLst>
                <a:path w="396" h="142" extrusionOk="0">
                  <a:moveTo>
                    <a:pt x="293" y="25"/>
                  </a:moveTo>
                  <a:cubicBezTo>
                    <a:pt x="239" y="0"/>
                    <a:pt x="0" y="69"/>
                    <a:pt x="101" y="116"/>
                  </a:cubicBezTo>
                  <a:cubicBezTo>
                    <a:pt x="154" y="141"/>
                    <a:pt x="396"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7" name="Google Shape;64947;p27"/>
            <p:cNvSpPr/>
            <p:nvPr/>
          </p:nvSpPr>
          <p:spPr>
            <a:xfrm>
              <a:off x="5186167" y="248636"/>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8" name="Google Shape;64948;p27"/>
            <p:cNvSpPr/>
            <p:nvPr/>
          </p:nvSpPr>
          <p:spPr>
            <a:xfrm>
              <a:off x="102935" y="250593"/>
              <a:ext cx="13991" cy="4276"/>
            </a:xfrm>
            <a:custGeom>
              <a:avLst/>
              <a:gdLst/>
              <a:ahLst/>
              <a:cxnLst/>
              <a:rect l="l" t="t" r="r" b="b"/>
              <a:pathLst>
                <a:path w="392" h="142" extrusionOk="0">
                  <a:moveTo>
                    <a:pt x="290" y="27"/>
                  </a:moveTo>
                  <a:cubicBezTo>
                    <a:pt x="238" y="1"/>
                    <a:pt x="0" y="71"/>
                    <a:pt x="99" y="117"/>
                  </a:cubicBezTo>
                  <a:cubicBezTo>
                    <a:pt x="153" y="142"/>
                    <a:pt x="392" y="73"/>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9" name="Google Shape;64949;p27"/>
            <p:cNvSpPr/>
            <p:nvPr/>
          </p:nvSpPr>
          <p:spPr>
            <a:xfrm>
              <a:off x="1198996" y="237737"/>
              <a:ext cx="24414" cy="11321"/>
            </a:xfrm>
            <a:custGeom>
              <a:avLst/>
              <a:gdLst/>
              <a:ahLst/>
              <a:cxnLst/>
              <a:rect l="l" t="t" r="r" b="b"/>
              <a:pathLst>
                <a:path w="684" h="376" extrusionOk="0">
                  <a:moveTo>
                    <a:pt x="631" y="362"/>
                  </a:moveTo>
                  <a:cubicBezTo>
                    <a:pt x="683" y="155"/>
                    <a:pt x="585" y="20"/>
                    <a:pt x="246" y="1"/>
                  </a:cubicBezTo>
                  <a:cubicBezTo>
                    <a:pt x="1" y="107"/>
                    <a:pt x="92" y="376"/>
                    <a:pt x="631"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0" name="Google Shape;64950;p27"/>
            <p:cNvSpPr/>
            <p:nvPr/>
          </p:nvSpPr>
          <p:spPr>
            <a:xfrm>
              <a:off x="5433976" y="228584"/>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1" name="Google Shape;64951;p27"/>
            <p:cNvSpPr/>
            <p:nvPr/>
          </p:nvSpPr>
          <p:spPr>
            <a:xfrm>
              <a:off x="4054950" y="234003"/>
              <a:ext cx="39690" cy="15808"/>
            </a:xfrm>
            <a:custGeom>
              <a:avLst/>
              <a:gdLst/>
              <a:ahLst/>
              <a:cxnLst/>
              <a:rect l="l" t="t" r="r" b="b"/>
              <a:pathLst>
                <a:path w="1112" h="525" extrusionOk="0">
                  <a:moveTo>
                    <a:pt x="645" y="305"/>
                  </a:moveTo>
                  <a:cubicBezTo>
                    <a:pt x="1111" y="1"/>
                    <a:pt x="1" y="524"/>
                    <a:pt x="645"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2" name="Google Shape;64952;p27"/>
            <p:cNvSpPr/>
            <p:nvPr/>
          </p:nvSpPr>
          <p:spPr>
            <a:xfrm>
              <a:off x="907572" y="229487"/>
              <a:ext cx="43973" cy="19030"/>
            </a:xfrm>
            <a:custGeom>
              <a:avLst/>
              <a:gdLst/>
              <a:ahLst/>
              <a:cxnLst/>
              <a:rect l="l" t="t" r="r" b="b"/>
              <a:pathLst>
                <a:path w="1232" h="632" extrusionOk="0">
                  <a:moveTo>
                    <a:pt x="696" y="545"/>
                  </a:moveTo>
                  <a:cubicBezTo>
                    <a:pt x="567" y="207"/>
                    <a:pt x="1232" y="14"/>
                    <a:pt x="313" y="1"/>
                  </a:cubicBezTo>
                  <a:cubicBezTo>
                    <a:pt x="429" y="187"/>
                    <a:pt x="1" y="631"/>
                    <a:pt x="696"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3" name="Google Shape;64953;p27"/>
            <p:cNvSpPr/>
            <p:nvPr/>
          </p:nvSpPr>
          <p:spPr>
            <a:xfrm>
              <a:off x="3158942" y="239724"/>
              <a:ext cx="14063" cy="4215"/>
            </a:xfrm>
            <a:custGeom>
              <a:avLst/>
              <a:gdLst/>
              <a:ahLst/>
              <a:cxnLst/>
              <a:rect l="l" t="t" r="r" b="b"/>
              <a:pathLst>
                <a:path w="394" h="140" extrusionOk="0">
                  <a:moveTo>
                    <a:pt x="101" y="115"/>
                  </a:moveTo>
                  <a:cubicBezTo>
                    <a:pt x="154" y="140"/>
                    <a:pt x="393" y="72"/>
                    <a:pt x="294" y="24"/>
                  </a:cubicBezTo>
                  <a:cubicBezTo>
                    <a:pt x="243" y="0"/>
                    <a:pt x="0" y="67"/>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4" name="Google Shape;64954;p27"/>
            <p:cNvSpPr/>
            <p:nvPr/>
          </p:nvSpPr>
          <p:spPr>
            <a:xfrm>
              <a:off x="763663" y="239724"/>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5" name="Google Shape;64955;p27"/>
            <p:cNvSpPr/>
            <p:nvPr/>
          </p:nvSpPr>
          <p:spPr>
            <a:xfrm>
              <a:off x="4026254" y="234214"/>
              <a:ext cx="14063" cy="4246"/>
            </a:xfrm>
            <a:custGeom>
              <a:avLst/>
              <a:gdLst/>
              <a:ahLst/>
              <a:cxnLst/>
              <a:rect l="l" t="t" r="r" b="b"/>
              <a:pathLst>
                <a:path w="394" h="141" extrusionOk="0">
                  <a:moveTo>
                    <a:pt x="294" y="24"/>
                  </a:moveTo>
                  <a:cubicBezTo>
                    <a:pt x="241" y="0"/>
                    <a:pt x="1" y="68"/>
                    <a:pt x="101" y="115"/>
                  </a:cubicBezTo>
                  <a:cubicBezTo>
                    <a:pt x="153" y="140"/>
                    <a:pt x="393" y="73"/>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6" name="Google Shape;64956;p27"/>
            <p:cNvSpPr/>
            <p:nvPr/>
          </p:nvSpPr>
          <p:spPr>
            <a:xfrm>
              <a:off x="364378" y="234214"/>
              <a:ext cx="14170" cy="4246"/>
            </a:xfrm>
            <a:custGeom>
              <a:avLst/>
              <a:gdLst/>
              <a:ahLst/>
              <a:cxnLst/>
              <a:rect l="l" t="t" r="r" b="b"/>
              <a:pathLst>
                <a:path w="397" h="141" extrusionOk="0">
                  <a:moveTo>
                    <a:pt x="297" y="24"/>
                  </a:moveTo>
                  <a:cubicBezTo>
                    <a:pt x="242" y="0"/>
                    <a:pt x="1" y="68"/>
                    <a:pt x="104" y="115"/>
                  </a:cubicBezTo>
                  <a:cubicBezTo>
                    <a:pt x="156" y="140"/>
                    <a:pt x="396" y="73"/>
                    <a:pt x="297"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7" name="Google Shape;64957;p27"/>
            <p:cNvSpPr/>
            <p:nvPr/>
          </p:nvSpPr>
          <p:spPr>
            <a:xfrm>
              <a:off x="6084317" y="231474"/>
              <a:ext cx="14063" cy="4246"/>
            </a:xfrm>
            <a:custGeom>
              <a:avLst/>
              <a:gdLst/>
              <a:ahLst/>
              <a:cxnLst/>
              <a:rect l="l" t="t" r="r" b="b"/>
              <a:pathLst>
                <a:path w="394" h="141" extrusionOk="0">
                  <a:moveTo>
                    <a:pt x="100" y="115"/>
                  </a:moveTo>
                  <a:cubicBezTo>
                    <a:pt x="155" y="141"/>
                    <a:pt x="393" y="72"/>
                    <a:pt x="294" y="26"/>
                  </a:cubicBezTo>
                  <a:cubicBezTo>
                    <a:pt x="239" y="0"/>
                    <a:pt x="0"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8" name="Google Shape;64958;p27"/>
            <p:cNvSpPr/>
            <p:nvPr/>
          </p:nvSpPr>
          <p:spPr>
            <a:xfrm>
              <a:off x="3416031" y="223255"/>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9" name="Google Shape;64959;p27"/>
            <p:cNvSpPr/>
            <p:nvPr/>
          </p:nvSpPr>
          <p:spPr>
            <a:xfrm>
              <a:off x="690387" y="224038"/>
              <a:ext cx="31624" cy="10900"/>
            </a:xfrm>
            <a:custGeom>
              <a:avLst/>
              <a:gdLst/>
              <a:ahLst/>
              <a:cxnLst/>
              <a:rect l="l" t="t" r="r" b="b"/>
              <a:pathLst>
                <a:path w="886" h="362" extrusionOk="0">
                  <a:moveTo>
                    <a:pt x="611" y="362"/>
                  </a:moveTo>
                  <a:cubicBezTo>
                    <a:pt x="670" y="241"/>
                    <a:pt x="885" y="190"/>
                    <a:pt x="804" y="0"/>
                  </a:cubicBezTo>
                  <a:lnTo>
                    <a:pt x="34" y="0"/>
                  </a:lnTo>
                  <a:cubicBezTo>
                    <a:pt x="0" y="227"/>
                    <a:pt x="328" y="284"/>
                    <a:pt x="611"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0" name="Google Shape;64960;p27"/>
            <p:cNvSpPr/>
            <p:nvPr/>
          </p:nvSpPr>
          <p:spPr>
            <a:xfrm>
              <a:off x="2253976" y="223044"/>
              <a:ext cx="32659" cy="9244"/>
            </a:xfrm>
            <a:custGeom>
              <a:avLst/>
              <a:gdLst/>
              <a:ahLst/>
              <a:cxnLst/>
              <a:rect l="l" t="t" r="r" b="b"/>
              <a:pathLst>
                <a:path w="915" h="307" extrusionOk="0">
                  <a:moveTo>
                    <a:pt x="387" y="306"/>
                  </a:moveTo>
                  <a:cubicBezTo>
                    <a:pt x="914" y="159"/>
                    <a:pt x="104" y="1"/>
                    <a:pt x="1" y="215"/>
                  </a:cubicBezTo>
                  <a:cubicBezTo>
                    <a:pt x="192" y="215"/>
                    <a:pt x="229" y="288"/>
                    <a:pt x="387"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1" name="Google Shape;64961;p27"/>
            <p:cNvSpPr/>
            <p:nvPr/>
          </p:nvSpPr>
          <p:spPr>
            <a:xfrm>
              <a:off x="1545064" y="229487"/>
              <a:ext cx="13813" cy="2800"/>
            </a:xfrm>
            <a:custGeom>
              <a:avLst/>
              <a:gdLst/>
              <a:ahLst/>
              <a:cxnLst/>
              <a:rect l="l" t="t" r="r" b="b"/>
              <a:pathLst>
                <a:path w="387" h="93" extrusionOk="0">
                  <a:moveTo>
                    <a:pt x="1" y="92"/>
                  </a:moveTo>
                  <a:cubicBezTo>
                    <a:pt x="151" y="70"/>
                    <a:pt x="380" y="88"/>
                    <a:pt x="387" y="1"/>
                  </a:cubicBezTo>
                  <a:cubicBezTo>
                    <a:pt x="236" y="22"/>
                    <a:pt x="4" y="2"/>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2" name="Google Shape;64962;p27"/>
            <p:cNvSpPr/>
            <p:nvPr/>
          </p:nvSpPr>
          <p:spPr>
            <a:xfrm>
              <a:off x="311911" y="222412"/>
              <a:ext cx="8959" cy="11442"/>
            </a:xfrm>
            <a:custGeom>
              <a:avLst/>
              <a:gdLst/>
              <a:ahLst/>
              <a:cxnLst/>
              <a:rect l="l" t="t" r="r" b="b"/>
              <a:pathLst>
                <a:path w="251" h="380" extrusionOk="0">
                  <a:moveTo>
                    <a:pt x="28" y="146"/>
                  </a:moveTo>
                  <a:cubicBezTo>
                    <a:pt x="1" y="240"/>
                    <a:pt x="178" y="379"/>
                    <a:pt x="221" y="236"/>
                  </a:cubicBezTo>
                  <a:cubicBezTo>
                    <a:pt x="250" y="140"/>
                    <a:pt x="73" y="1"/>
                    <a:pt x="28" y="1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3" name="Google Shape;64963;p27"/>
            <p:cNvSpPr/>
            <p:nvPr/>
          </p:nvSpPr>
          <p:spPr>
            <a:xfrm>
              <a:off x="3303601" y="225995"/>
              <a:ext cx="14063" cy="4246"/>
            </a:xfrm>
            <a:custGeom>
              <a:avLst/>
              <a:gdLst/>
              <a:ahLst/>
              <a:cxnLst/>
              <a:rect l="l" t="t" r="r" b="b"/>
              <a:pathLst>
                <a:path w="394" h="141" extrusionOk="0">
                  <a:moveTo>
                    <a:pt x="289" y="27"/>
                  </a:moveTo>
                  <a:cubicBezTo>
                    <a:pt x="238" y="1"/>
                    <a:pt x="0" y="71"/>
                    <a:pt x="100" y="117"/>
                  </a:cubicBezTo>
                  <a:cubicBezTo>
                    <a:pt x="152" y="140"/>
                    <a:pt x="393" y="72"/>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4" name="Google Shape;64964;p27"/>
            <p:cNvSpPr/>
            <p:nvPr/>
          </p:nvSpPr>
          <p:spPr>
            <a:xfrm>
              <a:off x="7591762" y="223255"/>
              <a:ext cx="13991" cy="4306"/>
            </a:xfrm>
            <a:custGeom>
              <a:avLst/>
              <a:gdLst/>
              <a:ahLst/>
              <a:cxnLst/>
              <a:rect l="l" t="t" r="r" b="b"/>
              <a:pathLst>
                <a:path w="392" h="143" extrusionOk="0">
                  <a:moveTo>
                    <a:pt x="99" y="118"/>
                  </a:moveTo>
                  <a:cubicBezTo>
                    <a:pt x="151" y="142"/>
                    <a:pt x="391" y="73"/>
                    <a:pt x="291" y="26"/>
                  </a:cubicBezTo>
                  <a:cubicBezTo>
                    <a:pt x="239" y="0"/>
                    <a:pt x="1" y="68"/>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5" name="Google Shape;64965;p27"/>
            <p:cNvSpPr/>
            <p:nvPr/>
          </p:nvSpPr>
          <p:spPr>
            <a:xfrm>
              <a:off x="5413917" y="217715"/>
              <a:ext cx="31552" cy="9635"/>
            </a:xfrm>
            <a:custGeom>
              <a:avLst/>
              <a:gdLst/>
              <a:ahLst/>
              <a:cxnLst/>
              <a:rect l="l" t="t" r="r" b="b"/>
              <a:pathLst>
                <a:path w="884" h="320" extrusionOk="0">
                  <a:moveTo>
                    <a:pt x="754" y="210"/>
                  </a:moveTo>
                  <a:cubicBezTo>
                    <a:pt x="883" y="0"/>
                    <a:pt x="1" y="15"/>
                    <a:pt x="176" y="210"/>
                  </a:cubicBezTo>
                  <a:cubicBezTo>
                    <a:pt x="242" y="283"/>
                    <a:pt x="688" y="320"/>
                    <a:pt x="754" y="2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6" name="Google Shape;64966;p27"/>
            <p:cNvSpPr/>
            <p:nvPr/>
          </p:nvSpPr>
          <p:spPr>
            <a:xfrm>
              <a:off x="5343212" y="210278"/>
              <a:ext cx="24342" cy="16530"/>
            </a:xfrm>
            <a:custGeom>
              <a:avLst/>
              <a:gdLst/>
              <a:ahLst/>
              <a:cxnLst/>
              <a:rect l="l" t="t" r="r" b="b"/>
              <a:pathLst>
                <a:path w="682" h="549" extrusionOk="0">
                  <a:moveTo>
                    <a:pt x="422" y="549"/>
                  </a:moveTo>
                  <a:cubicBezTo>
                    <a:pt x="337" y="378"/>
                    <a:pt x="682" y="0"/>
                    <a:pt x="37" y="93"/>
                  </a:cubicBezTo>
                  <a:cubicBezTo>
                    <a:pt x="6" y="319"/>
                    <a:pt x="0" y="534"/>
                    <a:pt x="422"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7" name="Google Shape;64967;p27"/>
            <p:cNvSpPr/>
            <p:nvPr/>
          </p:nvSpPr>
          <p:spPr>
            <a:xfrm>
              <a:off x="7729318" y="217775"/>
              <a:ext cx="13991" cy="4336"/>
            </a:xfrm>
            <a:custGeom>
              <a:avLst/>
              <a:gdLst/>
              <a:ahLst/>
              <a:cxnLst/>
              <a:rect l="l" t="t" r="r" b="b"/>
              <a:pathLst>
                <a:path w="392" h="144" extrusionOk="0">
                  <a:moveTo>
                    <a:pt x="101" y="117"/>
                  </a:moveTo>
                  <a:cubicBezTo>
                    <a:pt x="154" y="143"/>
                    <a:pt x="392" y="73"/>
                    <a:pt x="294" y="26"/>
                  </a:cubicBezTo>
                  <a:cubicBezTo>
                    <a:pt x="240" y="1"/>
                    <a:pt x="0"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8" name="Google Shape;64968;p27"/>
            <p:cNvSpPr/>
            <p:nvPr/>
          </p:nvSpPr>
          <p:spPr>
            <a:xfrm>
              <a:off x="8754888" y="212325"/>
              <a:ext cx="14099" cy="4306"/>
            </a:xfrm>
            <a:custGeom>
              <a:avLst/>
              <a:gdLst/>
              <a:ahLst/>
              <a:cxnLst/>
              <a:rect l="l" t="t" r="r" b="b"/>
              <a:pathLst>
                <a:path w="395" h="143" extrusionOk="0">
                  <a:moveTo>
                    <a:pt x="101" y="117"/>
                  </a:moveTo>
                  <a:cubicBezTo>
                    <a:pt x="153" y="143"/>
                    <a:pt x="395" y="72"/>
                    <a:pt x="293" y="25"/>
                  </a:cubicBezTo>
                  <a:cubicBezTo>
                    <a:pt x="241" y="0"/>
                    <a:pt x="1"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9" name="Google Shape;64969;p27"/>
            <p:cNvSpPr/>
            <p:nvPr/>
          </p:nvSpPr>
          <p:spPr>
            <a:xfrm>
              <a:off x="7164959" y="209555"/>
              <a:ext cx="14063" cy="4336"/>
            </a:xfrm>
            <a:custGeom>
              <a:avLst/>
              <a:gdLst/>
              <a:ahLst/>
              <a:cxnLst/>
              <a:rect l="l" t="t" r="r" b="b"/>
              <a:pathLst>
                <a:path w="394" h="144" extrusionOk="0">
                  <a:moveTo>
                    <a:pt x="294" y="27"/>
                  </a:moveTo>
                  <a:cubicBezTo>
                    <a:pt x="240" y="1"/>
                    <a:pt x="1" y="71"/>
                    <a:pt x="101" y="117"/>
                  </a:cubicBezTo>
                  <a:cubicBezTo>
                    <a:pt x="153" y="143"/>
                    <a:pt x="394" y="73"/>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0" name="Google Shape;64970;p27"/>
            <p:cNvSpPr/>
            <p:nvPr/>
          </p:nvSpPr>
          <p:spPr>
            <a:xfrm>
              <a:off x="1603456" y="209555"/>
              <a:ext cx="14099" cy="4336"/>
            </a:xfrm>
            <a:custGeom>
              <a:avLst/>
              <a:gdLst/>
              <a:ahLst/>
              <a:cxnLst/>
              <a:rect l="l" t="t" r="r" b="b"/>
              <a:pathLst>
                <a:path w="395" h="144" extrusionOk="0">
                  <a:moveTo>
                    <a:pt x="290" y="27"/>
                  </a:moveTo>
                  <a:cubicBezTo>
                    <a:pt x="238" y="1"/>
                    <a:pt x="0" y="71"/>
                    <a:pt x="97" y="117"/>
                  </a:cubicBezTo>
                  <a:cubicBezTo>
                    <a:pt x="154" y="143"/>
                    <a:pt x="394" y="73"/>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1" name="Google Shape;64971;p27"/>
            <p:cNvSpPr/>
            <p:nvPr/>
          </p:nvSpPr>
          <p:spPr>
            <a:xfrm>
              <a:off x="4484038" y="201396"/>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2" name="Google Shape;64972;p27"/>
            <p:cNvSpPr/>
            <p:nvPr/>
          </p:nvSpPr>
          <p:spPr>
            <a:xfrm>
              <a:off x="4036747" y="204527"/>
              <a:ext cx="6889" cy="6203"/>
            </a:xfrm>
            <a:custGeom>
              <a:avLst/>
              <a:gdLst/>
              <a:ahLst/>
              <a:cxnLst/>
              <a:rect l="l" t="t" r="r" b="b"/>
              <a:pathLst>
                <a:path w="193" h="206" extrusionOk="0">
                  <a:moveTo>
                    <a:pt x="192" y="103"/>
                  </a:moveTo>
                  <a:cubicBezTo>
                    <a:pt x="192" y="53"/>
                    <a:pt x="38" y="1"/>
                    <a:pt x="2" y="103"/>
                  </a:cubicBezTo>
                  <a:cubicBezTo>
                    <a:pt x="0" y="154"/>
                    <a:pt x="153" y="206"/>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3" name="Google Shape;64973;p27"/>
            <p:cNvSpPr/>
            <p:nvPr/>
          </p:nvSpPr>
          <p:spPr>
            <a:xfrm>
              <a:off x="1651569" y="206815"/>
              <a:ext cx="14063" cy="4306"/>
            </a:xfrm>
            <a:custGeom>
              <a:avLst/>
              <a:gdLst/>
              <a:ahLst/>
              <a:cxnLst/>
              <a:rect l="l" t="t" r="r" b="b"/>
              <a:pathLst>
                <a:path w="394" h="143" extrusionOk="0">
                  <a:moveTo>
                    <a:pt x="293" y="27"/>
                  </a:moveTo>
                  <a:cubicBezTo>
                    <a:pt x="241" y="1"/>
                    <a:pt x="1" y="71"/>
                    <a:pt x="101" y="117"/>
                  </a:cubicBezTo>
                  <a:cubicBezTo>
                    <a:pt x="156" y="143"/>
                    <a:pt x="393" y="75"/>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4" name="Google Shape;64974;p27"/>
            <p:cNvSpPr/>
            <p:nvPr/>
          </p:nvSpPr>
          <p:spPr>
            <a:xfrm>
              <a:off x="581384" y="198686"/>
              <a:ext cx="29696" cy="11893"/>
            </a:xfrm>
            <a:custGeom>
              <a:avLst/>
              <a:gdLst/>
              <a:ahLst/>
              <a:cxnLst/>
              <a:rect l="l" t="t" r="r" b="b"/>
              <a:pathLst>
                <a:path w="832" h="395" extrusionOk="0">
                  <a:moveTo>
                    <a:pt x="1" y="388"/>
                  </a:moveTo>
                  <a:cubicBezTo>
                    <a:pt x="336" y="395"/>
                    <a:pt x="601" y="368"/>
                    <a:pt x="771" y="299"/>
                  </a:cubicBezTo>
                  <a:cubicBezTo>
                    <a:pt x="831" y="59"/>
                    <a:pt x="504" y="0"/>
                    <a:pt x="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5" name="Google Shape;64975;p27"/>
            <p:cNvSpPr/>
            <p:nvPr/>
          </p:nvSpPr>
          <p:spPr>
            <a:xfrm>
              <a:off x="8985707" y="201787"/>
              <a:ext cx="6889" cy="6233"/>
            </a:xfrm>
            <a:custGeom>
              <a:avLst/>
              <a:gdLst/>
              <a:ahLst/>
              <a:cxnLst/>
              <a:rect l="l" t="t" r="r" b="b"/>
              <a:pathLst>
                <a:path w="193" h="207" extrusionOk="0">
                  <a:moveTo>
                    <a:pt x="192" y="102"/>
                  </a:moveTo>
                  <a:cubicBezTo>
                    <a:pt x="192" y="54"/>
                    <a:pt x="34" y="0"/>
                    <a:pt x="0" y="102"/>
                  </a:cubicBezTo>
                  <a:cubicBezTo>
                    <a:pt x="0" y="153"/>
                    <a:pt x="154" y="207"/>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6" name="Google Shape;64976;p27"/>
            <p:cNvSpPr/>
            <p:nvPr/>
          </p:nvSpPr>
          <p:spPr>
            <a:xfrm>
              <a:off x="3396578" y="196729"/>
              <a:ext cx="41332" cy="13670"/>
            </a:xfrm>
            <a:custGeom>
              <a:avLst/>
              <a:gdLst/>
              <a:ahLst/>
              <a:cxnLst/>
              <a:rect l="l" t="t" r="r" b="b"/>
              <a:pathLst>
                <a:path w="1158" h="454" extrusionOk="0">
                  <a:moveTo>
                    <a:pt x="1157" y="0"/>
                  </a:moveTo>
                  <a:lnTo>
                    <a:pt x="193" y="0"/>
                  </a:lnTo>
                  <a:cubicBezTo>
                    <a:pt x="210" y="157"/>
                    <a:pt x="151" y="282"/>
                    <a:pt x="1" y="364"/>
                  </a:cubicBezTo>
                  <a:cubicBezTo>
                    <a:pt x="839" y="453"/>
                    <a:pt x="861" y="162"/>
                    <a:pt x="1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7" name="Google Shape;64977;p27"/>
            <p:cNvSpPr/>
            <p:nvPr/>
          </p:nvSpPr>
          <p:spPr>
            <a:xfrm>
              <a:off x="2032865" y="202088"/>
              <a:ext cx="21558" cy="6504"/>
            </a:xfrm>
            <a:custGeom>
              <a:avLst/>
              <a:gdLst/>
              <a:ahLst/>
              <a:cxnLst/>
              <a:rect l="l" t="t" r="r" b="b"/>
              <a:pathLst>
                <a:path w="604" h="216" extrusionOk="0">
                  <a:moveTo>
                    <a:pt x="603" y="184"/>
                  </a:moveTo>
                  <a:lnTo>
                    <a:pt x="603" y="1"/>
                  </a:lnTo>
                  <a:lnTo>
                    <a:pt x="24" y="1"/>
                  </a:lnTo>
                  <a:cubicBezTo>
                    <a:pt x="0" y="167"/>
                    <a:pt x="217" y="215"/>
                    <a:pt x="603" y="1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8" name="Google Shape;64978;p27"/>
            <p:cNvSpPr/>
            <p:nvPr/>
          </p:nvSpPr>
          <p:spPr>
            <a:xfrm>
              <a:off x="1958911" y="191219"/>
              <a:ext cx="45258" cy="14573"/>
            </a:xfrm>
            <a:custGeom>
              <a:avLst/>
              <a:gdLst/>
              <a:ahLst/>
              <a:cxnLst/>
              <a:rect l="l" t="t" r="r" b="b"/>
              <a:pathLst>
                <a:path w="1268" h="484" extrusionOk="0">
                  <a:moveTo>
                    <a:pt x="362" y="453"/>
                  </a:moveTo>
                  <a:cubicBezTo>
                    <a:pt x="1267" y="483"/>
                    <a:pt x="878" y="34"/>
                    <a:pt x="362" y="0"/>
                  </a:cubicBezTo>
                  <a:cubicBezTo>
                    <a:pt x="1" y="173"/>
                    <a:pt x="476" y="165"/>
                    <a:pt x="362" y="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9" name="Google Shape;64979;p27"/>
            <p:cNvSpPr/>
            <p:nvPr/>
          </p:nvSpPr>
          <p:spPr>
            <a:xfrm>
              <a:off x="4619774" y="193959"/>
              <a:ext cx="22665" cy="8250"/>
            </a:xfrm>
            <a:custGeom>
              <a:avLst/>
              <a:gdLst/>
              <a:ahLst/>
              <a:cxnLst/>
              <a:rect l="l" t="t" r="r" b="b"/>
              <a:pathLst>
                <a:path w="635" h="274" extrusionOk="0">
                  <a:moveTo>
                    <a:pt x="635" y="1"/>
                  </a:moveTo>
                  <a:lnTo>
                    <a:pt x="248" y="1"/>
                  </a:lnTo>
                  <a:cubicBezTo>
                    <a:pt x="236" y="117"/>
                    <a:pt x="0" y="126"/>
                    <a:pt x="56" y="274"/>
                  </a:cubicBezTo>
                  <a:lnTo>
                    <a:pt x="635" y="27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0" name="Google Shape;64980;p27"/>
            <p:cNvSpPr/>
            <p:nvPr/>
          </p:nvSpPr>
          <p:spPr>
            <a:xfrm>
              <a:off x="1868646" y="199439"/>
              <a:ext cx="13670" cy="2770"/>
            </a:xfrm>
            <a:custGeom>
              <a:avLst/>
              <a:gdLst/>
              <a:ahLst/>
              <a:cxnLst/>
              <a:rect l="l" t="t" r="r" b="b"/>
              <a:pathLst>
                <a:path w="383" h="92" extrusionOk="0">
                  <a:moveTo>
                    <a:pt x="383" y="0"/>
                  </a:moveTo>
                  <a:cubicBezTo>
                    <a:pt x="232" y="21"/>
                    <a:pt x="3" y="3"/>
                    <a:pt x="0" y="92"/>
                  </a:cubicBezTo>
                  <a:cubicBezTo>
                    <a:pt x="148" y="69"/>
                    <a:pt x="379" y="88"/>
                    <a:pt x="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1" name="Google Shape;64981;p27"/>
            <p:cNvSpPr/>
            <p:nvPr/>
          </p:nvSpPr>
          <p:spPr>
            <a:xfrm>
              <a:off x="1111765" y="186974"/>
              <a:ext cx="20309" cy="13550"/>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2" name="Google Shape;64982;p27"/>
            <p:cNvSpPr/>
            <p:nvPr/>
          </p:nvSpPr>
          <p:spPr>
            <a:xfrm>
              <a:off x="7047854" y="193206"/>
              <a:ext cx="14099" cy="4276"/>
            </a:xfrm>
            <a:custGeom>
              <a:avLst/>
              <a:gdLst/>
              <a:ahLst/>
              <a:cxnLst/>
              <a:rect l="l" t="t" r="r" b="b"/>
              <a:pathLst>
                <a:path w="395" h="142" extrusionOk="0">
                  <a:moveTo>
                    <a:pt x="294" y="26"/>
                  </a:moveTo>
                  <a:cubicBezTo>
                    <a:pt x="242" y="1"/>
                    <a:pt x="0" y="70"/>
                    <a:pt x="102" y="117"/>
                  </a:cubicBezTo>
                  <a:cubicBezTo>
                    <a:pt x="157" y="142"/>
                    <a:pt x="394"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3" name="Google Shape;64983;p27"/>
            <p:cNvSpPr/>
            <p:nvPr/>
          </p:nvSpPr>
          <p:spPr>
            <a:xfrm>
              <a:off x="6949309" y="183782"/>
              <a:ext cx="65246" cy="12977"/>
            </a:xfrm>
            <a:custGeom>
              <a:avLst/>
              <a:gdLst/>
              <a:ahLst/>
              <a:cxnLst/>
              <a:rect l="l" t="t" r="r" b="b"/>
              <a:pathLst>
                <a:path w="1828" h="431" extrusionOk="0">
                  <a:moveTo>
                    <a:pt x="1128" y="430"/>
                  </a:moveTo>
                  <a:cubicBezTo>
                    <a:pt x="1828" y="1"/>
                    <a:pt x="0" y="307"/>
                    <a:pt x="1128" y="4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4" name="Google Shape;64984;p27"/>
            <p:cNvSpPr/>
            <p:nvPr/>
          </p:nvSpPr>
          <p:spPr>
            <a:xfrm>
              <a:off x="5853105" y="188509"/>
              <a:ext cx="23307" cy="8250"/>
            </a:xfrm>
            <a:custGeom>
              <a:avLst/>
              <a:gdLst/>
              <a:ahLst/>
              <a:cxnLst/>
              <a:rect l="l" t="t" r="r" b="b"/>
              <a:pathLst>
                <a:path w="653" h="274" extrusionOk="0">
                  <a:moveTo>
                    <a:pt x="405" y="273"/>
                  </a:moveTo>
                  <a:cubicBezTo>
                    <a:pt x="417" y="156"/>
                    <a:pt x="653" y="148"/>
                    <a:pt x="598" y="0"/>
                  </a:cubicBezTo>
                  <a:lnTo>
                    <a:pt x="212" y="0"/>
                  </a:lnTo>
                  <a:cubicBezTo>
                    <a:pt x="0" y="130"/>
                    <a:pt x="8" y="221"/>
                    <a:pt x="40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5" name="Google Shape;64985;p27"/>
            <p:cNvSpPr/>
            <p:nvPr/>
          </p:nvSpPr>
          <p:spPr>
            <a:xfrm>
              <a:off x="175318" y="187486"/>
              <a:ext cx="32659" cy="9274"/>
            </a:xfrm>
            <a:custGeom>
              <a:avLst/>
              <a:gdLst/>
              <a:ahLst/>
              <a:cxnLst/>
              <a:rect l="l" t="t" r="r" b="b"/>
              <a:pathLst>
                <a:path w="915" h="308" extrusionOk="0">
                  <a:moveTo>
                    <a:pt x="1" y="216"/>
                  </a:moveTo>
                  <a:cubicBezTo>
                    <a:pt x="193" y="216"/>
                    <a:pt x="230" y="289"/>
                    <a:pt x="387" y="307"/>
                  </a:cubicBezTo>
                  <a:cubicBezTo>
                    <a:pt x="914" y="160"/>
                    <a:pt x="102" y="0"/>
                    <a:pt x="1" y="2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6" name="Google Shape;64986;p27"/>
            <p:cNvSpPr/>
            <p:nvPr/>
          </p:nvSpPr>
          <p:spPr>
            <a:xfrm>
              <a:off x="7226920" y="190467"/>
              <a:ext cx="14027" cy="4276"/>
            </a:xfrm>
            <a:custGeom>
              <a:avLst/>
              <a:gdLst/>
              <a:ahLst/>
              <a:cxnLst/>
              <a:rect l="l" t="t" r="r" b="b"/>
              <a:pathLst>
                <a:path w="393" h="142" extrusionOk="0">
                  <a:moveTo>
                    <a:pt x="291" y="25"/>
                  </a:moveTo>
                  <a:cubicBezTo>
                    <a:pt x="237" y="1"/>
                    <a:pt x="1" y="70"/>
                    <a:pt x="100" y="117"/>
                  </a:cubicBezTo>
                  <a:cubicBezTo>
                    <a:pt x="152" y="142"/>
                    <a:pt x="392"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7" name="Google Shape;64987;p27"/>
            <p:cNvSpPr/>
            <p:nvPr/>
          </p:nvSpPr>
          <p:spPr>
            <a:xfrm>
              <a:off x="5967248" y="190467"/>
              <a:ext cx="14134" cy="4276"/>
            </a:xfrm>
            <a:custGeom>
              <a:avLst/>
              <a:gdLst/>
              <a:ahLst/>
              <a:cxnLst/>
              <a:rect l="l" t="t" r="r" b="b"/>
              <a:pathLst>
                <a:path w="396" h="142" extrusionOk="0">
                  <a:moveTo>
                    <a:pt x="294" y="25"/>
                  </a:moveTo>
                  <a:cubicBezTo>
                    <a:pt x="240" y="1"/>
                    <a:pt x="0" y="70"/>
                    <a:pt x="102" y="117"/>
                  </a:cubicBezTo>
                  <a:cubicBezTo>
                    <a:pt x="154" y="142"/>
                    <a:pt x="396"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8" name="Google Shape;64988;p27"/>
            <p:cNvSpPr/>
            <p:nvPr/>
          </p:nvSpPr>
          <p:spPr>
            <a:xfrm>
              <a:off x="2546363" y="190467"/>
              <a:ext cx="14063" cy="4276"/>
            </a:xfrm>
            <a:custGeom>
              <a:avLst/>
              <a:gdLst/>
              <a:ahLst/>
              <a:cxnLst/>
              <a:rect l="l" t="t" r="r" b="b"/>
              <a:pathLst>
                <a:path w="394" h="142" extrusionOk="0">
                  <a:moveTo>
                    <a:pt x="295" y="25"/>
                  </a:moveTo>
                  <a:cubicBezTo>
                    <a:pt x="240" y="1"/>
                    <a:pt x="1" y="70"/>
                    <a:pt x="103" y="117"/>
                  </a:cubicBezTo>
                  <a:cubicBezTo>
                    <a:pt x="155" y="142"/>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9" name="Google Shape;64989;p27"/>
            <p:cNvSpPr/>
            <p:nvPr/>
          </p:nvSpPr>
          <p:spPr>
            <a:xfrm>
              <a:off x="7069697" y="179266"/>
              <a:ext cx="39761" cy="15868"/>
            </a:xfrm>
            <a:custGeom>
              <a:avLst/>
              <a:gdLst/>
              <a:ahLst/>
              <a:cxnLst/>
              <a:rect l="l" t="t" r="r" b="b"/>
              <a:pathLst>
                <a:path w="1114" h="527" extrusionOk="0">
                  <a:moveTo>
                    <a:pt x="646" y="307"/>
                  </a:moveTo>
                  <a:cubicBezTo>
                    <a:pt x="1114" y="1"/>
                    <a:pt x="0" y="527"/>
                    <a:pt x="646" y="3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0" name="Google Shape;64990;p27"/>
            <p:cNvSpPr/>
            <p:nvPr/>
          </p:nvSpPr>
          <p:spPr>
            <a:xfrm>
              <a:off x="4903952" y="185077"/>
              <a:ext cx="13884" cy="7437"/>
            </a:xfrm>
            <a:custGeom>
              <a:avLst/>
              <a:gdLst/>
              <a:ahLst/>
              <a:cxnLst/>
              <a:rect l="l" t="t" r="r" b="b"/>
              <a:pathLst>
                <a:path w="389" h="247" extrusionOk="0">
                  <a:moveTo>
                    <a:pt x="388" y="114"/>
                  </a:moveTo>
                  <a:cubicBezTo>
                    <a:pt x="385" y="23"/>
                    <a:pt x="48" y="1"/>
                    <a:pt x="1" y="114"/>
                  </a:cubicBezTo>
                  <a:cubicBezTo>
                    <a:pt x="219" y="103"/>
                    <a:pt x="301" y="246"/>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1" name="Google Shape;64991;p27"/>
            <p:cNvSpPr/>
            <p:nvPr/>
          </p:nvSpPr>
          <p:spPr>
            <a:xfrm>
              <a:off x="4645722" y="187727"/>
              <a:ext cx="13956" cy="4276"/>
            </a:xfrm>
            <a:custGeom>
              <a:avLst/>
              <a:gdLst/>
              <a:ahLst/>
              <a:cxnLst/>
              <a:rect l="l" t="t" r="r" b="b"/>
              <a:pathLst>
                <a:path w="391" h="142" extrusionOk="0">
                  <a:moveTo>
                    <a:pt x="100" y="116"/>
                  </a:moveTo>
                  <a:cubicBezTo>
                    <a:pt x="154" y="141"/>
                    <a:pt x="391" y="72"/>
                    <a:pt x="293" y="26"/>
                  </a:cubicBezTo>
                  <a:cubicBezTo>
                    <a:pt x="240" y="0"/>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2" name="Google Shape;64992;p27"/>
            <p:cNvSpPr/>
            <p:nvPr/>
          </p:nvSpPr>
          <p:spPr>
            <a:xfrm>
              <a:off x="251021" y="188509"/>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3" name="Google Shape;64993;p27"/>
            <p:cNvSpPr/>
            <p:nvPr/>
          </p:nvSpPr>
          <p:spPr>
            <a:xfrm>
              <a:off x="7353555" y="180290"/>
              <a:ext cx="23486" cy="8250"/>
            </a:xfrm>
            <a:custGeom>
              <a:avLst/>
              <a:gdLst/>
              <a:ahLst/>
              <a:cxnLst/>
              <a:rect l="l" t="t" r="r" b="b"/>
              <a:pathLst>
                <a:path w="658" h="274" extrusionOk="0">
                  <a:moveTo>
                    <a:pt x="409" y="273"/>
                  </a:moveTo>
                  <a:cubicBezTo>
                    <a:pt x="418" y="156"/>
                    <a:pt x="657" y="147"/>
                    <a:pt x="601" y="0"/>
                  </a:cubicBezTo>
                  <a:lnTo>
                    <a:pt x="214" y="0"/>
                  </a:lnTo>
                  <a:cubicBezTo>
                    <a:pt x="1" y="131"/>
                    <a:pt x="6" y="221"/>
                    <a:pt x="409"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4" name="Google Shape;64994;p27"/>
            <p:cNvSpPr/>
            <p:nvPr/>
          </p:nvSpPr>
          <p:spPr>
            <a:xfrm>
              <a:off x="2202258" y="184957"/>
              <a:ext cx="14027" cy="4276"/>
            </a:xfrm>
            <a:custGeom>
              <a:avLst/>
              <a:gdLst/>
              <a:ahLst/>
              <a:cxnLst/>
              <a:rect l="l" t="t" r="r" b="b"/>
              <a:pathLst>
                <a:path w="393" h="142" extrusionOk="0">
                  <a:moveTo>
                    <a:pt x="293" y="26"/>
                  </a:moveTo>
                  <a:cubicBezTo>
                    <a:pt x="238" y="1"/>
                    <a:pt x="1" y="70"/>
                    <a:pt x="99" y="117"/>
                  </a:cubicBezTo>
                  <a:cubicBezTo>
                    <a:pt x="153" y="142"/>
                    <a:pt x="392" y="74"/>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5" name="Google Shape;64995;p27"/>
            <p:cNvSpPr/>
            <p:nvPr/>
          </p:nvSpPr>
          <p:spPr>
            <a:xfrm>
              <a:off x="1865006" y="182217"/>
              <a:ext cx="13956" cy="4366"/>
            </a:xfrm>
            <a:custGeom>
              <a:avLst/>
              <a:gdLst/>
              <a:ahLst/>
              <a:cxnLst/>
              <a:rect l="l" t="t" r="r" b="b"/>
              <a:pathLst>
                <a:path w="391" h="145" extrusionOk="0">
                  <a:moveTo>
                    <a:pt x="293" y="27"/>
                  </a:moveTo>
                  <a:cubicBezTo>
                    <a:pt x="238" y="0"/>
                    <a:pt x="0" y="71"/>
                    <a:pt x="102" y="117"/>
                  </a:cubicBezTo>
                  <a:cubicBezTo>
                    <a:pt x="152" y="144"/>
                    <a:pt x="391"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6" name="Google Shape;64996;p27"/>
            <p:cNvSpPr/>
            <p:nvPr/>
          </p:nvSpPr>
          <p:spPr>
            <a:xfrm>
              <a:off x="1510586" y="179025"/>
              <a:ext cx="13813" cy="7467"/>
            </a:xfrm>
            <a:custGeom>
              <a:avLst/>
              <a:gdLst/>
              <a:ahLst/>
              <a:cxnLst/>
              <a:rect l="l" t="t" r="r" b="b"/>
              <a:pathLst>
                <a:path w="387" h="248" extrusionOk="0">
                  <a:moveTo>
                    <a:pt x="387" y="133"/>
                  </a:moveTo>
                  <a:cubicBezTo>
                    <a:pt x="172" y="140"/>
                    <a:pt x="87" y="1"/>
                    <a:pt x="1" y="133"/>
                  </a:cubicBezTo>
                  <a:cubicBezTo>
                    <a:pt x="3" y="224"/>
                    <a:pt x="340" y="247"/>
                    <a:pt x="387"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7" name="Google Shape;64997;p27"/>
            <p:cNvSpPr/>
            <p:nvPr/>
          </p:nvSpPr>
          <p:spPr>
            <a:xfrm>
              <a:off x="4339557" y="177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8" name="Google Shape;64998;p27"/>
            <p:cNvSpPr/>
            <p:nvPr/>
          </p:nvSpPr>
          <p:spPr>
            <a:xfrm>
              <a:off x="1579435" y="177550"/>
              <a:ext cx="13884" cy="5510"/>
            </a:xfrm>
            <a:custGeom>
              <a:avLst/>
              <a:gdLst/>
              <a:ahLst/>
              <a:cxnLst/>
              <a:rect l="l" t="t" r="r" b="b"/>
              <a:pathLst>
                <a:path w="389" h="183" extrusionOk="0">
                  <a:moveTo>
                    <a:pt x="389" y="0"/>
                  </a:moveTo>
                  <a:lnTo>
                    <a:pt x="1" y="0"/>
                  </a:lnTo>
                  <a:lnTo>
                    <a:pt x="1" y="183"/>
                  </a:lnTo>
                  <a:lnTo>
                    <a:pt x="389"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9" name="Google Shape;64999;p27"/>
            <p:cNvSpPr/>
            <p:nvPr/>
          </p:nvSpPr>
          <p:spPr>
            <a:xfrm>
              <a:off x="7987549" y="177098"/>
              <a:ext cx="20773" cy="3643"/>
            </a:xfrm>
            <a:custGeom>
              <a:avLst/>
              <a:gdLst/>
              <a:ahLst/>
              <a:cxnLst/>
              <a:rect l="l" t="t" r="r" b="b"/>
              <a:pathLst>
                <a:path w="582" h="121" extrusionOk="0">
                  <a:moveTo>
                    <a:pt x="582" y="15"/>
                  </a:moveTo>
                  <a:cubicBezTo>
                    <a:pt x="353" y="31"/>
                    <a:pt x="35" y="1"/>
                    <a:pt x="1" y="106"/>
                  </a:cubicBezTo>
                  <a:cubicBezTo>
                    <a:pt x="229" y="92"/>
                    <a:pt x="548" y="121"/>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0" name="Google Shape;65000;p27"/>
            <p:cNvSpPr/>
            <p:nvPr/>
          </p:nvSpPr>
          <p:spPr>
            <a:xfrm>
              <a:off x="4525333" y="174389"/>
              <a:ext cx="7031" cy="6293"/>
            </a:xfrm>
            <a:custGeom>
              <a:avLst/>
              <a:gdLst/>
              <a:ahLst/>
              <a:cxnLst/>
              <a:rect l="l" t="t" r="r" b="b"/>
              <a:pathLst>
                <a:path w="197" h="209" extrusionOk="0">
                  <a:moveTo>
                    <a:pt x="4" y="105"/>
                  </a:moveTo>
                  <a:cubicBezTo>
                    <a:pt x="0" y="156"/>
                    <a:pt x="157" y="208"/>
                    <a:pt x="194" y="105"/>
                  </a:cubicBezTo>
                  <a:cubicBezTo>
                    <a:pt x="196" y="55"/>
                    <a:pt x="39" y="1"/>
                    <a:pt x="4"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1" name="Google Shape;65001;p27"/>
            <p:cNvSpPr/>
            <p:nvPr/>
          </p:nvSpPr>
          <p:spPr>
            <a:xfrm>
              <a:off x="684641" y="170806"/>
              <a:ext cx="13813" cy="7467"/>
            </a:xfrm>
            <a:custGeom>
              <a:avLst/>
              <a:gdLst/>
              <a:ahLst/>
              <a:cxnLst/>
              <a:rect l="l" t="t" r="r" b="b"/>
              <a:pathLst>
                <a:path w="387" h="248" extrusionOk="0">
                  <a:moveTo>
                    <a:pt x="387" y="133"/>
                  </a:moveTo>
                  <a:cubicBezTo>
                    <a:pt x="169" y="143"/>
                    <a:pt x="85" y="1"/>
                    <a:pt x="1" y="133"/>
                  </a:cubicBezTo>
                  <a:cubicBezTo>
                    <a:pt x="2" y="224"/>
                    <a:pt x="339" y="248"/>
                    <a:pt x="387"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2" name="Google Shape;65002;p27"/>
            <p:cNvSpPr/>
            <p:nvPr/>
          </p:nvSpPr>
          <p:spPr>
            <a:xfrm>
              <a:off x="1235259" y="168999"/>
              <a:ext cx="6996" cy="6203"/>
            </a:xfrm>
            <a:custGeom>
              <a:avLst/>
              <a:gdLst/>
              <a:ahLst/>
              <a:cxnLst/>
              <a:rect l="l" t="t" r="r" b="b"/>
              <a:pathLst>
                <a:path w="196" h="206" extrusionOk="0">
                  <a:moveTo>
                    <a:pt x="196" y="101"/>
                  </a:moveTo>
                  <a:cubicBezTo>
                    <a:pt x="196" y="53"/>
                    <a:pt x="35" y="1"/>
                    <a:pt x="0" y="101"/>
                  </a:cubicBezTo>
                  <a:cubicBezTo>
                    <a:pt x="1" y="154"/>
                    <a:pt x="157" y="206"/>
                    <a:pt x="196"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3" name="Google Shape;65003;p27"/>
            <p:cNvSpPr/>
            <p:nvPr/>
          </p:nvSpPr>
          <p:spPr>
            <a:xfrm>
              <a:off x="3589243" y="166259"/>
              <a:ext cx="7031" cy="6203"/>
            </a:xfrm>
            <a:custGeom>
              <a:avLst/>
              <a:gdLst/>
              <a:ahLst/>
              <a:cxnLst/>
              <a:rect l="l" t="t" r="r" b="b"/>
              <a:pathLst>
                <a:path w="197" h="206" extrusionOk="0">
                  <a:moveTo>
                    <a:pt x="196" y="104"/>
                  </a:moveTo>
                  <a:cubicBezTo>
                    <a:pt x="196" y="53"/>
                    <a:pt x="38" y="0"/>
                    <a:pt x="3" y="104"/>
                  </a:cubicBezTo>
                  <a:cubicBezTo>
                    <a:pt x="0" y="153"/>
                    <a:pt x="160" y="205"/>
                    <a:pt x="196"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4" name="Google Shape;65004;p27"/>
            <p:cNvSpPr/>
            <p:nvPr/>
          </p:nvSpPr>
          <p:spPr>
            <a:xfrm>
              <a:off x="7588335" y="163309"/>
              <a:ext cx="13813" cy="6805"/>
            </a:xfrm>
            <a:custGeom>
              <a:avLst/>
              <a:gdLst/>
              <a:ahLst/>
              <a:cxnLst/>
              <a:rect l="l" t="t" r="r" b="b"/>
              <a:pathLst>
                <a:path w="387" h="226" extrusionOk="0">
                  <a:moveTo>
                    <a:pt x="387" y="112"/>
                  </a:moveTo>
                  <a:cubicBezTo>
                    <a:pt x="345" y="1"/>
                    <a:pt x="170" y="55"/>
                    <a:pt x="0" y="112"/>
                  </a:cubicBezTo>
                  <a:cubicBezTo>
                    <a:pt x="0" y="202"/>
                    <a:pt x="340" y="225"/>
                    <a:pt x="387"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5" name="Google Shape;65005;p27"/>
            <p:cNvSpPr/>
            <p:nvPr/>
          </p:nvSpPr>
          <p:spPr>
            <a:xfrm>
              <a:off x="4277596" y="163851"/>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6" name="Google Shape;65006;p27"/>
            <p:cNvSpPr/>
            <p:nvPr/>
          </p:nvSpPr>
          <p:spPr>
            <a:xfrm>
              <a:off x="2835503" y="165868"/>
              <a:ext cx="13991" cy="4246"/>
            </a:xfrm>
            <a:custGeom>
              <a:avLst/>
              <a:gdLst/>
              <a:ahLst/>
              <a:cxnLst/>
              <a:rect l="l" t="t" r="r" b="b"/>
              <a:pathLst>
                <a:path w="392" h="141" extrusionOk="0">
                  <a:moveTo>
                    <a:pt x="99" y="117"/>
                  </a:moveTo>
                  <a:cubicBezTo>
                    <a:pt x="153" y="140"/>
                    <a:pt x="391" y="72"/>
                    <a:pt x="293" y="27"/>
                  </a:cubicBezTo>
                  <a:cubicBezTo>
                    <a:pt x="240" y="0"/>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7" name="Google Shape;65007;p27"/>
            <p:cNvSpPr/>
            <p:nvPr/>
          </p:nvSpPr>
          <p:spPr>
            <a:xfrm>
              <a:off x="2556856" y="163519"/>
              <a:ext cx="6924" cy="6263"/>
            </a:xfrm>
            <a:custGeom>
              <a:avLst/>
              <a:gdLst/>
              <a:ahLst/>
              <a:cxnLst/>
              <a:rect l="l" t="t" r="r" b="b"/>
              <a:pathLst>
                <a:path w="194" h="208" extrusionOk="0">
                  <a:moveTo>
                    <a:pt x="1" y="105"/>
                  </a:moveTo>
                  <a:cubicBezTo>
                    <a:pt x="1" y="153"/>
                    <a:pt x="155" y="208"/>
                    <a:pt x="191" y="105"/>
                  </a:cubicBezTo>
                  <a:cubicBezTo>
                    <a:pt x="194" y="54"/>
                    <a:pt x="34" y="0"/>
                    <a:pt x="1"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8" name="Google Shape;65008;p27"/>
            <p:cNvSpPr/>
            <p:nvPr/>
          </p:nvSpPr>
          <p:spPr>
            <a:xfrm>
              <a:off x="1923505" y="163519"/>
              <a:ext cx="7031" cy="6203"/>
            </a:xfrm>
            <a:custGeom>
              <a:avLst/>
              <a:gdLst/>
              <a:ahLst/>
              <a:cxnLst/>
              <a:rect l="l" t="t" r="r" b="b"/>
              <a:pathLst>
                <a:path w="197" h="206" extrusionOk="0">
                  <a:moveTo>
                    <a:pt x="197" y="105"/>
                  </a:moveTo>
                  <a:cubicBezTo>
                    <a:pt x="197" y="54"/>
                    <a:pt x="39" y="0"/>
                    <a:pt x="5" y="105"/>
                  </a:cubicBezTo>
                  <a:cubicBezTo>
                    <a:pt x="1" y="153"/>
                    <a:pt x="160" y="205"/>
                    <a:pt x="197"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9" name="Google Shape;65009;p27"/>
            <p:cNvSpPr/>
            <p:nvPr/>
          </p:nvSpPr>
          <p:spPr>
            <a:xfrm>
              <a:off x="567643" y="166651"/>
              <a:ext cx="13777" cy="2740"/>
            </a:xfrm>
            <a:custGeom>
              <a:avLst/>
              <a:gdLst/>
              <a:ahLst/>
              <a:cxnLst/>
              <a:rect l="l" t="t" r="r" b="b"/>
              <a:pathLst>
                <a:path w="386" h="91" extrusionOk="0">
                  <a:moveTo>
                    <a:pt x="386" y="1"/>
                  </a:moveTo>
                  <a:cubicBezTo>
                    <a:pt x="236" y="20"/>
                    <a:pt x="3" y="2"/>
                    <a:pt x="1" y="91"/>
                  </a:cubicBezTo>
                  <a:cubicBezTo>
                    <a:pt x="150" y="71"/>
                    <a:pt x="381" y="87"/>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0" name="Google Shape;65010;p27"/>
            <p:cNvSpPr/>
            <p:nvPr/>
          </p:nvSpPr>
          <p:spPr>
            <a:xfrm>
              <a:off x="6721095" y="157859"/>
              <a:ext cx="13777" cy="6745"/>
            </a:xfrm>
            <a:custGeom>
              <a:avLst/>
              <a:gdLst/>
              <a:ahLst/>
              <a:cxnLst/>
              <a:rect l="l" t="t" r="r" b="b"/>
              <a:pathLst>
                <a:path w="386" h="224" extrusionOk="0">
                  <a:moveTo>
                    <a:pt x="386" y="110"/>
                  </a:moveTo>
                  <a:cubicBezTo>
                    <a:pt x="345" y="0"/>
                    <a:pt x="173" y="52"/>
                    <a:pt x="1" y="110"/>
                  </a:cubicBezTo>
                  <a:cubicBezTo>
                    <a:pt x="3" y="201"/>
                    <a:pt x="339" y="223"/>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1" name="Google Shape;65011;p27"/>
            <p:cNvSpPr/>
            <p:nvPr/>
          </p:nvSpPr>
          <p:spPr>
            <a:xfrm>
              <a:off x="6166908" y="160388"/>
              <a:ext cx="14027" cy="4276"/>
            </a:xfrm>
            <a:custGeom>
              <a:avLst/>
              <a:gdLst/>
              <a:ahLst/>
              <a:cxnLst/>
              <a:rect l="l" t="t" r="r" b="b"/>
              <a:pathLst>
                <a:path w="393" h="142" extrusionOk="0">
                  <a:moveTo>
                    <a:pt x="292" y="26"/>
                  </a:moveTo>
                  <a:cubicBezTo>
                    <a:pt x="238" y="1"/>
                    <a:pt x="1" y="70"/>
                    <a:pt x="99" y="116"/>
                  </a:cubicBezTo>
                  <a:cubicBezTo>
                    <a:pt x="154" y="142"/>
                    <a:pt x="392"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2" name="Google Shape;65012;p27"/>
            <p:cNvSpPr/>
            <p:nvPr/>
          </p:nvSpPr>
          <p:spPr>
            <a:xfrm>
              <a:off x="5048540" y="155691"/>
              <a:ext cx="20666" cy="8943"/>
            </a:xfrm>
            <a:custGeom>
              <a:avLst/>
              <a:gdLst/>
              <a:ahLst/>
              <a:cxnLst/>
              <a:rect l="l" t="t" r="r" b="b"/>
              <a:pathLst>
                <a:path w="579" h="297" extrusionOk="0">
                  <a:moveTo>
                    <a:pt x="579" y="0"/>
                  </a:moveTo>
                  <a:lnTo>
                    <a:pt x="193" y="0"/>
                  </a:lnTo>
                  <a:cubicBezTo>
                    <a:pt x="193" y="90"/>
                    <a:pt x="38" y="107"/>
                    <a:pt x="0" y="182"/>
                  </a:cubicBezTo>
                  <a:cubicBezTo>
                    <a:pt x="246" y="188"/>
                    <a:pt x="267" y="297"/>
                    <a:pt x="579"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3" name="Google Shape;65013;p27"/>
            <p:cNvSpPr/>
            <p:nvPr/>
          </p:nvSpPr>
          <p:spPr>
            <a:xfrm>
              <a:off x="2822083" y="155330"/>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4" name="Google Shape;65014;p27"/>
            <p:cNvSpPr/>
            <p:nvPr/>
          </p:nvSpPr>
          <p:spPr>
            <a:xfrm>
              <a:off x="6937852" y="154938"/>
              <a:ext cx="13920" cy="4276"/>
            </a:xfrm>
            <a:custGeom>
              <a:avLst/>
              <a:gdLst/>
              <a:ahLst/>
              <a:cxnLst/>
              <a:rect l="l" t="t" r="r" b="b"/>
              <a:pathLst>
                <a:path w="390" h="142" extrusionOk="0">
                  <a:moveTo>
                    <a:pt x="291" y="25"/>
                  </a:moveTo>
                  <a:cubicBezTo>
                    <a:pt x="238" y="1"/>
                    <a:pt x="0" y="67"/>
                    <a:pt x="99" y="115"/>
                  </a:cubicBezTo>
                  <a:cubicBezTo>
                    <a:pt x="152" y="142"/>
                    <a:pt x="389" y="71"/>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5" name="Google Shape;65015;p27"/>
            <p:cNvSpPr/>
            <p:nvPr/>
          </p:nvSpPr>
          <p:spPr>
            <a:xfrm>
              <a:off x="4515304" y="144732"/>
              <a:ext cx="40440" cy="13700"/>
            </a:xfrm>
            <a:custGeom>
              <a:avLst/>
              <a:gdLst/>
              <a:ahLst/>
              <a:cxnLst/>
              <a:rect l="l" t="t" r="r" b="b"/>
              <a:pathLst>
                <a:path w="1133" h="455" extrusionOk="0">
                  <a:moveTo>
                    <a:pt x="285" y="454"/>
                  </a:moveTo>
                  <a:lnTo>
                    <a:pt x="1054" y="454"/>
                  </a:lnTo>
                  <a:cubicBezTo>
                    <a:pt x="1132" y="235"/>
                    <a:pt x="699" y="257"/>
                    <a:pt x="860" y="0"/>
                  </a:cubicBezTo>
                  <a:cubicBezTo>
                    <a:pt x="1" y="39"/>
                    <a:pt x="575" y="193"/>
                    <a:pt x="285"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6" name="Google Shape;65016;p27"/>
            <p:cNvSpPr/>
            <p:nvPr/>
          </p:nvSpPr>
          <p:spPr>
            <a:xfrm>
              <a:off x="2553287" y="154938"/>
              <a:ext cx="13991" cy="4276"/>
            </a:xfrm>
            <a:custGeom>
              <a:avLst/>
              <a:gdLst/>
              <a:ahLst/>
              <a:cxnLst/>
              <a:rect l="l" t="t" r="r" b="b"/>
              <a:pathLst>
                <a:path w="392" h="142" extrusionOk="0">
                  <a:moveTo>
                    <a:pt x="294" y="25"/>
                  </a:moveTo>
                  <a:cubicBezTo>
                    <a:pt x="242" y="1"/>
                    <a:pt x="0" y="67"/>
                    <a:pt x="102" y="115"/>
                  </a:cubicBezTo>
                  <a:cubicBezTo>
                    <a:pt x="154" y="142"/>
                    <a:pt x="392"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7" name="Google Shape;65017;p27"/>
            <p:cNvSpPr/>
            <p:nvPr/>
          </p:nvSpPr>
          <p:spPr>
            <a:xfrm>
              <a:off x="1920007" y="154938"/>
              <a:ext cx="14134" cy="4276"/>
            </a:xfrm>
            <a:custGeom>
              <a:avLst/>
              <a:gdLst/>
              <a:ahLst/>
              <a:cxnLst/>
              <a:rect l="l" t="t" r="r" b="b"/>
              <a:pathLst>
                <a:path w="396" h="142" extrusionOk="0">
                  <a:moveTo>
                    <a:pt x="103" y="115"/>
                  </a:moveTo>
                  <a:cubicBezTo>
                    <a:pt x="154" y="142"/>
                    <a:pt x="395" y="71"/>
                    <a:pt x="295" y="25"/>
                  </a:cubicBezTo>
                  <a:cubicBezTo>
                    <a:pt x="238" y="1"/>
                    <a:pt x="1" y="68"/>
                    <a:pt x="103"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8" name="Google Shape;65018;p27"/>
            <p:cNvSpPr/>
            <p:nvPr/>
          </p:nvSpPr>
          <p:spPr>
            <a:xfrm>
              <a:off x="225465" y="142323"/>
              <a:ext cx="46257" cy="18728"/>
            </a:xfrm>
            <a:custGeom>
              <a:avLst/>
              <a:gdLst/>
              <a:ahLst/>
              <a:cxnLst/>
              <a:rect l="l" t="t" r="r" b="b"/>
              <a:pathLst>
                <a:path w="1296" h="622" extrusionOk="0">
                  <a:moveTo>
                    <a:pt x="1295" y="353"/>
                  </a:moveTo>
                  <a:cubicBezTo>
                    <a:pt x="924" y="315"/>
                    <a:pt x="1144" y="1"/>
                    <a:pt x="524" y="80"/>
                  </a:cubicBezTo>
                  <a:cubicBezTo>
                    <a:pt x="0" y="224"/>
                    <a:pt x="999" y="622"/>
                    <a:pt x="1295" y="3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9" name="Google Shape;65019;p27"/>
            <p:cNvSpPr/>
            <p:nvPr/>
          </p:nvSpPr>
          <p:spPr>
            <a:xfrm>
              <a:off x="8631001" y="149429"/>
              <a:ext cx="14063" cy="4276"/>
            </a:xfrm>
            <a:custGeom>
              <a:avLst/>
              <a:gdLst/>
              <a:ahLst/>
              <a:cxnLst/>
              <a:rect l="l" t="t" r="r" b="b"/>
              <a:pathLst>
                <a:path w="394" h="142" extrusionOk="0">
                  <a:moveTo>
                    <a:pt x="294" y="26"/>
                  </a:moveTo>
                  <a:cubicBezTo>
                    <a:pt x="240" y="1"/>
                    <a:pt x="1" y="70"/>
                    <a:pt x="100" y="117"/>
                  </a:cubicBezTo>
                  <a:cubicBezTo>
                    <a:pt x="155" y="142"/>
                    <a:pt x="394"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0" name="Google Shape;65020;p27"/>
            <p:cNvSpPr/>
            <p:nvPr/>
          </p:nvSpPr>
          <p:spPr>
            <a:xfrm>
              <a:off x="7141010" y="150181"/>
              <a:ext cx="13742" cy="2770"/>
            </a:xfrm>
            <a:custGeom>
              <a:avLst/>
              <a:gdLst/>
              <a:ahLst/>
              <a:cxnLst/>
              <a:rect l="l" t="t" r="r" b="b"/>
              <a:pathLst>
                <a:path w="385" h="92" extrusionOk="0">
                  <a:moveTo>
                    <a:pt x="385" y="1"/>
                  </a:moveTo>
                  <a:cubicBezTo>
                    <a:pt x="233" y="21"/>
                    <a:pt x="3" y="3"/>
                    <a:pt x="1" y="92"/>
                  </a:cubicBezTo>
                  <a:cubicBezTo>
                    <a:pt x="150" y="71"/>
                    <a:pt x="379"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1" name="Google Shape;65021;p27"/>
            <p:cNvSpPr/>
            <p:nvPr/>
          </p:nvSpPr>
          <p:spPr>
            <a:xfrm>
              <a:off x="4269886" y="142052"/>
              <a:ext cx="21487" cy="6383"/>
            </a:xfrm>
            <a:custGeom>
              <a:avLst/>
              <a:gdLst/>
              <a:ahLst/>
              <a:cxnLst/>
              <a:rect l="l" t="t" r="r" b="b"/>
              <a:pathLst>
                <a:path w="602" h="212" extrusionOk="0">
                  <a:moveTo>
                    <a:pt x="602" y="181"/>
                  </a:moveTo>
                  <a:lnTo>
                    <a:pt x="602" y="0"/>
                  </a:lnTo>
                  <a:lnTo>
                    <a:pt x="22" y="0"/>
                  </a:lnTo>
                  <a:cubicBezTo>
                    <a:pt x="0" y="161"/>
                    <a:pt x="217" y="212"/>
                    <a:pt x="602"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2" name="Google Shape;65022;p27"/>
            <p:cNvSpPr/>
            <p:nvPr/>
          </p:nvSpPr>
          <p:spPr>
            <a:xfrm>
              <a:off x="3103977" y="143949"/>
              <a:ext cx="13920" cy="4306"/>
            </a:xfrm>
            <a:custGeom>
              <a:avLst/>
              <a:gdLst/>
              <a:ahLst/>
              <a:cxnLst/>
              <a:rect l="l" t="t" r="r" b="b"/>
              <a:pathLst>
                <a:path w="390" h="143" extrusionOk="0">
                  <a:moveTo>
                    <a:pt x="291" y="26"/>
                  </a:moveTo>
                  <a:cubicBezTo>
                    <a:pt x="238" y="0"/>
                    <a:pt x="0" y="71"/>
                    <a:pt x="99" y="118"/>
                  </a:cubicBezTo>
                  <a:cubicBezTo>
                    <a:pt x="152" y="142"/>
                    <a:pt x="389" y="74"/>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3" name="Google Shape;65023;p27"/>
            <p:cNvSpPr/>
            <p:nvPr/>
          </p:nvSpPr>
          <p:spPr>
            <a:xfrm>
              <a:off x="1438203" y="143949"/>
              <a:ext cx="14063" cy="4306"/>
            </a:xfrm>
            <a:custGeom>
              <a:avLst/>
              <a:gdLst/>
              <a:ahLst/>
              <a:cxnLst/>
              <a:rect l="l" t="t" r="r" b="b"/>
              <a:pathLst>
                <a:path w="394" h="143" extrusionOk="0">
                  <a:moveTo>
                    <a:pt x="295" y="26"/>
                  </a:moveTo>
                  <a:cubicBezTo>
                    <a:pt x="242" y="0"/>
                    <a:pt x="0" y="71"/>
                    <a:pt x="101" y="118"/>
                  </a:cubicBezTo>
                  <a:cubicBezTo>
                    <a:pt x="157" y="142"/>
                    <a:pt x="393" y="74"/>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4" name="Google Shape;65024;p27"/>
            <p:cNvSpPr/>
            <p:nvPr/>
          </p:nvSpPr>
          <p:spPr>
            <a:xfrm>
              <a:off x="309377" y="143949"/>
              <a:ext cx="14099" cy="4306"/>
            </a:xfrm>
            <a:custGeom>
              <a:avLst/>
              <a:gdLst/>
              <a:ahLst/>
              <a:cxnLst/>
              <a:rect l="l" t="t" r="r" b="b"/>
              <a:pathLst>
                <a:path w="395" h="143" extrusionOk="0">
                  <a:moveTo>
                    <a:pt x="292" y="26"/>
                  </a:moveTo>
                  <a:cubicBezTo>
                    <a:pt x="240" y="0"/>
                    <a:pt x="0" y="71"/>
                    <a:pt x="99" y="118"/>
                  </a:cubicBezTo>
                  <a:cubicBezTo>
                    <a:pt x="154" y="142"/>
                    <a:pt x="394" y="74"/>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5" name="Google Shape;65025;p27"/>
            <p:cNvSpPr/>
            <p:nvPr/>
          </p:nvSpPr>
          <p:spPr>
            <a:xfrm>
              <a:off x="4583796" y="141269"/>
              <a:ext cx="14027" cy="4215"/>
            </a:xfrm>
            <a:custGeom>
              <a:avLst/>
              <a:gdLst/>
              <a:ahLst/>
              <a:cxnLst/>
              <a:rect l="l" t="t" r="r" b="b"/>
              <a:pathLst>
                <a:path w="393" h="140" extrusionOk="0">
                  <a:moveTo>
                    <a:pt x="292" y="24"/>
                  </a:moveTo>
                  <a:cubicBezTo>
                    <a:pt x="238" y="0"/>
                    <a:pt x="1" y="68"/>
                    <a:pt x="98" y="115"/>
                  </a:cubicBezTo>
                  <a:cubicBezTo>
                    <a:pt x="153" y="140"/>
                    <a:pt x="392" y="71"/>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6" name="Google Shape;65026;p27"/>
            <p:cNvSpPr/>
            <p:nvPr/>
          </p:nvSpPr>
          <p:spPr>
            <a:xfrm>
              <a:off x="2198939" y="135639"/>
              <a:ext cx="27626" cy="9966"/>
            </a:xfrm>
            <a:custGeom>
              <a:avLst/>
              <a:gdLst/>
              <a:ahLst/>
              <a:cxnLst/>
              <a:rect l="l" t="t" r="r" b="b"/>
              <a:pathLst>
                <a:path w="774" h="331" extrusionOk="0">
                  <a:moveTo>
                    <a:pt x="1" y="211"/>
                  </a:moveTo>
                  <a:cubicBezTo>
                    <a:pt x="258" y="328"/>
                    <a:pt x="716" y="331"/>
                    <a:pt x="774" y="122"/>
                  </a:cubicBezTo>
                  <a:cubicBezTo>
                    <a:pt x="517" y="2"/>
                    <a:pt x="54" y="1"/>
                    <a:pt x="1"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7" name="Google Shape;65027;p27"/>
            <p:cNvSpPr/>
            <p:nvPr/>
          </p:nvSpPr>
          <p:spPr>
            <a:xfrm>
              <a:off x="8497014" y="136000"/>
              <a:ext cx="13777" cy="6745"/>
            </a:xfrm>
            <a:custGeom>
              <a:avLst/>
              <a:gdLst/>
              <a:ahLst/>
              <a:cxnLst/>
              <a:rect l="l" t="t" r="r" b="b"/>
              <a:pathLst>
                <a:path w="386" h="224" extrusionOk="0">
                  <a:moveTo>
                    <a:pt x="386" y="110"/>
                  </a:moveTo>
                  <a:cubicBezTo>
                    <a:pt x="345" y="0"/>
                    <a:pt x="170" y="54"/>
                    <a:pt x="1" y="110"/>
                  </a:cubicBezTo>
                  <a:cubicBezTo>
                    <a:pt x="1" y="201"/>
                    <a:pt x="335" y="224"/>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8" name="Google Shape;65028;p27"/>
            <p:cNvSpPr/>
            <p:nvPr/>
          </p:nvSpPr>
          <p:spPr>
            <a:xfrm>
              <a:off x="7801701" y="136151"/>
              <a:ext cx="6996" cy="6233"/>
            </a:xfrm>
            <a:custGeom>
              <a:avLst/>
              <a:gdLst/>
              <a:ahLst/>
              <a:cxnLst/>
              <a:rect l="l" t="t" r="r" b="b"/>
              <a:pathLst>
                <a:path w="196" h="207" extrusionOk="0">
                  <a:moveTo>
                    <a:pt x="195" y="105"/>
                  </a:moveTo>
                  <a:cubicBezTo>
                    <a:pt x="195" y="54"/>
                    <a:pt x="37" y="1"/>
                    <a:pt x="1" y="105"/>
                  </a:cubicBezTo>
                  <a:cubicBezTo>
                    <a:pt x="1" y="153"/>
                    <a:pt x="157" y="207"/>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9" name="Google Shape;65029;p27"/>
            <p:cNvSpPr/>
            <p:nvPr/>
          </p:nvSpPr>
          <p:spPr>
            <a:xfrm>
              <a:off x="4642438" y="136512"/>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0" name="Google Shape;65030;p27"/>
            <p:cNvSpPr/>
            <p:nvPr/>
          </p:nvSpPr>
          <p:spPr>
            <a:xfrm>
              <a:off x="1438203" y="138499"/>
              <a:ext cx="14063" cy="4276"/>
            </a:xfrm>
            <a:custGeom>
              <a:avLst/>
              <a:gdLst/>
              <a:ahLst/>
              <a:cxnLst/>
              <a:rect l="l" t="t" r="r" b="b"/>
              <a:pathLst>
                <a:path w="394" h="142" extrusionOk="0">
                  <a:moveTo>
                    <a:pt x="295" y="27"/>
                  </a:moveTo>
                  <a:cubicBezTo>
                    <a:pt x="242" y="1"/>
                    <a:pt x="0" y="70"/>
                    <a:pt x="101" y="116"/>
                  </a:cubicBezTo>
                  <a:cubicBezTo>
                    <a:pt x="157" y="142"/>
                    <a:pt x="393" y="73"/>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1" name="Google Shape;65031;p27"/>
            <p:cNvSpPr/>
            <p:nvPr/>
          </p:nvSpPr>
          <p:spPr>
            <a:xfrm>
              <a:off x="1407258" y="136392"/>
              <a:ext cx="23985" cy="5992"/>
            </a:xfrm>
            <a:custGeom>
              <a:avLst/>
              <a:gdLst/>
              <a:ahLst/>
              <a:cxnLst/>
              <a:rect l="l" t="t" r="r" b="b"/>
              <a:pathLst>
                <a:path w="672" h="199" extrusionOk="0">
                  <a:moveTo>
                    <a:pt x="580" y="4"/>
                  </a:moveTo>
                  <a:cubicBezTo>
                    <a:pt x="248" y="0"/>
                    <a:pt x="87" y="75"/>
                    <a:pt x="0" y="187"/>
                  </a:cubicBezTo>
                  <a:cubicBezTo>
                    <a:pt x="307" y="178"/>
                    <a:pt x="671" y="199"/>
                    <a:pt x="580" y="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2" name="Google Shape;65032;p27"/>
            <p:cNvSpPr/>
            <p:nvPr/>
          </p:nvSpPr>
          <p:spPr>
            <a:xfrm>
              <a:off x="226857" y="138499"/>
              <a:ext cx="13991" cy="4276"/>
            </a:xfrm>
            <a:custGeom>
              <a:avLst/>
              <a:gdLst/>
              <a:ahLst/>
              <a:cxnLst/>
              <a:rect l="l" t="t" r="r" b="b"/>
              <a:pathLst>
                <a:path w="392" h="142" extrusionOk="0">
                  <a:moveTo>
                    <a:pt x="293" y="27"/>
                  </a:moveTo>
                  <a:cubicBezTo>
                    <a:pt x="238" y="1"/>
                    <a:pt x="0" y="70"/>
                    <a:pt x="100" y="116"/>
                  </a:cubicBezTo>
                  <a:cubicBezTo>
                    <a:pt x="150" y="142"/>
                    <a:pt x="392"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3" name="Google Shape;65033;p27"/>
            <p:cNvSpPr/>
            <p:nvPr/>
          </p:nvSpPr>
          <p:spPr>
            <a:xfrm>
              <a:off x="8648419" y="130310"/>
              <a:ext cx="27555" cy="10147"/>
            </a:xfrm>
            <a:custGeom>
              <a:avLst/>
              <a:gdLst/>
              <a:ahLst/>
              <a:cxnLst/>
              <a:rect l="l" t="t" r="r" b="b"/>
              <a:pathLst>
                <a:path w="772" h="337" extrusionOk="0">
                  <a:moveTo>
                    <a:pt x="771" y="299"/>
                  </a:moveTo>
                  <a:lnTo>
                    <a:pt x="771" y="26"/>
                  </a:lnTo>
                  <a:cubicBezTo>
                    <a:pt x="330" y="0"/>
                    <a:pt x="47" y="47"/>
                    <a:pt x="1" y="208"/>
                  </a:cubicBezTo>
                  <a:cubicBezTo>
                    <a:pt x="258" y="236"/>
                    <a:pt x="366" y="337"/>
                    <a:pt x="771"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4" name="Google Shape;65034;p27"/>
            <p:cNvSpPr/>
            <p:nvPr/>
          </p:nvSpPr>
          <p:spPr>
            <a:xfrm>
              <a:off x="8022027" y="133441"/>
              <a:ext cx="6889" cy="6203"/>
            </a:xfrm>
            <a:custGeom>
              <a:avLst/>
              <a:gdLst/>
              <a:ahLst/>
              <a:cxnLst/>
              <a:rect l="l" t="t" r="r" b="b"/>
              <a:pathLst>
                <a:path w="193" h="206" extrusionOk="0">
                  <a:moveTo>
                    <a:pt x="193" y="102"/>
                  </a:moveTo>
                  <a:cubicBezTo>
                    <a:pt x="193" y="53"/>
                    <a:pt x="39" y="1"/>
                    <a:pt x="1" y="102"/>
                  </a:cubicBezTo>
                  <a:cubicBezTo>
                    <a:pt x="1" y="153"/>
                    <a:pt x="156"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5" name="Google Shape;65035;p27"/>
            <p:cNvSpPr/>
            <p:nvPr/>
          </p:nvSpPr>
          <p:spPr>
            <a:xfrm>
              <a:off x="7719075" y="125583"/>
              <a:ext cx="29946" cy="13760"/>
            </a:xfrm>
            <a:custGeom>
              <a:avLst/>
              <a:gdLst/>
              <a:ahLst/>
              <a:cxnLst/>
              <a:rect l="l" t="t" r="r" b="b"/>
              <a:pathLst>
                <a:path w="839" h="457" extrusionOk="0">
                  <a:moveTo>
                    <a:pt x="196" y="456"/>
                  </a:moveTo>
                  <a:lnTo>
                    <a:pt x="581" y="456"/>
                  </a:lnTo>
                  <a:cubicBezTo>
                    <a:pt x="683" y="222"/>
                    <a:pt x="838" y="138"/>
                    <a:pt x="388" y="0"/>
                  </a:cubicBezTo>
                  <a:cubicBezTo>
                    <a:pt x="529" y="248"/>
                    <a:pt x="5" y="183"/>
                    <a:pt x="0" y="365"/>
                  </a:cubicBezTo>
                  <a:cubicBezTo>
                    <a:pt x="120" y="369"/>
                    <a:pt x="231" y="378"/>
                    <a:pt x="196"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6" name="Google Shape;65036;p27"/>
            <p:cNvSpPr/>
            <p:nvPr/>
          </p:nvSpPr>
          <p:spPr>
            <a:xfrm>
              <a:off x="7650297" y="130701"/>
              <a:ext cx="7031" cy="6263"/>
            </a:xfrm>
            <a:custGeom>
              <a:avLst/>
              <a:gdLst/>
              <a:ahLst/>
              <a:cxnLst/>
              <a:rect l="l" t="t" r="r" b="b"/>
              <a:pathLst>
                <a:path w="197" h="208" extrusionOk="0">
                  <a:moveTo>
                    <a:pt x="195" y="103"/>
                  </a:moveTo>
                  <a:cubicBezTo>
                    <a:pt x="196" y="52"/>
                    <a:pt x="40" y="0"/>
                    <a:pt x="0" y="103"/>
                  </a:cubicBezTo>
                  <a:cubicBezTo>
                    <a:pt x="0" y="153"/>
                    <a:pt x="157" y="208"/>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7" name="Google Shape;65037;p27"/>
            <p:cNvSpPr/>
            <p:nvPr/>
          </p:nvSpPr>
          <p:spPr>
            <a:xfrm>
              <a:off x="4329313" y="123746"/>
              <a:ext cx="58857" cy="12797"/>
            </a:xfrm>
            <a:custGeom>
              <a:avLst/>
              <a:gdLst/>
              <a:ahLst/>
              <a:cxnLst/>
              <a:rect l="l" t="t" r="r" b="b"/>
              <a:pathLst>
                <a:path w="1649" h="425" extrusionOk="0">
                  <a:moveTo>
                    <a:pt x="674" y="424"/>
                  </a:moveTo>
                  <a:cubicBezTo>
                    <a:pt x="1648" y="60"/>
                    <a:pt x="1" y="0"/>
                    <a:pt x="674" y="4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8" name="Google Shape;65038;p27"/>
            <p:cNvSpPr/>
            <p:nvPr/>
          </p:nvSpPr>
          <p:spPr>
            <a:xfrm>
              <a:off x="4669956" y="131093"/>
              <a:ext cx="13777" cy="2770"/>
            </a:xfrm>
            <a:custGeom>
              <a:avLst/>
              <a:gdLst/>
              <a:ahLst/>
              <a:cxnLst/>
              <a:rect l="l" t="t" r="r" b="b"/>
              <a:pathLst>
                <a:path w="386" h="92" extrusionOk="0">
                  <a:moveTo>
                    <a:pt x="385" y="0"/>
                  </a:moveTo>
                  <a:cubicBezTo>
                    <a:pt x="235" y="20"/>
                    <a:pt x="5" y="1"/>
                    <a:pt x="0" y="92"/>
                  </a:cubicBezTo>
                  <a:cubicBezTo>
                    <a:pt x="149" y="71"/>
                    <a:pt x="379"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9" name="Google Shape;65039;p27"/>
            <p:cNvSpPr/>
            <p:nvPr/>
          </p:nvSpPr>
          <p:spPr>
            <a:xfrm>
              <a:off x="4133115" y="128323"/>
              <a:ext cx="13813" cy="5510"/>
            </a:xfrm>
            <a:custGeom>
              <a:avLst/>
              <a:gdLst/>
              <a:ahLst/>
              <a:cxnLst/>
              <a:rect l="l" t="t" r="r" b="b"/>
              <a:pathLst>
                <a:path w="387" h="183"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0" name="Google Shape;65040;p27"/>
            <p:cNvSpPr/>
            <p:nvPr/>
          </p:nvSpPr>
          <p:spPr>
            <a:xfrm>
              <a:off x="3114292" y="127991"/>
              <a:ext cx="7031" cy="6142"/>
            </a:xfrm>
            <a:custGeom>
              <a:avLst/>
              <a:gdLst/>
              <a:ahLst/>
              <a:cxnLst/>
              <a:rect l="l" t="t" r="r" b="b"/>
              <a:pathLst>
                <a:path w="197" h="204" extrusionOk="0">
                  <a:moveTo>
                    <a:pt x="197" y="103"/>
                  </a:moveTo>
                  <a:cubicBezTo>
                    <a:pt x="197" y="52"/>
                    <a:pt x="40" y="0"/>
                    <a:pt x="2" y="103"/>
                  </a:cubicBezTo>
                  <a:cubicBezTo>
                    <a:pt x="1" y="153"/>
                    <a:pt x="159" y="204"/>
                    <a:pt x="197"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1" name="Google Shape;65041;p27"/>
            <p:cNvSpPr/>
            <p:nvPr/>
          </p:nvSpPr>
          <p:spPr>
            <a:xfrm>
              <a:off x="1407294" y="125221"/>
              <a:ext cx="6996" cy="6233"/>
            </a:xfrm>
            <a:custGeom>
              <a:avLst/>
              <a:gdLst/>
              <a:ahLst/>
              <a:cxnLst/>
              <a:rect l="l" t="t" r="r" b="b"/>
              <a:pathLst>
                <a:path w="196" h="207" extrusionOk="0">
                  <a:moveTo>
                    <a:pt x="194" y="104"/>
                  </a:moveTo>
                  <a:cubicBezTo>
                    <a:pt x="195" y="53"/>
                    <a:pt x="39" y="1"/>
                    <a:pt x="1" y="104"/>
                  </a:cubicBezTo>
                  <a:cubicBezTo>
                    <a:pt x="1" y="155"/>
                    <a:pt x="157"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2" name="Google Shape;65042;p27"/>
            <p:cNvSpPr/>
            <p:nvPr/>
          </p:nvSpPr>
          <p:spPr>
            <a:xfrm>
              <a:off x="8841083" y="116821"/>
              <a:ext cx="27804" cy="18427"/>
            </a:xfrm>
            <a:custGeom>
              <a:avLst/>
              <a:gdLst/>
              <a:ahLst/>
              <a:cxnLst/>
              <a:rect l="l" t="t" r="r" b="b"/>
              <a:pathLst>
                <a:path w="779" h="612" extrusionOk="0">
                  <a:moveTo>
                    <a:pt x="1" y="291"/>
                  </a:moveTo>
                  <a:cubicBezTo>
                    <a:pt x="779" y="611"/>
                    <a:pt x="456" y="0"/>
                    <a:pt x="1" y="2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3" name="Google Shape;65043;p27"/>
            <p:cNvSpPr/>
            <p:nvPr/>
          </p:nvSpPr>
          <p:spPr>
            <a:xfrm>
              <a:off x="6562802" y="122481"/>
              <a:ext cx="6924" cy="6263"/>
            </a:xfrm>
            <a:custGeom>
              <a:avLst/>
              <a:gdLst/>
              <a:ahLst/>
              <a:cxnLst/>
              <a:rect l="l" t="t" r="r" b="b"/>
              <a:pathLst>
                <a:path w="194" h="208" extrusionOk="0">
                  <a:moveTo>
                    <a:pt x="192" y="103"/>
                  </a:moveTo>
                  <a:cubicBezTo>
                    <a:pt x="193" y="54"/>
                    <a:pt x="39" y="0"/>
                    <a:pt x="2" y="103"/>
                  </a:cubicBezTo>
                  <a:cubicBezTo>
                    <a:pt x="0" y="154"/>
                    <a:pt x="157" y="208"/>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4" name="Google Shape;65044;p27"/>
            <p:cNvSpPr/>
            <p:nvPr/>
          </p:nvSpPr>
          <p:spPr>
            <a:xfrm>
              <a:off x="8810067" y="122090"/>
              <a:ext cx="13991" cy="4276"/>
            </a:xfrm>
            <a:custGeom>
              <a:avLst/>
              <a:gdLst/>
              <a:ahLst/>
              <a:cxnLst/>
              <a:rect l="l" t="t" r="r" b="b"/>
              <a:pathLst>
                <a:path w="392" h="142" extrusionOk="0">
                  <a:moveTo>
                    <a:pt x="99" y="116"/>
                  </a:moveTo>
                  <a:cubicBezTo>
                    <a:pt x="153" y="141"/>
                    <a:pt x="392" y="72"/>
                    <a:pt x="291" y="25"/>
                  </a:cubicBezTo>
                  <a:cubicBezTo>
                    <a:pt x="238" y="0"/>
                    <a:pt x="0" y="71"/>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5" name="Google Shape;65045;p27"/>
            <p:cNvSpPr/>
            <p:nvPr/>
          </p:nvSpPr>
          <p:spPr>
            <a:xfrm>
              <a:off x="2243482" y="122090"/>
              <a:ext cx="14134" cy="4306"/>
            </a:xfrm>
            <a:custGeom>
              <a:avLst/>
              <a:gdLst/>
              <a:ahLst/>
              <a:cxnLst/>
              <a:rect l="l" t="t" r="r" b="b"/>
              <a:pathLst>
                <a:path w="396" h="143" extrusionOk="0">
                  <a:moveTo>
                    <a:pt x="295" y="26"/>
                  </a:moveTo>
                  <a:cubicBezTo>
                    <a:pt x="240" y="0"/>
                    <a:pt x="1" y="71"/>
                    <a:pt x="104" y="118"/>
                  </a:cubicBezTo>
                  <a:cubicBezTo>
                    <a:pt x="156" y="143"/>
                    <a:pt x="395"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6" name="Google Shape;65046;p27"/>
            <p:cNvSpPr/>
            <p:nvPr/>
          </p:nvSpPr>
          <p:spPr>
            <a:xfrm>
              <a:off x="1166516" y="122873"/>
              <a:ext cx="13777" cy="2770"/>
            </a:xfrm>
            <a:custGeom>
              <a:avLst/>
              <a:gdLst/>
              <a:ahLst/>
              <a:cxnLst/>
              <a:rect l="l" t="t" r="r" b="b"/>
              <a:pathLst>
                <a:path w="386" h="92" extrusionOk="0">
                  <a:moveTo>
                    <a:pt x="386" y="0"/>
                  </a:moveTo>
                  <a:cubicBezTo>
                    <a:pt x="236" y="21"/>
                    <a:pt x="5" y="2"/>
                    <a:pt x="1" y="92"/>
                  </a:cubicBezTo>
                  <a:cubicBezTo>
                    <a:pt x="151" y="71"/>
                    <a:pt x="379"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7" name="Google Shape;65047;p27"/>
            <p:cNvSpPr/>
            <p:nvPr/>
          </p:nvSpPr>
          <p:spPr>
            <a:xfrm>
              <a:off x="853106" y="122090"/>
              <a:ext cx="14027" cy="4276"/>
            </a:xfrm>
            <a:custGeom>
              <a:avLst/>
              <a:gdLst/>
              <a:ahLst/>
              <a:cxnLst/>
              <a:rect l="l" t="t" r="r" b="b"/>
              <a:pathLst>
                <a:path w="393" h="142" extrusionOk="0">
                  <a:moveTo>
                    <a:pt x="102" y="116"/>
                  </a:moveTo>
                  <a:cubicBezTo>
                    <a:pt x="155" y="141"/>
                    <a:pt x="392" y="72"/>
                    <a:pt x="292" y="25"/>
                  </a:cubicBezTo>
                  <a:cubicBezTo>
                    <a:pt x="242" y="0"/>
                    <a:pt x="1" y="71"/>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8" name="Google Shape;65048;p27"/>
            <p:cNvSpPr/>
            <p:nvPr/>
          </p:nvSpPr>
          <p:spPr>
            <a:xfrm>
              <a:off x="8944269" y="114503"/>
              <a:ext cx="23914" cy="5992"/>
            </a:xfrm>
            <a:custGeom>
              <a:avLst/>
              <a:gdLst/>
              <a:ahLst/>
              <a:cxnLst/>
              <a:rect l="l" t="t" r="r" b="b"/>
              <a:pathLst>
                <a:path w="670" h="199" extrusionOk="0">
                  <a:moveTo>
                    <a:pt x="582" y="6"/>
                  </a:moveTo>
                  <a:cubicBezTo>
                    <a:pt x="249" y="0"/>
                    <a:pt x="87" y="76"/>
                    <a:pt x="1" y="187"/>
                  </a:cubicBezTo>
                  <a:cubicBezTo>
                    <a:pt x="304" y="179"/>
                    <a:pt x="669" y="199"/>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9" name="Google Shape;65049;p27"/>
            <p:cNvSpPr/>
            <p:nvPr/>
          </p:nvSpPr>
          <p:spPr>
            <a:xfrm>
              <a:off x="8824166" y="114352"/>
              <a:ext cx="23914" cy="5781"/>
            </a:xfrm>
            <a:custGeom>
              <a:avLst/>
              <a:gdLst/>
              <a:ahLst/>
              <a:cxnLst/>
              <a:rect l="l" t="t" r="r" b="b"/>
              <a:pathLst>
                <a:path w="670" h="192" extrusionOk="0">
                  <a:moveTo>
                    <a:pt x="475" y="192"/>
                  </a:moveTo>
                  <a:cubicBezTo>
                    <a:pt x="475" y="101"/>
                    <a:pt x="633" y="85"/>
                    <a:pt x="669" y="11"/>
                  </a:cubicBezTo>
                  <a:cubicBezTo>
                    <a:pt x="365" y="21"/>
                    <a:pt x="1" y="0"/>
                    <a:pt x="91"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0" name="Google Shape;65050;p27"/>
            <p:cNvSpPr/>
            <p:nvPr/>
          </p:nvSpPr>
          <p:spPr>
            <a:xfrm>
              <a:off x="2949146" y="10923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1" name="Google Shape;65051;p27"/>
            <p:cNvSpPr/>
            <p:nvPr/>
          </p:nvSpPr>
          <p:spPr>
            <a:xfrm>
              <a:off x="6793264" y="113901"/>
              <a:ext cx="14027" cy="4276"/>
            </a:xfrm>
            <a:custGeom>
              <a:avLst/>
              <a:gdLst/>
              <a:ahLst/>
              <a:cxnLst/>
              <a:rect l="l" t="t" r="r" b="b"/>
              <a:pathLst>
                <a:path w="393" h="142" extrusionOk="0">
                  <a:moveTo>
                    <a:pt x="293" y="26"/>
                  </a:moveTo>
                  <a:cubicBezTo>
                    <a:pt x="240" y="1"/>
                    <a:pt x="1" y="70"/>
                    <a:pt x="97" y="117"/>
                  </a:cubicBezTo>
                  <a:cubicBezTo>
                    <a:pt x="155" y="142"/>
                    <a:pt x="392"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2" name="Google Shape;65052;p27"/>
            <p:cNvSpPr/>
            <p:nvPr/>
          </p:nvSpPr>
          <p:spPr>
            <a:xfrm>
              <a:off x="8276688" y="111913"/>
              <a:ext cx="13777" cy="2770"/>
            </a:xfrm>
            <a:custGeom>
              <a:avLst/>
              <a:gdLst/>
              <a:ahLst/>
              <a:cxnLst/>
              <a:rect l="l" t="t" r="r" b="b"/>
              <a:pathLst>
                <a:path w="386" h="92" extrusionOk="0">
                  <a:moveTo>
                    <a:pt x="386" y="0"/>
                  </a:moveTo>
                  <a:cubicBezTo>
                    <a:pt x="237" y="22"/>
                    <a:pt x="7" y="4"/>
                    <a:pt x="1" y="92"/>
                  </a:cubicBezTo>
                  <a:cubicBezTo>
                    <a:pt x="150" y="71"/>
                    <a:pt x="383" y="90"/>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3" name="Google Shape;65053;p27"/>
            <p:cNvSpPr/>
            <p:nvPr/>
          </p:nvSpPr>
          <p:spPr>
            <a:xfrm>
              <a:off x="6576615" y="111462"/>
              <a:ext cx="20595" cy="3704"/>
            </a:xfrm>
            <a:custGeom>
              <a:avLst/>
              <a:gdLst/>
              <a:ahLst/>
              <a:cxnLst/>
              <a:rect l="l" t="t" r="r" b="b"/>
              <a:pathLst>
                <a:path w="577" h="123" extrusionOk="0">
                  <a:moveTo>
                    <a:pt x="577" y="15"/>
                  </a:moveTo>
                  <a:cubicBezTo>
                    <a:pt x="351" y="28"/>
                    <a:pt x="28" y="1"/>
                    <a:pt x="1" y="107"/>
                  </a:cubicBezTo>
                  <a:cubicBezTo>
                    <a:pt x="227" y="92"/>
                    <a:pt x="547" y="122"/>
                    <a:pt x="577"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4" name="Google Shape;65054;p27"/>
            <p:cNvSpPr/>
            <p:nvPr/>
          </p:nvSpPr>
          <p:spPr>
            <a:xfrm>
              <a:off x="8896156" y="106133"/>
              <a:ext cx="6924" cy="6203"/>
            </a:xfrm>
            <a:custGeom>
              <a:avLst/>
              <a:gdLst/>
              <a:ahLst/>
              <a:cxnLst/>
              <a:rect l="l" t="t" r="r" b="b"/>
              <a:pathLst>
                <a:path w="194" h="206" extrusionOk="0">
                  <a:moveTo>
                    <a:pt x="194" y="103"/>
                  </a:moveTo>
                  <a:cubicBezTo>
                    <a:pt x="194" y="53"/>
                    <a:pt x="38" y="0"/>
                    <a:pt x="0" y="103"/>
                  </a:cubicBezTo>
                  <a:cubicBezTo>
                    <a:pt x="0" y="153"/>
                    <a:pt x="156" y="205"/>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5" name="Google Shape;65055;p27"/>
            <p:cNvSpPr/>
            <p:nvPr/>
          </p:nvSpPr>
          <p:spPr>
            <a:xfrm>
              <a:off x="8743823" y="106404"/>
              <a:ext cx="21558" cy="6504"/>
            </a:xfrm>
            <a:custGeom>
              <a:avLst/>
              <a:gdLst/>
              <a:ahLst/>
              <a:cxnLst/>
              <a:rect l="l" t="t" r="r" b="b"/>
              <a:pathLst>
                <a:path w="604" h="216" extrusionOk="0">
                  <a:moveTo>
                    <a:pt x="603" y="183"/>
                  </a:moveTo>
                  <a:lnTo>
                    <a:pt x="603" y="0"/>
                  </a:lnTo>
                  <a:lnTo>
                    <a:pt x="26" y="0"/>
                  </a:lnTo>
                  <a:cubicBezTo>
                    <a:pt x="0" y="166"/>
                    <a:pt x="219" y="216"/>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6" name="Google Shape;65056;p27"/>
            <p:cNvSpPr/>
            <p:nvPr/>
          </p:nvSpPr>
          <p:spPr>
            <a:xfrm>
              <a:off x="1453300" y="93367"/>
              <a:ext cx="37049" cy="15898"/>
            </a:xfrm>
            <a:custGeom>
              <a:avLst/>
              <a:gdLst/>
              <a:ahLst/>
              <a:cxnLst/>
              <a:rect l="l" t="t" r="r" b="b"/>
              <a:pathLst>
                <a:path w="1038" h="528" extrusionOk="0">
                  <a:moveTo>
                    <a:pt x="835" y="527"/>
                  </a:moveTo>
                  <a:cubicBezTo>
                    <a:pt x="1038" y="0"/>
                    <a:pt x="0" y="487"/>
                    <a:pt x="835" y="5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7" name="Google Shape;65057;p27"/>
            <p:cNvSpPr/>
            <p:nvPr/>
          </p:nvSpPr>
          <p:spPr>
            <a:xfrm>
              <a:off x="8214763" y="95504"/>
              <a:ext cx="30017" cy="11020"/>
            </a:xfrm>
            <a:custGeom>
              <a:avLst/>
              <a:gdLst/>
              <a:ahLst/>
              <a:cxnLst/>
              <a:rect l="l" t="t" r="r" b="b"/>
              <a:pathLst>
                <a:path w="841" h="366" extrusionOk="0">
                  <a:moveTo>
                    <a:pt x="578" y="1"/>
                  </a:moveTo>
                  <a:cubicBezTo>
                    <a:pt x="748" y="293"/>
                    <a:pt x="79" y="188"/>
                    <a:pt x="1" y="365"/>
                  </a:cubicBezTo>
                  <a:lnTo>
                    <a:pt x="771" y="365"/>
                  </a:lnTo>
                  <a:cubicBezTo>
                    <a:pt x="738" y="229"/>
                    <a:pt x="840" y="30"/>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8" name="Google Shape;65058;p27"/>
            <p:cNvSpPr/>
            <p:nvPr/>
          </p:nvSpPr>
          <p:spPr>
            <a:xfrm>
              <a:off x="6590249" y="103724"/>
              <a:ext cx="13849" cy="2710"/>
            </a:xfrm>
            <a:custGeom>
              <a:avLst/>
              <a:gdLst/>
              <a:ahLst/>
              <a:cxnLst/>
              <a:rect l="l" t="t" r="r" b="b"/>
              <a:pathLst>
                <a:path w="388" h="90" extrusionOk="0">
                  <a:moveTo>
                    <a:pt x="388" y="1"/>
                  </a:moveTo>
                  <a:cubicBezTo>
                    <a:pt x="239" y="20"/>
                    <a:pt x="8" y="3"/>
                    <a:pt x="0" y="89"/>
                  </a:cubicBezTo>
                  <a:cubicBezTo>
                    <a:pt x="153" y="70"/>
                    <a:pt x="384" y="88"/>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9" name="Google Shape;65059;p27"/>
            <p:cNvSpPr/>
            <p:nvPr/>
          </p:nvSpPr>
          <p:spPr>
            <a:xfrm>
              <a:off x="5127490" y="102971"/>
              <a:ext cx="14099" cy="4336"/>
            </a:xfrm>
            <a:custGeom>
              <a:avLst/>
              <a:gdLst/>
              <a:ahLst/>
              <a:cxnLst/>
              <a:rect l="l" t="t" r="r" b="b"/>
              <a:pathLst>
                <a:path w="395" h="144" extrusionOk="0">
                  <a:moveTo>
                    <a:pt x="294" y="26"/>
                  </a:moveTo>
                  <a:cubicBezTo>
                    <a:pt x="241" y="1"/>
                    <a:pt x="1" y="69"/>
                    <a:pt x="103" y="114"/>
                  </a:cubicBezTo>
                  <a:cubicBezTo>
                    <a:pt x="156" y="143"/>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0" name="Google Shape;65060;p27"/>
            <p:cNvSpPr/>
            <p:nvPr/>
          </p:nvSpPr>
          <p:spPr>
            <a:xfrm>
              <a:off x="2191979" y="98274"/>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2"/>
                    <a:pt x="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1" name="Google Shape;65061;p27"/>
            <p:cNvSpPr/>
            <p:nvPr/>
          </p:nvSpPr>
          <p:spPr>
            <a:xfrm>
              <a:off x="8803072" y="100231"/>
              <a:ext cx="14099" cy="4246"/>
            </a:xfrm>
            <a:custGeom>
              <a:avLst/>
              <a:gdLst/>
              <a:ahLst/>
              <a:cxnLst/>
              <a:rect l="l" t="t" r="r" b="b"/>
              <a:pathLst>
                <a:path w="395" h="141" extrusionOk="0">
                  <a:moveTo>
                    <a:pt x="102" y="117"/>
                  </a:moveTo>
                  <a:cubicBezTo>
                    <a:pt x="157" y="140"/>
                    <a:pt x="395" y="72"/>
                    <a:pt x="295" y="25"/>
                  </a:cubicBezTo>
                  <a:cubicBezTo>
                    <a:pt x="242" y="0"/>
                    <a:pt x="0"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2" name="Google Shape;65062;p27"/>
            <p:cNvSpPr/>
            <p:nvPr/>
          </p:nvSpPr>
          <p:spPr>
            <a:xfrm>
              <a:off x="6934854" y="91259"/>
              <a:ext cx="20309" cy="13550"/>
            </a:xfrm>
            <a:custGeom>
              <a:avLst/>
              <a:gdLst/>
              <a:ahLst/>
              <a:cxnLst/>
              <a:rect l="l" t="t" r="r" b="b"/>
              <a:pathLst>
                <a:path w="569" h="450" extrusionOk="0">
                  <a:moveTo>
                    <a:pt x="375" y="415"/>
                  </a:moveTo>
                  <a:cubicBezTo>
                    <a:pt x="387" y="359"/>
                    <a:pt x="405" y="306"/>
                    <a:pt x="569" y="323"/>
                  </a:cubicBezTo>
                  <a:lnTo>
                    <a:pt x="569" y="142"/>
                  </a:lnTo>
                  <a:cubicBezTo>
                    <a:pt x="95" y="1"/>
                    <a:pt x="1" y="450"/>
                    <a:pt x="375"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3" name="Google Shape;65063;p27"/>
            <p:cNvSpPr/>
            <p:nvPr/>
          </p:nvSpPr>
          <p:spPr>
            <a:xfrm>
              <a:off x="6136034" y="98124"/>
              <a:ext cx="23950" cy="5992"/>
            </a:xfrm>
            <a:custGeom>
              <a:avLst/>
              <a:gdLst/>
              <a:ahLst/>
              <a:cxnLst/>
              <a:rect l="l" t="t" r="r" b="b"/>
              <a:pathLst>
                <a:path w="671" h="199" extrusionOk="0">
                  <a:moveTo>
                    <a:pt x="579" y="5"/>
                  </a:moveTo>
                  <a:cubicBezTo>
                    <a:pt x="248" y="0"/>
                    <a:pt x="83" y="76"/>
                    <a:pt x="0" y="187"/>
                  </a:cubicBezTo>
                  <a:cubicBezTo>
                    <a:pt x="303" y="178"/>
                    <a:pt x="670" y="198"/>
                    <a:pt x="579"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4" name="Google Shape;65064;p27"/>
            <p:cNvSpPr/>
            <p:nvPr/>
          </p:nvSpPr>
          <p:spPr>
            <a:xfrm>
              <a:off x="7863662" y="90055"/>
              <a:ext cx="33587" cy="17313"/>
            </a:xfrm>
            <a:custGeom>
              <a:avLst/>
              <a:gdLst/>
              <a:ahLst/>
              <a:cxnLst/>
              <a:rect l="l" t="t" r="r" b="b"/>
              <a:pathLst>
                <a:path w="941" h="575" extrusionOk="0">
                  <a:moveTo>
                    <a:pt x="1" y="92"/>
                  </a:moveTo>
                  <a:lnTo>
                    <a:pt x="1" y="275"/>
                  </a:lnTo>
                  <a:cubicBezTo>
                    <a:pt x="357" y="575"/>
                    <a:pt x="941" y="0"/>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5" name="Google Shape;65065;p27"/>
            <p:cNvSpPr/>
            <p:nvPr/>
          </p:nvSpPr>
          <p:spPr>
            <a:xfrm>
              <a:off x="6552344" y="97491"/>
              <a:ext cx="14063" cy="4306"/>
            </a:xfrm>
            <a:custGeom>
              <a:avLst/>
              <a:gdLst/>
              <a:ahLst/>
              <a:cxnLst/>
              <a:rect l="l" t="t" r="r" b="b"/>
              <a:pathLst>
                <a:path w="394" h="143" extrusionOk="0">
                  <a:moveTo>
                    <a:pt x="293" y="26"/>
                  </a:moveTo>
                  <a:cubicBezTo>
                    <a:pt x="238" y="0"/>
                    <a:pt x="1" y="71"/>
                    <a:pt x="100" y="116"/>
                  </a:cubicBezTo>
                  <a:cubicBezTo>
                    <a:pt x="154" y="142"/>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6" name="Google Shape;65066;p27"/>
            <p:cNvSpPr/>
            <p:nvPr/>
          </p:nvSpPr>
          <p:spPr>
            <a:xfrm>
              <a:off x="4370609" y="79005"/>
              <a:ext cx="37763" cy="26828"/>
            </a:xfrm>
            <a:custGeom>
              <a:avLst/>
              <a:gdLst/>
              <a:ahLst/>
              <a:cxnLst/>
              <a:rect l="l" t="t" r="r" b="b"/>
              <a:pathLst>
                <a:path w="1058" h="891" extrusionOk="0">
                  <a:moveTo>
                    <a:pt x="1058" y="549"/>
                  </a:moveTo>
                  <a:lnTo>
                    <a:pt x="1058" y="367"/>
                  </a:lnTo>
                  <a:cubicBezTo>
                    <a:pt x="280" y="1"/>
                    <a:pt x="0" y="891"/>
                    <a:pt x="1058"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7" name="Google Shape;65067;p27"/>
            <p:cNvSpPr/>
            <p:nvPr/>
          </p:nvSpPr>
          <p:spPr>
            <a:xfrm>
              <a:off x="9080076" y="87315"/>
              <a:ext cx="22700" cy="8220"/>
            </a:xfrm>
            <a:custGeom>
              <a:avLst/>
              <a:gdLst/>
              <a:ahLst/>
              <a:cxnLst/>
              <a:rect l="l" t="t" r="r" b="b"/>
              <a:pathLst>
                <a:path w="636" h="273" extrusionOk="0">
                  <a:moveTo>
                    <a:pt x="634" y="0"/>
                  </a:moveTo>
                  <a:lnTo>
                    <a:pt x="249" y="0"/>
                  </a:lnTo>
                  <a:cubicBezTo>
                    <a:pt x="236" y="116"/>
                    <a:pt x="1" y="125"/>
                    <a:pt x="54" y="273"/>
                  </a:cubicBezTo>
                  <a:lnTo>
                    <a:pt x="635" y="273"/>
                  </a:lnTo>
                  <a:cubicBezTo>
                    <a:pt x="634" y="183"/>
                    <a:pt x="634" y="91"/>
                    <a:pt x="6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8" name="Google Shape;65068;p27"/>
            <p:cNvSpPr/>
            <p:nvPr/>
          </p:nvSpPr>
          <p:spPr>
            <a:xfrm>
              <a:off x="72026" y="89693"/>
              <a:ext cx="6924" cy="6233"/>
            </a:xfrm>
            <a:custGeom>
              <a:avLst/>
              <a:gdLst/>
              <a:ahLst/>
              <a:cxnLst/>
              <a:rect l="l" t="t" r="r" b="b"/>
              <a:pathLst>
                <a:path w="194" h="207" extrusionOk="0">
                  <a:moveTo>
                    <a:pt x="194" y="104"/>
                  </a:moveTo>
                  <a:cubicBezTo>
                    <a:pt x="194" y="53"/>
                    <a:pt x="39" y="1"/>
                    <a:pt x="1" y="104"/>
                  </a:cubicBezTo>
                  <a:cubicBezTo>
                    <a:pt x="1" y="152"/>
                    <a:pt x="157"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9" name="Google Shape;65069;p27"/>
            <p:cNvSpPr/>
            <p:nvPr/>
          </p:nvSpPr>
          <p:spPr>
            <a:xfrm>
              <a:off x="8724086" y="86953"/>
              <a:ext cx="6960" cy="6233"/>
            </a:xfrm>
            <a:custGeom>
              <a:avLst/>
              <a:gdLst/>
              <a:ahLst/>
              <a:cxnLst/>
              <a:rect l="l" t="t" r="r" b="b"/>
              <a:pathLst>
                <a:path w="195" h="207" extrusionOk="0">
                  <a:moveTo>
                    <a:pt x="193" y="103"/>
                  </a:moveTo>
                  <a:cubicBezTo>
                    <a:pt x="194" y="53"/>
                    <a:pt x="37" y="0"/>
                    <a:pt x="1" y="103"/>
                  </a:cubicBezTo>
                  <a:cubicBezTo>
                    <a:pt x="1" y="154"/>
                    <a:pt x="159" y="207"/>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0" name="Google Shape;65070;p27"/>
            <p:cNvSpPr/>
            <p:nvPr/>
          </p:nvSpPr>
          <p:spPr>
            <a:xfrm>
              <a:off x="8373378" y="79125"/>
              <a:ext cx="39583" cy="16801"/>
            </a:xfrm>
            <a:custGeom>
              <a:avLst/>
              <a:gdLst/>
              <a:ahLst/>
              <a:cxnLst/>
              <a:rect l="l" t="t" r="r" b="b"/>
              <a:pathLst>
                <a:path w="1109" h="558" extrusionOk="0">
                  <a:moveTo>
                    <a:pt x="954" y="455"/>
                  </a:moveTo>
                  <a:cubicBezTo>
                    <a:pt x="1109" y="142"/>
                    <a:pt x="776" y="57"/>
                    <a:pt x="378" y="1"/>
                  </a:cubicBezTo>
                  <a:cubicBezTo>
                    <a:pt x="0" y="174"/>
                    <a:pt x="175" y="558"/>
                    <a:pt x="95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1" name="Google Shape;65071;p27"/>
            <p:cNvSpPr/>
            <p:nvPr/>
          </p:nvSpPr>
          <p:spPr>
            <a:xfrm>
              <a:off x="5719368" y="89302"/>
              <a:ext cx="14170" cy="4276"/>
            </a:xfrm>
            <a:custGeom>
              <a:avLst/>
              <a:gdLst/>
              <a:ahLst/>
              <a:cxnLst/>
              <a:rect l="l" t="t" r="r" b="b"/>
              <a:pathLst>
                <a:path w="397" h="142" extrusionOk="0">
                  <a:moveTo>
                    <a:pt x="294" y="25"/>
                  </a:moveTo>
                  <a:cubicBezTo>
                    <a:pt x="242" y="1"/>
                    <a:pt x="1" y="70"/>
                    <a:pt x="104" y="115"/>
                  </a:cubicBezTo>
                  <a:cubicBezTo>
                    <a:pt x="157" y="142"/>
                    <a:pt x="396"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2" name="Google Shape;65072;p27"/>
            <p:cNvSpPr/>
            <p:nvPr/>
          </p:nvSpPr>
          <p:spPr>
            <a:xfrm>
              <a:off x="749886" y="89302"/>
              <a:ext cx="14027" cy="4276"/>
            </a:xfrm>
            <a:custGeom>
              <a:avLst/>
              <a:gdLst/>
              <a:ahLst/>
              <a:cxnLst/>
              <a:rect l="l" t="t" r="r" b="b"/>
              <a:pathLst>
                <a:path w="393" h="142" extrusionOk="0">
                  <a:moveTo>
                    <a:pt x="294" y="25"/>
                  </a:moveTo>
                  <a:cubicBezTo>
                    <a:pt x="240" y="1"/>
                    <a:pt x="0" y="70"/>
                    <a:pt x="98" y="115"/>
                  </a:cubicBezTo>
                  <a:cubicBezTo>
                    <a:pt x="155" y="142"/>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3" name="Google Shape;65073;p27"/>
            <p:cNvSpPr/>
            <p:nvPr/>
          </p:nvSpPr>
          <p:spPr>
            <a:xfrm>
              <a:off x="8799859" y="87315"/>
              <a:ext cx="13777" cy="2770"/>
            </a:xfrm>
            <a:custGeom>
              <a:avLst/>
              <a:gdLst/>
              <a:ahLst/>
              <a:cxnLst/>
              <a:rect l="l" t="t" r="r" b="b"/>
              <a:pathLst>
                <a:path w="386" h="92" extrusionOk="0">
                  <a:moveTo>
                    <a:pt x="385" y="0"/>
                  </a:moveTo>
                  <a:cubicBezTo>
                    <a:pt x="235" y="21"/>
                    <a:pt x="3" y="1"/>
                    <a:pt x="0" y="91"/>
                  </a:cubicBezTo>
                  <a:cubicBezTo>
                    <a:pt x="149" y="72"/>
                    <a:pt x="379"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4" name="Google Shape;65074;p27"/>
            <p:cNvSpPr/>
            <p:nvPr/>
          </p:nvSpPr>
          <p:spPr>
            <a:xfrm>
              <a:off x="6459581" y="65606"/>
              <a:ext cx="52754" cy="24479"/>
            </a:xfrm>
            <a:custGeom>
              <a:avLst/>
              <a:gdLst/>
              <a:ahLst/>
              <a:cxnLst/>
              <a:rect l="l" t="t" r="r" b="b"/>
              <a:pathLst>
                <a:path w="1478" h="813" extrusionOk="0">
                  <a:moveTo>
                    <a:pt x="1" y="812"/>
                  </a:moveTo>
                  <a:cubicBezTo>
                    <a:pt x="1477" y="679"/>
                    <a:pt x="31" y="0"/>
                    <a:pt x="1" y="8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5" name="Google Shape;65075;p27"/>
            <p:cNvSpPr/>
            <p:nvPr/>
          </p:nvSpPr>
          <p:spPr>
            <a:xfrm>
              <a:off x="729291" y="86562"/>
              <a:ext cx="13991" cy="4306"/>
            </a:xfrm>
            <a:custGeom>
              <a:avLst/>
              <a:gdLst/>
              <a:ahLst/>
              <a:cxnLst/>
              <a:rect l="l" t="t" r="r" b="b"/>
              <a:pathLst>
                <a:path w="392" h="143" extrusionOk="0">
                  <a:moveTo>
                    <a:pt x="291" y="25"/>
                  </a:moveTo>
                  <a:cubicBezTo>
                    <a:pt x="242" y="0"/>
                    <a:pt x="0" y="69"/>
                    <a:pt x="99" y="116"/>
                  </a:cubicBezTo>
                  <a:cubicBezTo>
                    <a:pt x="153" y="143"/>
                    <a:pt x="392"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6" name="Google Shape;65076;p27"/>
            <p:cNvSpPr/>
            <p:nvPr/>
          </p:nvSpPr>
          <p:spPr>
            <a:xfrm>
              <a:off x="3272656" y="78764"/>
              <a:ext cx="7031" cy="6203"/>
            </a:xfrm>
            <a:custGeom>
              <a:avLst/>
              <a:gdLst/>
              <a:ahLst/>
              <a:cxnLst/>
              <a:rect l="l" t="t" r="r" b="b"/>
              <a:pathLst>
                <a:path w="197" h="206" extrusionOk="0">
                  <a:moveTo>
                    <a:pt x="195" y="101"/>
                  </a:moveTo>
                  <a:cubicBezTo>
                    <a:pt x="197" y="53"/>
                    <a:pt x="40" y="1"/>
                    <a:pt x="2" y="101"/>
                  </a:cubicBezTo>
                  <a:cubicBezTo>
                    <a:pt x="1" y="154"/>
                    <a:pt x="159" y="206"/>
                    <a:pt x="195"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7" name="Google Shape;65077;p27"/>
            <p:cNvSpPr/>
            <p:nvPr/>
          </p:nvSpPr>
          <p:spPr>
            <a:xfrm>
              <a:off x="7017123" y="73615"/>
              <a:ext cx="22558" cy="8220"/>
            </a:xfrm>
            <a:custGeom>
              <a:avLst/>
              <a:gdLst/>
              <a:ahLst/>
              <a:cxnLst/>
              <a:rect l="l" t="t" r="r" b="b"/>
              <a:pathLst>
                <a:path w="632" h="273" extrusionOk="0">
                  <a:moveTo>
                    <a:pt x="577" y="1"/>
                  </a:moveTo>
                  <a:lnTo>
                    <a:pt x="1" y="1"/>
                  </a:lnTo>
                  <a:lnTo>
                    <a:pt x="1" y="272"/>
                  </a:lnTo>
                  <a:lnTo>
                    <a:pt x="386" y="272"/>
                  </a:lnTo>
                  <a:cubicBezTo>
                    <a:pt x="396" y="159"/>
                    <a:pt x="631" y="148"/>
                    <a:pt x="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8" name="Google Shape;65078;p27"/>
            <p:cNvSpPr/>
            <p:nvPr/>
          </p:nvSpPr>
          <p:spPr>
            <a:xfrm>
              <a:off x="6700465" y="73676"/>
              <a:ext cx="20666" cy="8190"/>
            </a:xfrm>
            <a:custGeom>
              <a:avLst/>
              <a:gdLst/>
              <a:ahLst/>
              <a:cxnLst/>
              <a:rect l="l" t="t" r="r" b="b"/>
              <a:pathLst>
                <a:path w="579" h="272" extrusionOk="0">
                  <a:moveTo>
                    <a:pt x="579" y="91"/>
                  </a:moveTo>
                  <a:cubicBezTo>
                    <a:pt x="386" y="93"/>
                    <a:pt x="349" y="17"/>
                    <a:pt x="192" y="0"/>
                  </a:cubicBezTo>
                  <a:cubicBezTo>
                    <a:pt x="192" y="91"/>
                    <a:pt x="37" y="107"/>
                    <a:pt x="1" y="183"/>
                  </a:cubicBezTo>
                  <a:cubicBezTo>
                    <a:pt x="192" y="183"/>
                    <a:pt x="230" y="256"/>
                    <a:pt x="386" y="272"/>
                  </a:cubicBezTo>
                  <a:cubicBezTo>
                    <a:pt x="386" y="183"/>
                    <a:pt x="542" y="165"/>
                    <a:pt x="579"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9" name="Google Shape;65079;p27"/>
            <p:cNvSpPr/>
            <p:nvPr/>
          </p:nvSpPr>
          <p:spPr>
            <a:xfrm>
              <a:off x="3668300" y="78372"/>
              <a:ext cx="14099" cy="4246"/>
            </a:xfrm>
            <a:custGeom>
              <a:avLst/>
              <a:gdLst/>
              <a:ahLst/>
              <a:cxnLst/>
              <a:rect l="l" t="t" r="r" b="b"/>
              <a:pathLst>
                <a:path w="395" h="141" extrusionOk="0">
                  <a:moveTo>
                    <a:pt x="293" y="27"/>
                  </a:moveTo>
                  <a:cubicBezTo>
                    <a:pt x="240" y="1"/>
                    <a:pt x="1" y="70"/>
                    <a:pt x="102" y="116"/>
                  </a:cubicBezTo>
                  <a:cubicBezTo>
                    <a:pt x="153" y="140"/>
                    <a:pt x="395" y="71"/>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0" name="Google Shape;65080;p27"/>
            <p:cNvSpPr/>
            <p:nvPr/>
          </p:nvSpPr>
          <p:spPr>
            <a:xfrm>
              <a:off x="2267753" y="76054"/>
              <a:ext cx="6996" cy="6203"/>
            </a:xfrm>
            <a:custGeom>
              <a:avLst/>
              <a:gdLst/>
              <a:ahLst/>
              <a:cxnLst/>
              <a:rect l="l" t="t" r="r" b="b"/>
              <a:pathLst>
                <a:path w="196" h="206" extrusionOk="0">
                  <a:moveTo>
                    <a:pt x="194" y="104"/>
                  </a:moveTo>
                  <a:cubicBezTo>
                    <a:pt x="195" y="53"/>
                    <a:pt x="39" y="1"/>
                    <a:pt x="2" y="104"/>
                  </a:cubicBezTo>
                  <a:cubicBezTo>
                    <a:pt x="1" y="152"/>
                    <a:pt x="156"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1" name="Google Shape;65081;p27"/>
            <p:cNvSpPr/>
            <p:nvPr/>
          </p:nvSpPr>
          <p:spPr>
            <a:xfrm>
              <a:off x="8169898" y="75663"/>
              <a:ext cx="14027" cy="4246"/>
            </a:xfrm>
            <a:custGeom>
              <a:avLst/>
              <a:gdLst/>
              <a:ahLst/>
              <a:cxnLst/>
              <a:rect l="l" t="t" r="r" b="b"/>
              <a:pathLst>
                <a:path w="393" h="141" extrusionOk="0">
                  <a:moveTo>
                    <a:pt x="295" y="25"/>
                  </a:moveTo>
                  <a:cubicBezTo>
                    <a:pt x="240" y="1"/>
                    <a:pt x="1" y="69"/>
                    <a:pt x="101" y="117"/>
                  </a:cubicBezTo>
                  <a:cubicBezTo>
                    <a:pt x="154" y="140"/>
                    <a:pt x="392"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2" name="Google Shape;65082;p27"/>
            <p:cNvSpPr/>
            <p:nvPr/>
          </p:nvSpPr>
          <p:spPr>
            <a:xfrm>
              <a:off x="330042" y="75663"/>
              <a:ext cx="14027" cy="4246"/>
            </a:xfrm>
            <a:custGeom>
              <a:avLst/>
              <a:gdLst/>
              <a:ahLst/>
              <a:cxnLst/>
              <a:rect l="l" t="t" r="r" b="b"/>
              <a:pathLst>
                <a:path w="393" h="141" extrusionOk="0">
                  <a:moveTo>
                    <a:pt x="294" y="25"/>
                  </a:moveTo>
                  <a:cubicBezTo>
                    <a:pt x="241" y="1"/>
                    <a:pt x="1" y="69"/>
                    <a:pt x="100" y="117"/>
                  </a:cubicBezTo>
                  <a:cubicBezTo>
                    <a:pt x="153" y="140"/>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3" name="Google Shape;65083;p27"/>
            <p:cNvSpPr/>
            <p:nvPr/>
          </p:nvSpPr>
          <p:spPr>
            <a:xfrm>
              <a:off x="6855189" y="72923"/>
              <a:ext cx="14027" cy="4215"/>
            </a:xfrm>
            <a:custGeom>
              <a:avLst/>
              <a:gdLst/>
              <a:ahLst/>
              <a:cxnLst/>
              <a:rect l="l" t="t" r="r" b="b"/>
              <a:pathLst>
                <a:path w="393" h="140" extrusionOk="0">
                  <a:moveTo>
                    <a:pt x="294" y="24"/>
                  </a:moveTo>
                  <a:cubicBezTo>
                    <a:pt x="241" y="0"/>
                    <a:pt x="1" y="68"/>
                    <a:pt x="101" y="115"/>
                  </a:cubicBezTo>
                  <a:cubicBezTo>
                    <a:pt x="153"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4" name="Google Shape;65084;p27"/>
            <p:cNvSpPr/>
            <p:nvPr/>
          </p:nvSpPr>
          <p:spPr>
            <a:xfrm>
              <a:off x="6593925" y="67804"/>
              <a:ext cx="23914" cy="5841"/>
            </a:xfrm>
            <a:custGeom>
              <a:avLst/>
              <a:gdLst/>
              <a:ahLst/>
              <a:cxnLst/>
              <a:rect l="l" t="t" r="r" b="b"/>
              <a:pathLst>
                <a:path w="670" h="194" extrusionOk="0">
                  <a:moveTo>
                    <a:pt x="477" y="194"/>
                  </a:moveTo>
                  <a:cubicBezTo>
                    <a:pt x="477" y="104"/>
                    <a:pt x="633" y="87"/>
                    <a:pt x="670" y="12"/>
                  </a:cubicBezTo>
                  <a:cubicBezTo>
                    <a:pt x="370" y="20"/>
                    <a:pt x="0" y="1"/>
                    <a:pt x="92"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5" name="Google Shape;65085;p27"/>
            <p:cNvSpPr/>
            <p:nvPr/>
          </p:nvSpPr>
          <p:spPr>
            <a:xfrm>
              <a:off x="6080926" y="65095"/>
              <a:ext cx="6996" cy="6233"/>
            </a:xfrm>
            <a:custGeom>
              <a:avLst/>
              <a:gdLst/>
              <a:ahLst/>
              <a:cxnLst/>
              <a:rect l="l" t="t" r="r" b="b"/>
              <a:pathLst>
                <a:path w="196" h="207" extrusionOk="0">
                  <a:moveTo>
                    <a:pt x="195" y="104"/>
                  </a:moveTo>
                  <a:cubicBezTo>
                    <a:pt x="196" y="54"/>
                    <a:pt x="39" y="1"/>
                    <a:pt x="4" y="104"/>
                  </a:cubicBezTo>
                  <a:cubicBezTo>
                    <a:pt x="0" y="153"/>
                    <a:pt x="157"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6" name="Google Shape;65086;p27"/>
            <p:cNvSpPr/>
            <p:nvPr/>
          </p:nvSpPr>
          <p:spPr>
            <a:xfrm>
              <a:off x="5578492" y="62746"/>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7" name="Google Shape;65087;p27"/>
            <p:cNvSpPr/>
            <p:nvPr/>
          </p:nvSpPr>
          <p:spPr>
            <a:xfrm>
              <a:off x="2188517" y="64703"/>
              <a:ext cx="13956" cy="4276"/>
            </a:xfrm>
            <a:custGeom>
              <a:avLst/>
              <a:gdLst/>
              <a:ahLst/>
              <a:cxnLst/>
              <a:rect l="l" t="t" r="r" b="b"/>
              <a:pathLst>
                <a:path w="391" h="142" extrusionOk="0">
                  <a:moveTo>
                    <a:pt x="98" y="117"/>
                  </a:moveTo>
                  <a:cubicBezTo>
                    <a:pt x="152" y="141"/>
                    <a:pt x="391" y="74"/>
                    <a:pt x="290" y="27"/>
                  </a:cubicBezTo>
                  <a:cubicBezTo>
                    <a:pt x="238" y="0"/>
                    <a:pt x="1" y="68"/>
                    <a:pt x="98"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8" name="Google Shape;65088;p27"/>
            <p:cNvSpPr/>
            <p:nvPr/>
          </p:nvSpPr>
          <p:spPr>
            <a:xfrm>
              <a:off x="614899" y="59976"/>
              <a:ext cx="21594" cy="6444"/>
            </a:xfrm>
            <a:custGeom>
              <a:avLst/>
              <a:gdLst/>
              <a:ahLst/>
              <a:cxnLst/>
              <a:rect l="l" t="t" r="r" b="b"/>
              <a:pathLst>
                <a:path w="605" h="214" extrusionOk="0">
                  <a:moveTo>
                    <a:pt x="605" y="182"/>
                  </a:moveTo>
                  <a:lnTo>
                    <a:pt x="605" y="1"/>
                  </a:lnTo>
                  <a:lnTo>
                    <a:pt x="27" y="1"/>
                  </a:lnTo>
                  <a:cubicBezTo>
                    <a:pt x="0" y="164"/>
                    <a:pt x="217" y="214"/>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9" name="Google Shape;65089;p27"/>
            <p:cNvSpPr/>
            <p:nvPr/>
          </p:nvSpPr>
          <p:spPr>
            <a:xfrm>
              <a:off x="5279002" y="56484"/>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0" name="Google Shape;65090;p27"/>
            <p:cNvSpPr/>
            <p:nvPr/>
          </p:nvSpPr>
          <p:spPr>
            <a:xfrm>
              <a:off x="2031009" y="51937"/>
              <a:ext cx="34086" cy="8822"/>
            </a:xfrm>
            <a:custGeom>
              <a:avLst/>
              <a:gdLst/>
              <a:ahLst/>
              <a:cxnLst/>
              <a:rect l="l" t="t" r="r" b="b"/>
              <a:pathLst>
                <a:path w="955" h="293" extrusionOk="0">
                  <a:moveTo>
                    <a:pt x="76" y="176"/>
                  </a:moveTo>
                  <a:cubicBezTo>
                    <a:pt x="323" y="182"/>
                    <a:pt x="346" y="293"/>
                    <a:pt x="655" y="268"/>
                  </a:cubicBezTo>
                  <a:cubicBezTo>
                    <a:pt x="954" y="45"/>
                    <a:pt x="0" y="0"/>
                    <a:pt x="76"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1" name="Google Shape;65091;p27"/>
            <p:cNvSpPr/>
            <p:nvPr/>
          </p:nvSpPr>
          <p:spPr>
            <a:xfrm>
              <a:off x="4728348" y="53744"/>
              <a:ext cx="14063" cy="4276"/>
            </a:xfrm>
            <a:custGeom>
              <a:avLst/>
              <a:gdLst/>
              <a:ahLst/>
              <a:cxnLst/>
              <a:rect l="l" t="t" r="r" b="b"/>
              <a:pathLst>
                <a:path w="394" h="142" extrusionOk="0">
                  <a:moveTo>
                    <a:pt x="101" y="116"/>
                  </a:moveTo>
                  <a:cubicBezTo>
                    <a:pt x="154" y="141"/>
                    <a:pt x="394" y="72"/>
                    <a:pt x="293" y="25"/>
                  </a:cubicBezTo>
                  <a:cubicBezTo>
                    <a:pt x="241" y="0"/>
                    <a:pt x="1"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2" name="Google Shape;65092;p27"/>
            <p:cNvSpPr/>
            <p:nvPr/>
          </p:nvSpPr>
          <p:spPr>
            <a:xfrm>
              <a:off x="4105561" y="51184"/>
              <a:ext cx="13777" cy="6835"/>
            </a:xfrm>
            <a:custGeom>
              <a:avLst/>
              <a:gdLst/>
              <a:ahLst/>
              <a:cxnLst/>
              <a:rect l="l" t="t" r="r" b="b"/>
              <a:pathLst>
                <a:path w="386" h="227" extrusionOk="0">
                  <a:moveTo>
                    <a:pt x="385" y="110"/>
                  </a:moveTo>
                  <a:cubicBezTo>
                    <a:pt x="346" y="0"/>
                    <a:pt x="174" y="54"/>
                    <a:pt x="0" y="110"/>
                  </a:cubicBezTo>
                  <a:cubicBezTo>
                    <a:pt x="3" y="201"/>
                    <a:pt x="338" y="226"/>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3" name="Google Shape;65093;p27"/>
            <p:cNvSpPr/>
            <p:nvPr/>
          </p:nvSpPr>
          <p:spPr>
            <a:xfrm>
              <a:off x="1283479" y="51787"/>
              <a:ext cx="13777" cy="2740"/>
            </a:xfrm>
            <a:custGeom>
              <a:avLst/>
              <a:gdLst/>
              <a:ahLst/>
              <a:cxnLst/>
              <a:rect l="l" t="t" r="r" b="b"/>
              <a:pathLst>
                <a:path w="386" h="91" extrusionOk="0">
                  <a:moveTo>
                    <a:pt x="385" y="0"/>
                  </a:moveTo>
                  <a:cubicBezTo>
                    <a:pt x="235" y="20"/>
                    <a:pt x="4" y="1"/>
                    <a:pt x="0" y="90"/>
                  </a:cubicBezTo>
                  <a:cubicBezTo>
                    <a:pt x="151" y="72"/>
                    <a:pt x="380"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4" name="Google Shape;65094;p27"/>
            <p:cNvSpPr/>
            <p:nvPr/>
          </p:nvSpPr>
          <p:spPr>
            <a:xfrm>
              <a:off x="762021" y="43597"/>
              <a:ext cx="27198" cy="10930"/>
            </a:xfrm>
            <a:custGeom>
              <a:avLst/>
              <a:gdLst/>
              <a:ahLst/>
              <a:cxnLst/>
              <a:rect l="l" t="t" r="r" b="b"/>
              <a:pathLst>
                <a:path w="762" h="363" extrusionOk="0">
                  <a:moveTo>
                    <a:pt x="533" y="362"/>
                  </a:moveTo>
                  <a:cubicBezTo>
                    <a:pt x="650" y="357"/>
                    <a:pt x="762" y="349"/>
                    <a:pt x="724" y="272"/>
                  </a:cubicBezTo>
                  <a:cubicBezTo>
                    <a:pt x="408" y="269"/>
                    <a:pt x="618" y="19"/>
                    <a:pt x="339" y="1"/>
                  </a:cubicBezTo>
                  <a:cubicBezTo>
                    <a:pt x="1" y="186"/>
                    <a:pt x="480" y="178"/>
                    <a:pt x="144"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5" name="Google Shape;65095;p27"/>
            <p:cNvSpPr/>
            <p:nvPr/>
          </p:nvSpPr>
          <p:spPr>
            <a:xfrm>
              <a:off x="4511592" y="45614"/>
              <a:ext cx="13920" cy="7407"/>
            </a:xfrm>
            <a:custGeom>
              <a:avLst/>
              <a:gdLst/>
              <a:ahLst/>
              <a:cxnLst/>
              <a:rect l="l" t="t" r="r" b="b"/>
              <a:pathLst>
                <a:path w="390" h="246" extrusionOk="0">
                  <a:moveTo>
                    <a:pt x="389" y="114"/>
                  </a:moveTo>
                  <a:cubicBezTo>
                    <a:pt x="384" y="21"/>
                    <a:pt x="50" y="0"/>
                    <a:pt x="0" y="114"/>
                  </a:cubicBezTo>
                  <a:cubicBezTo>
                    <a:pt x="220" y="106"/>
                    <a:pt x="303" y="245"/>
                    <a:pt x="38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6" name="Google Shape;65096;p27"/>
            <p:cNvSpPr/>
            <p:nvPr/>
          </p:nvSpPr>
          <p:spPr>
            <a:xfrm>
              <a:off x="874486" y="40797"/>
              <a:ext cx="25592" cy="11020"/>
            </a:xfrm>
            <a:custGeom>
              <a:avLst/>
              <a:gdLst/>
              <a:ahLst/>
              <a:cxnLst/>
              <a:rect l="l" t="t" r="r" b="b"/>
              <a:pathLst>
                <a:path w="717" h="366" extrusionOk="0">
                  <a:moveTo>
                    <a:pt x="83" y="365"/>
                  </a:moveTo>
                  <a:lnTo>
                    <a:pt x="660" y="365"/>
                  </a:lnTo>
                  <a:cubicBezTo>
                    <a:pt x="716" y="159"/>
                    <a:pt x="614" y="23"/>
                    <a:pt x="275" y="1"/>
                  </a:cubicBezTo>
                  <a:cubicBezTo>
                    <a:pt x="215" y="126"/>
                    <a:pt x="1" y="174"/>
                    <a:pt x="83"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7" name="Google Shape;65097;p27"/>
            <p:cNvSpPr/>
            <p:nvPr/>
          </p:nvSpPr>
          <p:spPr>
            <a:xfrm>
              <a:off x="4619595" y="35739"/>
              <a:ext cx="36621" cy="17946"/>
            </a:xfrm>
            <a:custGeom>
              <a:avLst/>
              <a:gdLst/>
              <a:ahLst/>
              <a:cxnLst/>
              <a:rect l="l" t="t" r="r" b="b"/>
              <a:pathLst>
                <a:path w="1026" h="596" extrusionOk="0">
                  <a:moveTo>
                    <a:pt x="1026" y="170"/>
                  </a:moveTo>
                  <a:cubicBezTo>
                    <a:pt x="411" y="224"/>
                    <a:pt x="429" y="0"/>
                    <a:pt x="61" y="170"/>
                  </a:cubicBezTo>
                  <a:cubicBezTo>
                    <a:pt x="0" y="596"/>
                    <a:pt x="953" y="413"/>
                    <a:pt x="1026" y="1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8" name="Google Shape;65098;p27"/>
            <p:cNvSpPr/>
            <p:nvPr/>
          </p:nvSpPr>
          <p:spPr>
            <a:xfrm>
              <a:off x="1214593" y="43236"/>
              <a:ext cx="7031" cy="6203"/>
            </a:xfrm>
            <a:custGeom>
              <a:avLst/>
              <a:gdLst/>
              <a:ahLst/>
              <a:cxnLst/>
              <a:rect l="l" t="t" r="r" b="b"/>
              <a:pathLst>
                <a:path w="197" h="206" extrusionOk="0">
                  <a:moveTo>
                    <a:pt x="194" y="104"/>
                  </a:moveTo>
                  <a:cubicBezTo>
                    <a:pt x="197" y="54"/>
                    <a:pt x="39" y="1"/>
                    <a:pt x="1" y="104"/>
                  </a:cubicBezTo>
                  <a:cubicBezTo>
                    <a:pt x="1" y="152"/>
                    <a:pt x="159"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9" name="Google Shape;65099;p27"/>
            <p:cNvSpPr/>
            <p:nvPr/>
          </p:nvSpPr>
          <p:spPr>
            <a:xfrm>
              <a:off x="5826301" y="38148"/>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0" name="Google Shape;65100;p27"/>
            <p:cNvSpPr/>
            <p:nvPr/>
          </p:nvSpPr>
          <p:spPr>
            <a:xfrm>
              <a:off x="4717177" y="38178"/>
              <a:ext cx="14812" cy="9455"/>
            </a:xfrm>
            <a:custGeom>
              <a:avLst/>
              <a:gdLst/>
              <a:ahLst/>
              <a:cxnLst/>
              <a:rect l="l" t="t" r="r" b="b"/>
              <a:pathLst>
                <a:path w="415" h="314" extrusionOk="0">
                  <a:moveTo>
                    <a:pt x="414" y="272"/>
                  </a:moveTo>
                  <a:lnTo>
                    <a:pt x="414" y="90"/>
                  </a:lnTo>
                  <a:cubicBezTo>
                    <a:pt x="219" y="90"/>
                    <a:pt x="185" y="17"/>
                    <a:pt x="27" y="0"/>
                  </a:cubicBezTo>
                  <a:cubicBezTo>
                    <a:pt x="46" y="141"/>
                    <a:pt x="1" y="314"/>
                    <a:pt x="414"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1" name="Google Shape;65101;p27"/>
            <p:cNvSpPr/>
            <p:nvPr/>
          </p:nvSpPr>
          <p:spPr>
            <a:xfrm>
              <a:off x="860066" y="40105"/>
              <a:ext cx="13991" cy="4215"/>
            </a:xfrm>
            <a:custGeom>
              <a:avLst/>
              <a:gdLst/>
              <a:ahLst/>
              <a:cxnLst/>
              <a:rect l="l" t="t" r="r" b="b"/>
              <a:pathLst>
                <a:path w="392" h="140" extrusionOk="0">
                  <a:moveTo>
                    <a:pt x="294" y="25"/>
                  </a:moveTo>
                  <a:cubicBezTo>
                    <a:pt x="240" y="0"/>
                    <a:pt x="0" y="68"/>
                    <a:pt x="98" y="117"/>
                  </a:cubicBezTo>
                  <a:cubicBezTo>
                    <a:pt x="154" y="140"/>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2" name="Google Shape;65102;p27"/>
            <p:cNvSpPr/>
            <p:nvPr/>
          </p:nvSpPr>
          <p:spPr>
            <a:xfrm>
              <a:off x="8834195" y="34836"/>
              <a:ext cx="13884" cy="6715"/>
            </a:xfrm>
            <a:custGeom>
              <a:avLst/>
              <a:gdLst/>
              <a:ahLst/>
              <a:cxnLst/>
              <a:rect l="l" t="t" r="r" b="b"/>
              <a:pathLst>
                <a:path w="389" h="223" extrusionOk="0">
                  <a:moveTo>
                    <a:pt x="388" y="110"/>
                  </a:moveTo>
                  <a:cubicBezTo>
                    <a:pt x="346" y="0"/>
                    <a:pt x="173" y="54"/>
                    <a:pt x="0" y="110"/>
                  </a:cubicBezTo>
                  <a:cubicBezTo>
                    <a:pt x="6" y="200"/>
                    <a:pt x="337" y="222"/>
                    <a:pt x="388"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3" name="Google Shape;65103;p27"/>
            <p:cNvSpPr/>
            <p:nvPr/>
          </p:nvSpPr>
          <p:spPr>
            <a:xfrm>
              <a:off x="9050916" y="31885"/>
              <a:ext cx="14063" cy="4306"/>
            </a:xfrm>
            <a:custGeom>
              <a:avLst/>
              <a:gdLst/>
              <a:ahLst/>
              <a:cxnLst/>
              <a:rect l="l" t="t" r="r" b="b"/>
              <a:pathLst>
                <a:path w="394" h="143" extrusionOk="0">
                  <a:moveTo>
                    <a:pt x="292" y="25"/>
                  </a:moveTo>
                  <a:cubicBezTo>
                    <a:pt x="240" y="1"/>
                    <a:pt x="1" y="68"/>
                    <a:pt x="100" y="117"/>
                  </a:cubicBezTo>
                  <a:cubicBezTo>
                    <a:pt x="152" y="143"/>
                    <a:pt x="394"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4" name="Google Shape;65104;p27"/>
            <p:cNvSpPr/>
            <p:nvPr/>
          </p:nvSpPr>
          <p:spPr>
            <a:xfrm>
              <a:off x="8968289" y="31885"/>
              <a:ext cx="14063" cy="4306"/>
            </a:xfrm>
            <a:custGeom>
              <a:avLst/>
              <a:gdLst/>
              <a:ahLst/>
              <a:cxnLst/>
              <a:rect l="l" t="t" r="r" b="b"/>
              <a:pathLst>
                <a:path w="394" h="143" extrusionOk="0">
                  <a:moveTo>
                    <a:pt x="295" y="25"/>
                  </a:moveTo>
                  <a:cubicBezTo>
                    <a:pt x="242" y="1"/>
                    <a:pt x="0" y="68"/>
                    <a:pt x="103" y="117"/>
                  </a:cubicBezTo>
                  <a:cubicBezTo>
                    <a:pt x="155" y="143"/>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5" name="Google Shape;65105;p27"/>
            <p:cNvSpPr/>
            <p:nvPr/>
          </p:nvSpPr>
          <p:spPr>
            <a:xfrm>
              <a:off x="8625790" y="20895"/>
              <a:ext cx="22665" cy="11773"/>
            </a:xfrm>
            <a:custGeom>
              <a:avLst/>
              <a:gdLst/>
              <a:ahLst/>
              <a:cxnLst/>
              <a:rect l="l" t="t" r="r" b="b"/>
              <a:pathLst>
                <a:path w="635" h="391" extrusionOk="0">
                  <a:moveTo>
                    <a:pt x="635" y="390"/>
                  </a:moveTo>
                  <a:lnTo>
                    <a:pt x="635" y="27"/>
                  </a:lnTo>
                  <a:cubicBezTo>
                    <a:pt x="125" y="0"/>
                    <a:pt x="1" y="153"/>
                    <a:pt x="54" y="3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6" name="Google Shape;65106;p27"/>
            <p:cNvSpPr/>
            <p:nvPr/>
          </p:nvSpPr>
          <p:spPr>
            <a:xfrm>
              <a:off x="1768602" y="29175"/>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7" name="Google Shape;65107;p27"/>
            <p:cNvSpPr/>
            <p:nvPr/>
          </p:nvSpPr>
          <p:spPr>
            <a:xfrm>
              <a:off x="1744689" y="16289"/>
              <a:ext cx="22986" cy="13670"/>
            </a:xfrm>
            <a:custGeom>
              <a:avLst/>
              <a:gdLst/>
              <a:ahLst/>
              <a:cxnLst/>
              <a:rect l="l" t="t" r="r" b="b"/>
              <a:pathLst>
                <a:path w="644" h="454" extrusionOk="0">
                  <a:moveTo>
                    <a:pt x="1" y="89"/>
                  </a:moveTo>
                  <a:lnTo>
                    <a:pt x="1" y="453"/>
                  </a:lnTo>
                  <a:lnTo>
                    <a:pt x="578" y="453"/>
                  </a:lnTo>
                  <a:cubicBezTo>
                    <a:pt x="629" y="217"/>
                    <a:pt x="643" y="0"/>
                    <a:pt x="1" y="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8" name="Google Shape;65108;p27"/>
            <p:cNvSpPr/>
            <p:nvPr/>
          </p:nvSpPr>
          <p:spPr>
            <a:xfrm>
              <a:off x="8118324" y="16289"/>
              <a:ext cx="26948" cy="13008"/>
            </a:xfrm>
            <a:custGeom>
              <a:avLst/>
              <a:gdLst/>
              <a:ahLst/>
              <a:cxnLst/>
              <a:rect l="l" t="t" r="r" b="b"/>
              <a:pathLst>
                <a:path w="755" h="432" extrusionOk="0">
                  <a:moveTo>
                    <a:pt x="194" y="0"/>
                  </a:moveTo>
                  <a:cubicBezTo>
                    <a:pt x="212" y="158"/>
                    <a:pt x="154" y="282"/>
                    <a:pt x="1" y="362"/>
                  </a:cubicBezTo>
                  <a:cubicBezTo>
                    <a:pt x="660" y="431"/>
                    <a:pt x="754" y="16"/>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9" name="Google Shape;65109;p27"/>
            <p:cNvSpPr/>
            <p:nvPr/>
          </p:nvSpPr>
          <p:spPr>
            <a:xfrm>
              <a:off x="3905901" y="21046"/>
              <a:ext cx="13777" cy="7377"/>
            </a:xfrm>
            <a:custGeom>
              <a:avLst/>
              <a:gdLst/>
              <a:ahLst/>
              <a:cxnLst/>
              <a:rect l="l" t="t" r="r" b="b"/>
              <a:pathLst>
                <a:path w="386" h="245" extrusionOk="0">
                  <a:moveTo>
                    <a:pt x="386" y="113"/>
                  </a:moveTo>
                  <a:cubicBezTo>
                    <a:pt x="383" y="21"/>
                    <a:pt x="49" y="0"/>
                    <a:pt x="1" y="113"/>
                  </a:cubicBezTo>
                  <a:cubicBezTo>
                    <a:pt x="216" y="103"/>
                    <a:pt x="304" y="244"/>
                    <a:pt x="386" y="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0" name="Google Shape;65110;p27"/>
            <p:cNvSpPr/>
            <p:nvPr/>
          </p:nvSpPr>
          <p:spPr>
            <a:xfrm>
              <a:off x="1541388" y="23665"/>
              <a:ext cx="14099" cy="4306"/>
            </a:xfrm>
            <a:custGeom>
              <a:avLst/>
              <a:gdLst/>
              <a:ahLst/>
              <a:cxnLst/>
              <a:rect l="l" t="t" r="r" b="b"/>
              <a:pathLst>
                <a:path w="395" h="143" extrusionOk="0">
                  <a:moveTo>
                    <a:pt x="295" y="26"/>
                  </a:moveTo>
                  <a:cubicBezTo>
                    <a:pt x="242" y="1"/>
                    <a:pt x="0" y="70"/>
                    <a:pt x="102" y="117"/>
                  </a:cubicBezTo>
                  <a:cubicBezTo>
                    <a:pt x="157" y="143"/>
                    <a:pt x="395" y="72"/>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1" name="Google Shape;65111;p27"/>
            <p:cNvSpPr/>
            <p:nvPr/>
          </p:nvSpPr>
          <p:spPr>
            <a:xfrm>
              <a:off x="560719" y="21317"/>
              <a:ext cx="6960" cy="6263"/>
            </a:xfrm>
            <a:custGeom>
              <a:avLst/>
              <a:gdLst/>
              <a:ahLst/>
              <a:cxnLst/>
              <a:rect l="l" t="t" r="r" b="b"/>
              <a:pathLst>
                <a:path w="195" h="208" extrusionOk="0">
                  <a:moveTo>
                    <a:pt x="195" y="104"/>
                  </a:moveTo>
                  <a:cubicBezTo>
                    <a:pt x="195" y="55"/>
                    <a:pt x="34" y="0"/>
                    <a:pt x="0" y="104"/>
                  </a:cubicBezTo>
                  <a:cubicBezTo>
                    <a:pt x="0" y="154"/>
                    <a:pt x="158"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2" name="Google Shape;65112;p27"/>
            <p:cNvSpPr/>
            <p:nvPr/>
          </p:nvSpPr>
          <p:spPr>
            <a:xfrm>
              <a:off x="271615" y="18125"/>
              <a:ext cx="27662" cy="9966"/>
            </a:xfrm>
            <a:custGeom>
              <a:avLst/>
              <a:gdLst/>
              <a:ahLst/>
              <a:cxnLst/>
              <a:rect l="l" t="t" r="r" b="b"/>
              <a:pathLst>
                <a:path w="775" h="331" extrusionOk="0">
                  <a:moveTo>
                    <a:pt x="775" y="119"/>
                  </a:moveTo>
                  <a:cubicBezTo>
                    <a:pt x="515" y="2"/>
                    <a:pt x="54" y="1"/>
                    <a:pt x="1" y="210"/>
                  </a:cubicBezTo>
                  <a:cubicBezTo>
                    <a:pt x="257" y="328"/>
                    <a:pt x="719" y="331"/>
                    <a:pt x="775" y="11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3" name="Google Shape;65113;p27"/>
            <p:cNvSpPr/>
            <p:nvPr/>
          </p:nvSpPr>
          <p:spPr>
            <a:xfrm>
              <a:off x="4135935" y="7858"/>
              <a:ext cx="37120" cy="16591"/>
            </a:xfrm>
            <a:custGeom>
              <a:avLst/>
              <a:gdLst/>
              <a:ahLst/>
              <a:cxnLst/>
              <a:rect l="l" t="t" r="r" b="b"/>
              <a:pathLst>
                <a:path w="1040" h="551" extrusionOk="0">
                  <a:moveTo>
                    <a:pt x="884" y="551"/>
                  </a:moveTo>
                  <a:cubicBezTo>
                    <a:pt x="1039" y="1"/>
                    <a:pt x="0" y="490"/>
                    <a:pt x="884" y="55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4" name="Google Shape;65114;p27"/>
            <p:cNvSpPr/>
            <p:nvPr/>
          </p:nvSpPr>
          <p:spPr>
            <a:xfrm>
              <a:off x="860887" y="16409"/>
              <a:ext cx="34086" cy="8822"/>
            </a:xfrm>
            <a:custGeom>
              <a:avLst/>
              <a:gdLst/>
              <a:ahLst/>
              <a:cxnLst/>
              <a:rect l="l" t="t" r="r" b="b"/>
              <a:pathLst>
                <a:path w="955" h="293" extrusionOk="0">
                  <a:moveTo>
                    <a:pt x="75" y="176"/>
                  </a:moveTo>
                  <a:cubicBezTo>
                    <a:pt x="322" y="182"/>
                    <a:pt x="344" y="293"/>
                    <a:pt x="656" y="267"/>
                  </a:cubicBezTo>
                  <a:cubicBezTo>
                    <a:pt x="955" y="45"/>
                    <a:pt x="1" y="0"/>
                    <a:pt x="75"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5" name="Google Shape;65115;p27"/>
            <p:cNvSpPr/>
            <p:nvPr/>
          </p:nvSpPr>
          <p:spPr>
            <a:xfrm>
              <a:off x="6958482" y="18246"/>
              <a:ext cx="13956" cy="4246"/>
            </a:xfrm>
            <a:custGeom>
              <a:avLst/>
              <a:gdLst/>
              <a:ahLst/>
              <a:cxnLst/>
              <a:rect l="l" t="t" r="r" b="b"/>
              <a:pathLst>
                <a:path w="391" h="141" extrusionOk="0">
                  <a:moveTo>
                    <a:pt x="293" y="24"/>
                  </a:moveTo>
                  <a:cubicBezTo>
                    <a:pt x="239" y="1"/>
                    <a:pt x="1" y="68"/>
                    <a:pt x="97" y="115"/>
                  </a:cubicBezTo>
                  <a:cubicBezTo>
                    <a:pt x="153" y="140"/>
                    <a:pt x="391"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6" name="Google Shape;65116;p27"/>
            <p:cNvSpPr/>
            <p:nvPr/>
          </p:nvSpPr>
          <p:spPr>
            <a:xfrm>
              <a:off x="5981739" y="10749"/>
              <a:ext cx="25556" cy="10990"/>
            </a:xfrm>
            <a:custGeom>
              <a:avLst/>
              <a:gdLst/>
              <a:ahLst/>
              <a:cxnLst/>
              <a:rect l="l" t="t" r="r" b="b"/>
              <a:pathLst>
                <a:path w="716" h="365" extrusionOk="0">
                  <a:moveTo>
                    <a:pt x="662" y="364"/>
                  </a:moveTo>
                  <a:cubicBezTo>
                    <a:pt x="715" y="158"/>
                    <a:pt x="612" y="22"/>
                    <a:pt x="277" y="0"/>
                  </a:cubicBezTo>
                  <a:cubicBezTo>
                    <a:pt x="214" y="123"/>
                    <a:pt x="0" y="174"/>
                    <a:pt x="84"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7" name="Google Shape;65117;p27"/>
            <p:cNvSpPr/>
            <p:nvPr/>
          </p:nvSpPr>
          <p:spPr>
            <a:xfrm>
              <a:off x="2912347" y="7076"/>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8" name="Google Shape;65118;p27"/>
            <p:cNvSpPr/>
            <p:nvPr/>
          </p:nvSpPr>
          <p:spPr>
            <a:xfrm>
              <a:off x="2177345" y="8069"/>
              <a:ext cx="14705" cy="9455"/>
            </a:xfrm>
            <a:custGeom>
              <a:avLst/>
              <a:gdLst/>
              <a:ahLst/>
              <a:cxnLst/>
              <a:rect l="l" t="t" r="r" b="b"/>
              <a:pathLst>
                <a:path w="412" h="314" extrusionOk="0">
                  <a:moveTo>
                    <a:pt x="411" y="273"/>
                  </a:moveTo>
                  <a:lnTo>
                    <a:pt x="411" y="92"/>
                  </a:lnTo>
                  <a:cubicBezTo>
                    <a:pt x="218" y="92"/>
                    <a:pt x="182" y="19"/>
                    <a:pt x="26" y="0"/>
                  </a:cubicBezTo>
                  <a:cubicBezTo>
                    <a:pt x="46" y="143"/>
                    <a:pt x="0" y="314"/>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9" name="Google Shape;65119;p27"/>
            <p:cNvSpPr/>
            <p:nvPr/>
          </p:nvSpPr>
          <p:spPr>
            <a:xfrm>
              <a:off x="1909763" y="13519"/>
              <a:ext cx="13920" cy="2710"/>
            </a:xfrm>
            <a:custGeom>
              <a:avLst/>
              <a:gdLst/>
              <a:ahLst/>
              <a:cxnLst/>
              <a:rect l="l" t="t" r="r" b="b"/>
              <a:pathLst>
                <a:path w="390" h="90" extrusionOk="0">
                  <a:moveTo>
                    <a:pt x="390" y="1"/>
                  </a:moveTo>
                  <a:cubicBezTo>
                    <a:pt x="240" y="21"/>
                    <a:pt x="6" y="2"/>
                    <a:pt x="1" y="90"/>
                  </a:cubicBezTo>
                  <a:cubicBezTo>
                    <a:pt x="153" y="70"/>
                    <a:pt x="384" y="88"/>
                    <a:pt x="3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0" name="Google Shape;65120;p27"/>
            <p:cNvSpPr/>
            <p:nvPr/>
          </p:nvSpPr>
          <p:spPr>
            <a:xfrm>
              <a:off x="3998736" y="9996"/>
              <a:ext cx="13991" cy="4276"/>
            </a:xfrm>
            <a:custGeom>
              <a:avLst/>
              <a:gdLst/>
              <a:ahLst/>
              <a:cxnLst/>
              <a:rect l="l" t="t" r="r" b="b"/>
              <a:pathLst>
                <a:path w="392" h="142" extrusionOk="0">
                  <a:moveTo>
                    <a:pt x="291" y="25"/>
                  </a:moveTo>
                  <a:cubicBezTo>
                    <a:pt x="242" y="0"/>
                    <a:pt x="0" y="68"/>
                    <a:pt x="99" y="117"/>
                  </a:cubicBezTo>
                  <a:cubicBezTo>
                    <a:pt x="153" y="141"/>
                    <a:pt x="392" y="74"/>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1" name="Google Shape;65121;p27"/>
            <p:cNvSpPr/>
            <p:nvPr/>
          </p:nvSpPr>
          <p:spPr>
            <a:xfrm>
              <a:off x="804994" y="9996"/>
              <a:ext cx="13991" cy="4276"/>
            </a:xfrm>
            <a:custGeom>
              <a:avLst/>
              <a:gdLst/>
              <a:ahLst/>
              <a:cxnLst/>
              <a:rect l="l" t="t" r="r" b="b"/>
              <a:pathLst>
                <a:path w="392" h="142" extrusionOk="0">
                  <a:moveTo>
                    <a:pt x="291" y="25"/>
                  </a:moveTo>
                  <a:cubicBezTo>
                    <a:pt x="238" y="0"/>
                    <a:pt x="0" y="68"/>
                    <a:pt x="99" y="117"/>
                  </a:cubicBezTo>
                  <a:cubicBezTo>
                    <a:pt x="153" y="141"/>
                    <a:pt x="392" y="74"/>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2" name="Google Shape;65122;p27"/>
            <p:cNvSpPr/>
            <p:nvPr/>
          </p:nvSpPr>
          <p:spPr>
            <a:xfrm>
              <a:off x="6982645" y="5329"/>
              <a:ext cx="13849" cy="5450"/>
            </a:xfrm>
            <a:custGeom>
              <a:avLst/>
              <a:gdLst/>
              <a:ahLst/>
              <a:cxnLst/>
              <a:rect l="l" t="t" r="r" b="b"/>
              <a:pathLst>
                <a:path w="388" h="181" extrusionOk="0">
                  <a:moveTo>
                    <a:pt x="387" y="0"/>
                  </a:moveTo>
                  <a:lnTo>
                    <a:pt x="1" y="0"/>
                  </a:lnTo>
                  <a:lnTo>
                    <a:pt x="1" y="180"/>
                  </a:lnTo>
                  <a:lnTo>
                    <a:pt x="387" y="18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3" name="Google Shape;65123;p27"/>
            <p:cNvSpPr/>
            <p:nvPr/>
          </p:nvSpPr>
          <p:spPr>
            <a:xfrm>
              <a:off x="3155694" y="2559"/>
              <a:ext cx="13813" cy="5510"/>
            </a:xfrm>
            <a:custGeom>
              <a:avLst/>
              <a:gdLst/>
              <a:ahLst/>
              <a:cxnLst/>
              <a:rect l="l" t="t" r="r" b="b"/>
              <a:pathLst>
                <a:path w="387" h="183" extrusionOk="0">
                  <a:moveTo>
                    <a:pt x="386" y="1"/>
                  </a:moveTo>
                  <a:lnTo>
                    <a:pt x="0" y="1"/>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4" name="Google Shape;65124;p27"/>
            <p:cNvSpPr/>
            <p:nvPr/>
          </p:nvSpPr>
          <p:spPr>
            <a:xfrm>
              <a:off x="2086081" y="0"/>
              <a:ext cx="34086" cy="8792"/>
            </a:xfrm>
            <a:custGeom>
              <a:avLst/>
              <a:gdLst/>
              <a:ahLst/>
              <a:cxnLst/>
              <a:rect l="l" t="t" r="r" b="b"/>
              <a:pathLst>
                <a:path w="955" h="292" extrusionOk="0">
                  <a:moveTo>
                    <a:pt x="76" y="177"/>
                  </a:moveTo>
                  <a:cubicBezTo>
                    <a:pt x="321" y="182"/>
                    <a:pt x="341" y="292"/>
                    <a:pt x="654" y="268"/>
                  </a:cubicBezTo>
                  <a:cubicBezTo>
                    <a:pt x="954" y="45"/>
                    <a:pt x="0" y="1"/>
                    <a:pt x="76"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5" name="Google Shape;65125;p27"/>
            <p:cNvSpPr/>
            <p:nvPr/>
          </p:nvSpPr>
          <p:spPr>
            <a:xfrm>
              <a:off x="3138455" y="1776"/>
              <a:ext cx="13920" cy="4306"/>
            </a:xfrm>
            <a:custGeom>
              <a:avLst/>
              <a:gdLst/>
              <a:ahLst/>
              <a:cxnLst/>
              <a:rect l="l" t="t" r="r" b="b"/>
              <a:pathLst>
                <a:path w="390" h="143" extrusionOk="0">
                  <a:moveTo>
                    <a:pt x="290" y="27"/>
                  </a:moveTo>
                  <a:cubicBezTo>
                    <a:pt x="236" y="1"/>
                    <a:pt x="0" y="70"/>
                    <a:pt x="98" y="118"/>
                  </a:cubicBezTo>
                  <a:cubicBezTo>
                    <a:pt x="151" y="143"/>
                    <a:pt x="389" y="74"/>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6" name="Google Shape;65126;p27"/>
            <p:cNvSpPr/>
            <p:nvPr/>
          </p:nvSpPr>
          <p:spPr>
            <a:xfrm>
              <a:off x="2226528" y="2559"/>
              <a:ext cx="13742" cy="2800"/>
            </a:xfrm>
            <a:custGeom>
              <a:avLst/>
              <a:gdLst/>
              <a:ahLst/>
              <a:cxnLst/>
              <a:rect l="l" t="t" r="r" b="b"/>
              <a:pathLst>
                <a:path w="385" h="93" extrusionOk="0">
                  <a:moveTo>
                    <a:pt x="384" y="1"/>
                  </a:moveTo>
                  <a:cubicBezTo>
                    <a:pt x="236" y="20"/>
                    <a:pt x="2" y="2"/>
                    <a:pt x="1" y="92"/>
                  </a:cubicBezTo>
                  <a:cubicBezTo>
                    <a:pt x="148" y="73"/>
                    <a:pt x="377" y="88"/>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7" name="Google Shape;65127;p27"/>
            <p:cNvSpPr/>
            <p:nvPr/>
          </p:nvSpPr>
          <p:spPr>
            <a:xfrm>
              <a:off x="2081869" y="669674"/>
              <a:ext cx="50648" cy="16410"/>
            </a:xfrm>
            <a:custGeom>
              <a:avLst/>
              <a:gdLst/>
              <a:ahLst/>
              <a:cxnLst/>
              <a:rect l="l" t="t" r="r" b="b"/>
              <a:pathLst>
                <a:path w="1419" h="545" extrusionOk="0">
                  <a:moveTo>
                    <a:pt x="194" y="545"/>
                  </a:moveTo>
                  <a:cubicBezTo>
                    <a:pt x="1418" y="478"/>
                    <a:pt x="207" y="1"/>
                    <a:pt x="1" y="271"/>
                  </a:cubicBezTo>
                  <a:cubicBezTo>
                    <a:pt x="228" y="289"/>
                    <a:pt x="209" y="416"/>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8" name="Google Shape;65128;p27"/>
            <p:cNvSpPr/>
            <p:nvPr/>
          </p:nvSpPr>
          <p:spPr>
            <a:xfrm>
              <a:off x="8772305" y="379849"/>
              <a:ext cx="34443" cy="11020"/>
            </a:xfrm>
            <a:custGeom>
              <a:avLst/>
              <a:gdLst/>
              <a:ahLst/>
              <a:cxnLst/>
              <a:rect l="l" t="t" r="r" b="b"/>
              <a:pathLst>
                <a:path w="965" h="366" extrusionOk="0">
                  <a:moveTo>
                    <a:pt x="964" y="365"/>
                  </a:moveTo>
                  <a:cubicBezTo>
                    <a:pt x="898" y="124"/>
                    <a:pt x="459" y="58"/>
                    <a:pt x="1" y="1"/>
                  </a:cubicBezTo>
                  <a:cubicBezTo>
                    <a:pt x="79" y="237"/>
                    <a:pt x="601" y="263"/>
                    <a:pt x="964"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9" name="Google Shape;65129;p27"/>
            <p:cNvSpPr/>
            <p:nvPr/>
          </p:nvSpPr>
          <p:spPr>
            <a:xfrm>
              <a:off x="9095424" y="152981"/>
              <a:ext cx="36728" cy="16290"/>
            </a:xfrm>
            <a:custGeom>
              <a:avLst/>
              <a:gdLst/>
              <a:ahLst/>
              <a:cxnLst/>
              <a:rect l="l" t="t" r="r" b="b"/>
              <a:pathLst>
                <a:path w="1029" h="541" extrusionOk="0">
                  <a:moveTo>
                    <a:pt x="204" y="455"/>
                  </a:moveTo>
                  <a:cubicBezTo>
                    <a:pt x="793" y="541"/>
                    <a:pt x="1029" y="8"/>
                    <a:pt x="780" y="0"/>
                  </a:cubicBezTo>
                  <a:cubicBezTo>
                    <a:pt x="610" y="161"/>
                    <a:pt x="0" y="115"/>
                    <a:pt x="20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0" name="Google Shape;65130;p27"/>
            <p:cNvSpPr/>
            <p:nvPr/>
          </p:nvSpPr>
          <p:spPr>
            <a:xfrm>
              <a:off x="835332" y="80570"/>
              <a:ext cx="35193" cy="10087"/>
            </a:xfrm>
            <a:custGeom>
              <a:avLst/>
              <a:gdLst/>
              <a:ahLst/>
              <a:cxnLst/>
              <a:rect l="l" t="t" r="r" b="b"/>
              <a:pathLst>
                <a:path w="986" h="335" extrusionOk="0">
                  <a:moveTo>
                    <a:pt x="406" y="315"/>
                  </a:moveTo>
                  <a:cubicBezTo>
                    <a:pt x="484" y="160"/>
                    <a:pt x="655" y="335"/>
                    <a:pt x="986" y="315"/>
                  </a:cubicBezTo>
                  <a:lnTo>
                    <a:pt x="986" y="41"/>
                  </a:lnTo>
                  <a:cubicBezTo>
                    <a:pt x="612" y="1"/>
                    <a:pt x="0" y="288"/>
                    <a:pt x="406" y="3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1" name="Google Shape;65131;p27"/>
            <p:cNvSpPr/>
            <p:nvPr/>
          </p:nvSpPr>
          <p:spPr>
            <a:xfrm>
              <a:off x="808813" y="16951"/>
              <a:ext cx="37549" cy="11141"/>
            </a:xfrm>
            <a:custGeom>
              <a:avLst/>
              <a:gdLst/>
              <a:ahLst/>
              <a:cxnLst/>
              <a:rect l="l" t="t" r="r" b="b"/>
              <a:pathLst>
                <a:path w="1052" h="370" extrusionOk="0">
                  <a:moveTo>
                    <a:pt x="960" y="249"/>
                  </a:moveTo>
                  <a:cubicBezTo>
                    <a:pt x="573" y="249"/>
                    <a:pt x="713" y="0"/>
                    <a:pt x="187" y="67"/>
                  </a:cubicBezTo>
                  <a:cubicBezTo>
                    <a:pt x="0" y="289"/>
                    <a:pt x="1051" y="370"/>
                    <a:pt x="960" y="2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2" name="Google Shape;65132;p27"/>
            <p:cNvSpPr/>
            <p:nvPr/>
          </p:nvSpPr>
          <p:spPr>
            <a:xfrm>
              <a:off x="8669406" y="1705467"/>
              <a:ext cx="13777" cy="6745"/>
            </a:xfrm>
            <a:custGeom>
              <a:avLst/>
              <a:gdLst/>
              <a:ahLst/>
              <a:cxnLst/>
              <a:rect l="l" t="t" r="r" b="b"/>
              <a:pathLst>
                <a:path w="386" h="224" extrusionOk="0">
                  <a:moveTo>
                    <a:pt x="385" y="109"/>
                  </a:moveTo>
                  <a:cubicBezTo>
                    <a:pt x="345" y="1"/>
                    <a:pt x="171" y="54"/>
                    <a:pt x="0" y="109"/>
                  </a:cubicBezTo>
                  <a:cubicBezTo>
                    <a:pt x="3" y="200"/>
                    <a:pt x="338" y="224"/>
                    <a:pt x="385" y="1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3" name="Google Shape;65133;p27"/>
            <p:cNvSpPr/>
            <p:nvPr/>
          </p:nvSpPr>
          <p:spPr>
            <a:xfrm>
              <a:off x="8066999" y="1708027"/>
              <a:ext cx="14063" cy="4246"/>
            </a:xfrm>
            <a:custGeom>
              <a:avLst/>
              <a:gdLst/>
              <a:ahLst/>
              <a:cxnLst/>
              <a:rect l="l" t="t" r="r" b="b"/>
              <a:pathLst>
                <a:path w="394" h="141" extrusionOk="0">
                  <a:moveTo>
                    <a:pt x="100" y="115"/>
                  </a:moveTo>
                  <a:cubicBezTo>
                    <a:pt x="156" y="140"/>
                    <a:pt x="393" y="72"/>
                    <a:pt x="294" y="24"/>
                  </a:cubicBezTo>
                  <a:cubicBezTo>
                    <a:pt x="242" y="1"/>
                    <a:pt x="0"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4" name="Google Shape;65134;p27"/>
            <p:cNvSpPr/>
            <p:nvPr/>
          </p:nvSpPr>
          <p:spPr>
            <a:xfrm>
              <a:off x="3244567" y="1706070"/>
              <a:ext cx="21665" cy="6353"/>
            </a:xfrm>
            <a:custGeom>
              <a:avLst/>
              <a:gdLst/>
              <a:ahLst/>
              <a:cxnLst/>
              <a:rect l="l" t="t" r="r" b="b"/>
              <a:pathLst>
                <a:path w="607" h="211" extrusionOk="0">
                  <a:moveTo>
                    <a:pt x="606" y="0"/>
                  </a:moveTo>
                  <a:lnTo>
                    <a:pt x="29" y="0"/>
                  </a:lnTo>
                  <a:cubicBezTo>
                    <a:pt x="1" y="161"/>
                    <a:pt x="221" y="211"/>
                    <a:pt x="606" y="1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5" name="Google Shape;65135;p27"/>
            <p:cNvSpPr/>
            <p:nvPr/>
          </p:nvSpPr>
          <p:spPr>
            <a:xfrm>
              <a:off x="113821" y="1705919"/>
              <a:ext cx="23843" cy="5962"/>
            </a:xfrm>
            <a:custGeom>
              <a:avLst/>
              <a:gdLst/>
              <a:ahLst/>
              <a:cxnLst/>
              <a:rect l="l" t="t" r="r" b="b"/>
              <a:pathLst>
                <a:path w="668" h="198" extrusionOk="0">
                  <a:moveTo>
                    <a:pt x="579" y="5"/>
                  </a:moveTo>
                  <a:cubicBezTo>
                    <a:pt x="246" y="0"/>
                    <a:pt x="83" y="73"/>
                    <a:pt x="1" y="185"/>
                  </a:cubicBezTo>
                  <a:cubicBezTo>
                    <a:pt x="302" y="176"/>
                    <a:pt x="668" y="197"/>
                    <a:pt x="579"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6" name="Google Shape;65136;p27"/>
            <p:cNvSpPr/>
            <p:nvPr/>
          </p:nvSpPr>
          <p:spPr>
            <a:xfrm>
              <a:off x="2670678" y="1705287"/>
              <a:ext cx="14099" cy="4215"/>
            </a:xfrm>
            <a:custGeom>
              <a:avLst/>
              <a:gdLst/>
              <a:ahLst/>
              <a:cxnLst/>
              <a:rect l="l" t="t" r="r" b="b"/>
              <a:pathLst>
                <a:path w="395" h="140" extrusionOk="0">
                  <a:moveTo>
                    <a:pt x="292" y="26"/>
                  </a:moveTo>
                  <a:cubicBezTo>
                    <a:pt x="242" y="0"/>
                    <a:pt x="0" y="68"/>
                    <a:pt x="102" y="115"/>
                  </a:cubicBezTo>
                  <a:cubicBezTo>
                    <a:pt x="155" y="140"/>
                    <a:pt x="395" y="72"/>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7" name="Google Shape;65137;p27"/>
            <p:cNvSpPr/>
            <p:nvPr/>
          </p:nvSpPr>
          <p:spPr>
            <a:xfrm>
              <a:off x="6889989" y="1702517"/>
              <a:ext cx="14170" cy="4276"/>
            </a:xfrm>
            <a:custGeom>
              <a:avLst/>
              <a:gdLst/>
              <a:ahLst/>
              <a:cxnLst/>
              <a:rect l="l" t="t" r="r" b="b"/>
              <a:pathLst>
                <a:path w="397" h="142" extrusionOk="0">
                  <a:moveTo>
                    <a:pt x="101" y="118"/>
                  </a:moveTo>
                  <a:cubicBezTo>
                    <a:pt x="155" y="142"/>
                    <a:pt x="396" y="74"/>
                    <a:pt x="293" y="27"/>
                  </a:cubicBezTo>
                  <a:cubicBezTo>
                    <a:pt x="240" y="1"/>
                    <a:pt x="1" y="69"/>
                    <a:pt x="101"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8" name="Google Shape;65138;p27"/>
            <p:cNvSpPr/>
            <p:nvPr/>
          </p:nvSpPr>
          <p:spPr>
            <a:xfrm>
              <a:off x="5196732" y="1702517"/>
              <a:ext cx="14099" cy="4246"/>
            </a:xfrm>
            <a:custGeom>
              <a:avLst/>
              <a:gdLst/>
              <a:ahLst/>
              <a:cxnLst/>
              <a:rect l="l" t="t" r="r" b="b"/>
              <a:pathLst>
                <a:path w="395" h="141" extrusionOk="0">
                  <a:moveTo>
                    <a:pt x="294" y="24"/>
                  </a:moveTo>
                  <a:cubicBezTo>
                    <a:pt x="241" y="1"/>
                    <a:pt x="1" y="69"/>
                    <a:pt x="102" y="116"/>
                  </a:cubicBezTo>
                  <a:cubicBezTo>
                    <a:pt x="155" y="141"/>
                    <a:pt x="395" y="74"/>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9" name="Google Shape;65139;p27"/>
            <p:cNvSpPr/>
            <p:nvPr/>
          </p:nvSpPr>
          <p:spPr>
            <a:xfrm>
              <a:off x="1827636" y="1689600"/>
              <a:ext cx="39761" cy="13670"/>
            </a:xfrm>
            <a:custGeom>
              <a:avLst/>
              <a:gdLst/>
              <a:ahLst/>
              <a:cxnLst/>
              <a:rect l="l" t="t" r="r" b="b"/>
              <a:pathLst>
                <a:path w="1114" h="454" extrusionOk="0">
                  <a:moveTo>
                    <a:pt x="577" y="0"/>
                  </a:moveTo>
                  <a:cubicBezTo>
                    <a:pt x="405" y="160"/>
                    <a:pt x="113" y="264"/>
                    <a:pt x="0" y="453"/>
                  </a:cubicBezTo>
                  <a:cubicBezTo>
                    <a:pt x="388" y="447"/>
                    <a:pt x="1114" y="143"/>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0" name="Google Shape;65140;p27"/>
            <p:cNvSpPr/>
            <p:nvPr/>
          </p:nvSpPr>
          <p:spPr>
            <a:xfrm>
              <a:off x="1665738" y="1699807"/>
              <a:ext cx="14134" cy="4215"/>
            </a:xfrm>
            <a:custGeom>
              <a:avLst/>
              <a:gdLst/>
              <a:ahLst/>
              <a:cxnLst/>
              <a:rect l="l" t="t" r="r" b="b"/>
              <a:pathLst>
                <a:path w="396" h="140" extrusionOk="0">
                  <a:moveTo>
                    <a:pt x="101" y="114"/>
                  </a:moveTo>
                  <a:cubicBezTo>
                    <a:pt x="154" y="139"/>
                    <a:pt x="396" y="73"/>
                    <a:pt x="291" y="26"/>
                  </a:cubicBezTo>
                  <a:cubicBezTo>
                    <a:pt x="239" y="1"/>
                    <a:pt x="0" y="69"/>
                    <a:pt x="101"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1" name="Google Shape;65141;p27"/>
            <p:cNvSpPr/>
            <p:nvPr/>
          </p:nvSpPr>
          <p:spPr>
            <a:xfrm>
              <a:off x="1087602" y="1697067"/>
              <a:ext cx="14063" cy="4246"/>
            </a:xfrm>
            <a:custGeom>
              <a:avLst/>
              <a:gdLst/>
              <a:ahLst/>
              <a:cxnLst/>
              <a:rect l="l" t="t" r="r" b="b"/>
              <a:pathLst>
                <a:path w="394" h="141" extrusionOk="0">
                  <a:moveTo>
                    <a:pt x="100" y="117"/>
                  </a:moveTo>
                  <a:cubicBezTo>
                    <a:pt x="151" y="140"/>
                    <a:pt x="393" y="72"/>
                    <a:pt x="290" y="27"/>
                  </a:cubicBezTo>
                  <a:cubicBezTo>
                    <a:pt x="241" y="0"/>
                    <a:pt x="0"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2" name="Google Shape;65142;p27"/>
            <p:cNvSpPr/>
            <p:nvPr/>
          </p:nvSpPr>
          <p:spPr>
            <a:xfrm>
              <a:off x="2732675" y="1694327"/>
              <a:ext cx="13991" cy="4306"/>
            </a:xfrm>
            <a:custGeom>
              <a:avLst/>
              <a:gdLst/>
              <a:ahLst/>
              <a:cxnLst/>
              <a:rect l="l" t="t" r="r" b="b"/>
              <a:pathLst>
                <a:path w="392" h="143" extrusionOk="0">
                  <a:moveTo>
                    <a:pt x="100" y="118"/>
                  </a:moveTo>
                  <a:cubicBezTo>
                    <a:pt x="152" y="142"/>
                    <a:pt x="391" y="73"/>
                    <a:pt x="295" y="26"/>
                  </a:cubicBezTo>
                  <a:cubicBezTo>
                    <a:pt x="237" y="0"/>
                    <a:pt x="1"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3" name="Google Shape;65143;p27"/>
            <p:cNvSpPr/>
            <p:nvPr/>
          </p:nvSpPr>
          <p:spPr>
            <a:xfrm>
              <a:off x="2867019" y="1689600"/>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4" name="Google Shape;65144;p27"/>
            <p:cNvSpPr/>
            <p:nvPr/>
          </p:nvSpPr>
          <p:spPr>
            <a:xfrm>
              <a:off x="6556306" y="1686499"/>
              <a:ext cx="6889" cy="6263"/>
            </a:xfrm>
            <a:custGeom>
              <a:avLst/>
              <a:gdLst/>
              <a:ahLst/>
              <a:cxnLst/>
              <a:rect l="l" t="t" r="r" b="b"/>
              <a:pathLst>
                <a:path w="193" h="208" extrusionOk="0">
                  <a:moveTo>
                    <a:pt x="193" y="103"/>
                  </a:moveTo>
                  <a:cubicBezTo>
                    <a:pt x="193" y="53"/>
                    <a:pt x="36" y="0"/>
                    <a:pt x="1" y="103"/>
                  </a:cubicBezTo>
                  <a:cubicBezTo>
                    <a:pt x="1" y="156"/>
                    <a:pt x="157" y="208"/>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5" name="Google Shape;65145;p27"/>
            <p:cNvSpPr/>
            <p:nvPr/>
          </p:nvSpPr>
          <p:spPr>
            <a:xfrm>
              <a:off x="4222952" y="1686499"/>
              <a:ext cx="6924" cy="6263"/>
            </a:xfrm>
            <a:custGeom>
              <a:avLst/>
              <a:gdLst/>
              <a:ahLst/>
              <a:cxnLst/>
              <a:rect l="l" t="t" r="r" b="b"/>
              <a:pathLst>
                <a:path w="194" h="208" extrusionOk="0">
                  <a:moveTo>
                    <a:pt x="194" y="103"/>
                  </a:moveTo>
                  <a:cubicBezTo>
                    <a:pt x="194" y="53"/>
                    <a:pt x="37" y="0"/>
                    <a:pt x="1" y="103"/>
                  </a:cubicBezTo>
                  <a:cubicBezTo>
                    <a:pt x="1" y="156"/>
                    <a:pt x="155" y="208"/>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6" name="Google Shape;65146;p27"/>
            <p:cNvSpPr/>
            <p:nvPr/>
          </p:nvSpPr>
          <p:spPr>
            <a:xfrm>
              <a:off x="536948" y="1688817"/>
              <a:ext cx="14063" cy="4306"/>
            </a:xfrm>
            <a:custGeom>
              <a:avLst/>
              <a:gdLst/>
              <a:ahLst/>
              <a:cxnLst/>
              <a:rect l="l" t="t" r="r" b="b"/>
              <a:pathLst>
                <a:path w="394" h="143" extrusionOk="0">
                  <a:moveTo>
                    <a:pt x="293" y="26"/>
                  </a:moveTo>
                  <a:cubicBezTo>
                    <a:pt x="237" y="0"/>
                    <a:pt x="1" y="68"/>
                    <a:pt x="100" y="116"/>
                  </a:cubicBezTo>
                  <a:cubicBezTo>
                    <a:pt x="152" y="143"/>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7" name="Google Shape;65147;p27"/>
            <p:cNvSpPr/>
            <p:nvPr/>
          </p:nvSpPr>
          <p:spPr>
            <a:xfrm>
              <a:off x="5475664" y="1681381"/>
              <a:ext cx="20737" cy="8250"/>
            </a:xfrm>
            <a:custGeom>
              <a:avLst/>
              <a:gdLst/>
              <a:ahLst/>
              <a:cxnLst/>
              <a:rect l="l" t="t" r="r" b="b"/>
              <a:pathLst>
                <a:path w="581" h="274" extrusionOk="0">
                  <a:moveTo>
                    <a:pt x="580" y="92"/>
                  </a:moveTo>
                  <a:cubicBezTo>
                    <a:pt x="387" y="92"/>
                    <a:pt x="349" y="16"/>
                    <a:pt x="195" y="1"/>
                  </a:cubicBezTo>
                  <a:cubicBezTo>
                    <a:pt x="195" y="92"/>
                    <a:pt x="36" y="109"/>
                    <a:pt x="1" y="182"/>
                  </a:cubicBezTo>
                  <a:cubicBezTo>
                    <a:pt x="195" y="182"/>
                    <a:pt x="230" y="255"/>
                    <a:pt x="388" y="273"/>
                  </a:cubicBezTo>
                  <a:cubicBezTo>
                    <a:pt x="387" y="183"/>
                    <a:pt x="542" y="165"/>
                    <a:pt x="58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8" name="Google Shape;65148;p27"/>
            <p:cNvSpPr/>
            <p:nvPr/>
          </p:nvSpPr>
          <p:spPr>
            <a:xfrm>
              <a:off x="4844918" y="1680989"/>
              <a:ext cx="33551" cy="15778"/>
            </a:xfrm>
            <a:custGeom>
              <a:avLst/>
              <a:gdLst/>
              <a:ahLst/>
              <a:cxnLst/>
              <a:rect l="l" t="t" r="r" b="b"/>
              <a:pathLst>
                <a:path w="940" h="524" extrusionOk="0">
                  <a:moveTo>
                    <a:pt x="895" y="196"/>
                  </a:moveTo>
                  <a:cubicBezTo>
                    <a:pt x="939" y="139"/>
                    <a:pt x="604" y="1"/>
                    <a:pt x="510" y="15"/>
                  </a:cubicBezTo>
                  <a:cubicBezTo>
                    <a:pt x="1" y="87"/>
                    <a:pt x="633" y="524"/>
                    <a:pt x="895"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9" name="Google Shape;65149;p27"/>
            <p:cNvSpPr/>
            <p:nvPr/>
          </p:nvSpPr>
          <p:spPr>
            <a:xfrm>
              <a:off x="416667" y="1672589"/>
              <a:ext cx="40333" cy="14724"/>
            </a:xfrm>
            <a:custGeom>
              <a:avLst/>
              <a:gdLst/>
              <a:ahLst/>
              <a:cxnLst/>
              <a:rect l="l" t="t" r="r" b="b"/>
              <a:pathLst>
                <a:path w="1130" h="489" extrusionOk="0">
                  <a:moveTo>
                    <a:pt x="770" y="384"/>
                  </a:moveTo>
                  <a:cubicBezTo>
                    <a:pt x="1129" y="80"/>
                    <a:pt x="79" y="0"/>
                    <a:pt x="0" y="201"/>
                  </a:cubicBezTo>
                  <a:cubicBezTo>
                    <a:pt x="302" y="242"/>
                    <a:pt x="165" y="488"/>
                    <a:pt x="770" y="3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0" name="Google Shape;65150;p27"/>
            <p:cNvSpPr/>
            <p:nvPr/>
          </p:nvSpPr>
          <p:spPr>
            <a:xfrm>
              <a:off x="822733" y="1662292"/>
              <a:ext cx="50398" cy="17404"/>
            </a:xfrm>
            <a:custGeom>
              <a:avLst/>
              <a:gdLst/>
              <a:ahLst/>
              <a:cxnLst/>
              <a:rect l="l" t="t" r="r" b="b"/>
              <a:pathLst>
                <a:path w="1412" h="578" extrusionOk="0">
                  <a:moveTo>
                    <a:pt x="1157" y="545"/>
                  </a:moveTo>
                  <a:cubicBezTo>
                    <a:pt x="1320" y="440"/>
                    <a:pt x="1412" y="302"/>
                    <a:pt x="1350" y="92"/>
                  </a:cubicBezTo>
                  <a:cubicBezTo>
                    <a:pt x="721" y="145"/>
                    <a:pt x="451" y="32"/>
                    <a:pt x="1" y="0"/>
                  </a:cubicBezTo>
                  <a:cubicBezTo>
                    <a:pt x="229" y="255"/>
                    <a:pt x="314" y="577"/>
                    <a:pt x="1157"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1" name="Google Shape;65151;p27"/>
            <p:cNvSpPr/>
            <p:nvPr/>
          </p:nvSpPr>
          <p:spPr>
            <a:xfrm>
              <a:off x="1189645" y="1659582"/>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4"/>
                    <a:pt x="531" y="356"/>
                    <a:pt x="713"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2" name="Google Shape;65152;p27"/>
            <p:cNvSpPr/>
            <p:nvPr/>
          </p:nvSpPr>
          <p:spPr>
            <a:xfrm>
              <a:off x="6690364" y="1666989"/>
              <a:ext cx="14099" cy="4246"/>
            </a:xfrm>
            <a:custGeom>
              <a:avLst/>
              <a:gdLst/>
              <a:ahLst/>
              <a:cxnLst/>
              <a:rect l="l" t="t" r="r" b="b"/>
              <a:pathLst>
                <a:path w="395" h="141" extrusionOk="0">
                  <a:moveTo>
                    <a:pt x="101" y="117"/>
                  </a:moveTo>
                  <a:cubicBezTo>
                    <a:pt x="156" y="141"/>
                    <a:pt x="395" y="73"/>
                    <a:pt x="293" y="27"/>
                  </a:cubicBezTo>
                  <a:cubicBezTo>
                    <a:pt x="244" y="1"/>
                    <a:pt x="0" y="69"/>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3" name="Google Shape;65153;p27"/>
            <p:cNvSpPr/>
            <p:nvPr/>
          </p:nvSpPr>
          <p:spPr>
            <a:xfrm>
              <a:off x="6611343" y="1662232"/>
              <a:ext cx="13813" cy="5540"/>
            </a:xfrm>
            <a:custGeom>
              <a:avLst/>
              <a:gdLst/>
              <a:ahLst/>
              <a:cxnLst/>
              <a:rect l="l" t="t" r="r" b="b"/>
              <a:pathLst>
                <a:path w="387" h="184" extrusionOk="0">
                  <a:moveTo>
                    <a:pt x="0" y="184"/>
                  </a:moveTo>
                  <a:lnTo>
                    <a:pt x="387" y="184"/>
                  </a:lnTo>
                  <a:lnTo>
                    <a:pt x="387"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4" name="Google Shape;65154;p27"/>
            <p:cNvSpPr/>
            <p:nvPr/>
          </p:nvSpPr>
          <p:spPr>
            <a:xfrm>
              <a:off x="5234673" y="1661690"/>
              <a:ext cx="13777" cy="6805"/>
            </a:xfrm>
            <a:custGeom>
              <a:avLst/>
              <a:gdLst/>
              <a:ahLst/>
              <a:cxnLst/>
              <a:rect l="l" t="t" r="r" b="b"/>
              <a:pathLst>
                <a:path w="386" h="226" extrusionOk="0">
                  <a:moveTo>
                    <a:pt x="385" y="110"/>
                  </a:moveTo>
                  <a:cubicBezTo>
                    <a:pt x="346" y="1"/>
                    <a:pt x="174" y="54"/>
                    <a:pt x="0" y="110"/>
                  </a:cubicBezTo>
                  <a:cubicBezTo>
                    <a:pt x="5" y="203"/>
                    <a:pt x="341" y="225"/>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5" name="Google Shape;65155;p27"/>
            <p:cNvSpPr/>
            <p:nvPr/>
          </p:nvSpPr>
          <p:spPr>
            <a:xfrm>
              <a:off x="8006537" y="1651332"/>
              <a:ext cx="44687" cy="16440"/>
            </a:xfrm>
            <a:custGeom>
              <a:avLst/>
              <a:gdLst/>
              <a:ahLst/>
              <a:cxnLst/>
              <a:rect l="l" t="t" r="r" b="b"/>
              <a:pathLst>
                <a:path w="1252" h="546" extrusionOk="0">
                  <a:moveTo>
                    <a:pt x="638" y="0"/>
                  </a:moveTo>
                  <a:cubicBezTo>
                    <a:pt x="616" y="171"/>
                    <a:pt x="0" y="64"/>
                    <a:pt x="59" y="273"/>
                  </a:cubicBezTo>
                  <a:cubicBezTo>
                    <a:pt x="397" y="546"/>
                    <a:pt x="1252" y="144"/>
                    <a:pt x="6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6" name="Google Shape;65156;p27"/>
            <p:cNvSpPr/>
            <p:nvPr/>
          </p:nvSpPr>
          <p:spPr>
            <a:xfrm>
              <a:off x="6683547" y="1658799"/>
              <a:ext cx="14027" cy="4246"/>
            </a:xfrm>
            <a:custGeom>
              <a:avLst/>
              <a:gdLst/>
              <a:ahLst/>
              <a:cxnLst/>
              <a:rect l="l" t="t" r="r" b="b"/>
              <a:pathLst>
                <a:path w="393" h="141" extrusionOk="0">
                  <a:moveTo>
                    <a:pt x="292" y="26"/>
                  </a:moveTo>
                  <a:cubicBezTo>
                    <a:pt x="242" y="0"/>
                    <a:pt x="1" y="69"/>
                    <a:pt x="103" y="116"/>
                  </a:cubicBezTo>
                  <a:cubicBezTo>
                    <a:pt x="152" y="141"/>
                    <a:pt x="392" y="72"/>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7" name="Google Shape;65157;p27"/>
            <p:cNvSpPr/>
            <p:nvPr/>
          </p:nvSpPr>
          <p:spPr>
            <a:xfrm>
              <a:off x="9075543" y="1654072"/>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8" name="Google Shape;65158;p27"/>
            <p:cNvSpPr/>
            <p:nvPr/>
          </p:nvSpPr>
          <p:spPr>
            <a:xfrm>
              <a:off x="5841969" y="1644197"/>
              <a:ext cx="22165" cy="16199"/>
            </a:xfrm>
            <a:custGeom>
              <a:avLst/>
              <a:gdLst/>
              <a:ahLst/>
              <a:cxnLst/>
              <a:rect l="l" t="t" r="r" b="b"/>
              <a:pathLst>
                <a:path w="621" h="538" extrusionOk="0">
                  <a:moveTo>
                    <a:pt x="343" y="511"/>
                  </a:moveTo>
                  <a:cubicBezTo>
                    <a:pt x="403" y="387"/>
                    <a:pt x="620" y="336"/>
                    <a:pt x="538" y="147"/>
                  </a:cubicBezTo>
                  <a:cubicBezTo>
                    <a:pt x="0" y="1"/>
                    <a:pt x="4" y="537"/>
                    <a:pt x="343" y="5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9" name="Google Shape;65159;p27"/>
            <p:cNvSpPr/>
            <p:nvPr/>
          </p:nvSpPr>
          <p:spPr>
            <a:xfrm>
              <a:off x="5410169" y="1653289"/>
              <a:ext cx="14099" cy="4306"/>
            </a:xfrm>
            <a:custGeom>
              <a:avLst/>
              <a:gdLst/>
              <a:ahLst/>
              <a:cxnLst/>
              <a:rect l="l" t="t" r="r" b="b"/>
              <a:pathLst>
                <a:path w="395" h="143" extrusionOk="0">
                  <a:moveTo>
                    <a:pt x="291" y="26"/>
                  </a:moveTo>
                  <a:cubicBezTo>
                    <a:pt x="238" y="0"/>
                    <a:pt x="0" y="71"/>
                    <a:pt x="98" y="118"/>
                  </a:cubicBezTo>
                  <a:cubicBezTo>
                    <a:pt x="150" y="143"/>
                    <a:pt x="394"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0" name="Google Shape;65160;p27"/>
            <p:cNvSpPr/>
            <p:nvPr/>
          </p:nvSpPr>
          <p:spPr>
            <a:xfrm>
              <a:off x="2537012" y="1644197"/>
              <a:ext cx="47757" cy="17404"/>
            </a:xfrm>
            <a:custGeom>
              <a:avLst/>
              <a:gdLst/>
              <a:ahLst/>
              <a:cxnLst/>
              <a:rect l="l" t="t" r="r" b="b"/>
              <a:pathLst>
                <a:path w="1338" h="578" extrusionOk="0">
                  <a:moveTo>
                    <a:pt x="182" y="328"/>
                  </a:moveTo>
                  <a:cubicBezTo>
                    <a:pt x="478" y="578"/>
                    <a:pt x="1314" y="323"/>
                    <a:pt x="1337" y="146"/>
                  </a:cubicBezTo>
                  <a:cubicBezTo>
                    <a:pt x="940" y="203"/>
                    <a:pt x="0" y="1"/>
                    <a:pt x="182" y="3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1" name="Google Shape;65161;p27"/>
            <p:cNvSpPr/>
            <p:nvPr/>
          </p:nvSpPr>
          <p:spPr>
            <a:xfrm>
              <a:off x="1440273" y="1639108"/>
              <a:ext cx="26591" cy="12255"/>
            </a:xfrm>
            <a:custGeom>
              <a:avLst/>
              <a:gdLst/>
              <a:ahLst/>
              <a:cxnLst/>
              <a:rect l="l" t="t" r="r" b="b"/>
              <a:pathLst>
                <a:path w="745" h="407" extrusionOk="0">
                  <a:moveTo>
                    <a:pt x="439" y="406"/>
                  </a:moveTo>
                  <a:cubicBezTo>
                    <a:pt x="745" y="270"/>
                    <a:pt x="655" y="0"/>
                    <a:pt x="54" y="42"/>
                  </a:cubicBezTo>
                  <a:cubicBezTo>
                    <a:pt x="1" y="251"/>
                    <a:pt x="100" y="385"/>
                    <a:pt x="439" y="4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2" name="Google Shape;65162;p27"/>
            <p:cNvSpPr/>
            <p:nvPr/>
          </p:nvSpPr>
          <p:spPr>
            <a:xfrm>
              <a:off x="8886091" y="1645160"/>
              <a:ext cx="14170" cy="4215"/>
            </a:xfrm>
            <a:custGeom>
              <a:avLst/>
              <a:gdLst/>
              <a:ahLst/>
              <a:cxnLst/>
              <a:rect l="l" t="t" r="r" b="b"/>
              <a:pathLst>
                <a:path w="397" h="140" extrusionOk="0">
                  <a:moveTo>
                    <a:pt x="100" y="114"/>
                  </a:moveTo>
                  <a:cubicBezTo>
                    <a:pt x="155" y="140"/>
                    <a:pt x="396" y="72"/>
                    <a:pt x="293" y="24"/>
                  </a:cubicBezTo>
                  <a:cubicBezTo>
                    <a:pt x="242" y="0"/>
                    <a:pt x="1" y="68"/>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3" name="Google Shape;65163;p27"/>
            <p:cNvSpPr/>
            <p:nvPr/>
          </p:nvSpPr>
          <p:spPr>
            <a:xfrm>
              <a:off x="8941270" y="1642390"/>
              <a:ext cx="13956" cy="4246"/>
            </a:xfrm>
            <a:custGeom>
              <a:avLst/>
              <a:gdLst/>
              <a:ahLst/>
              <a:cxnLst/>
              <a:rect l="l" t="t" r="r" b="b"/>
              <a:pathLst>
                <a:path w="391" h="141" extrusionOk="0">
                  <a:moveTo>
                    <a:pt x="292" y="24"/>
                  </a:moveTo>
                  <a:cubicBezTo>
                    <a:pt x="236" y="1"/>
                    <a:pt x="0" y="69"/>
                    <a:pt x="98" y="116"/>
                  </a:cubicBezTo>
                  <a:cubicBezTo>
                    <a:pt x="151" y="140"/>
                    <a:pt x="390" y="72"/>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4" name="Google Shape;65164;p27"/>
            <p:cNvSpPr/>
            <p:nvPr/>
          </p:nvSpPr>
          <p:spPr>
            <a:xfrm>
              <a:off x="6907335" y="1632816"/>
              <a:ext cx="26591" cy="15236"/>
            </a:xfrm>
            <a:custGeom>
              <a:avLst/>
              <a:gdLst/>
              <a:ahLst/>
              <a:cxnLst/>
              <a:rect l="l" t="t" r="r" b="b"/>
              <a:pathLst>
                <a:path w="745" h="506" extrusionOk="0">
                  <a:moveTo>
                    <a:pt x="0" y="434"/>
                  </a:moveTo>
                  <a:cubicBezTo>
                    <a:pt x="744" y="505"/>
                    <a:pt x="744" y="0"/>
                    <a:pt x="0"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5" name="Google Shape;65165;p27"/>
            <p:cNvSpPr/>
            <p:nvPr/>
          </p:nvSpPr>
          <p:spPr>
            <a:xfrm>
              <a:off x="2619139" y="1639680"/>
              <a:ext cx="13777" cy="7467"/>
            </a:xfrm>
            <a:custGeom>
              <a:avLst/>
              <a:gdLst/>
              <a:ahLst/>
              <a:cxnLst/>
              <a:rect l="l" t="t" r="r" b="b"/>
              <a:pathLst>
                <a:path w="386" h="248" extrusionOk="0">
                  <a:moveTo>
                    <a:pt x="386" y="114"/>
                  </a:moveTo>
                  <a:cubicBezTo>
                    <a:pt x="385" y="23"/>
                    <a:pt x="50" y="1"/>
                    <a:pt x="1" y="114"/>
                  </a:cubicBezTo>
                  <a:cubicBezTo>
                    <a:pt x="217" y="105"/>
                    <a:pt x="300" y="247"/>
                    <a:pt x="386"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6" name="Google Shape;65166;p27"/>
            <p:cNvSpPr/>
            <p:nvPr/>
          </p:nvSpPr>
          <p:spPr>
            <a:xfrm>
              <a:off x="865599" y="1623994"/>
              <a:ext cx="41653" cy="18759"/>
            </a:xfrm>
            <a:custGeom>
              <a:avLst/>
              <a:gdLst/>
              <a:ahLst/>
              <a:cxnLst/>
              <a:rect l="l" t="t" r="r" b="b"/>
              <a:pathLst>
                <a:path w="1167" h="623" extrusionOk="0">
                  <a:moveTo>
                    <a:pt x="725" y="546"/>
                  </a:moveTo>
                  <a:cubicBezTo>
                    <a:pt x="1166" y="340"/>
                    <a:pt x="596" y="146"/>
                    <a:pt x="340" y="1"/>
                  </a:cubicBezTo>
                  <a:cubicBezTo>
                    <a:pt x="45" y="138"/>
                    <a:pt x="1" y="622"/>
                    <a:pt x="725"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7" name="Google Shape;65167;p27"/>
            <p:cNvSpPr/>
            <p:nvPr/>
          </p:nvSpPr>
          <p:spPr>
            <a:xfrm>
              <a:off x="6132858" y="1631431"/>
              <a:ext cx="14170" cy="4306"/>
            </a:xfrm>
            <a:custGeom>
              <a:avLst/>
              <a:gdLst/>
              <a:ahLst/>
              <a:cxnLst/>
              <a:rect l="l" t="t" r="r" b="b"/>
              <a:pathLst>
                <a:path w="397" h="143" extrusionOk="0">
                  <a:moveTo>
                    <a:pt x="296" y="27"/>
                  </a:moveTo>
                  <a:cubicBezTo>
                    <a:pt x="241" y="1"/>
                    <a:pt x="1" y="71"/>
                    <a:pt x="102" y="117"/>
                  </a:cubicBezTo>
                  <a:cubicBezTo>
                    <a:pt x="155" y="143"/>
                    <a:pt x="396" y="72"/>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8" name="Google Shape;65168;p27"/>
            <p:cNvSpPr/>
            <p:nvPr/>
          </p:nvSpPr>
          <p:spPr>
            <a:xfrm>
              <a:off x="6052908" y="1629473"/>
              <a:ext cx="21665" cy="6383"/>
            </a:xfrm>
            <a:custGeom>
              <a:avLst/>
              <a:gdLst/>
              <a:ahLst/>
              <a:cxnLst/>
              <a:rect l="l" t="t" r="r" b="b"/>
              <a:pathLst>
                <a:path w="607" h="212" extrusionOk="0">
                  <a:moveTo>
                    <a:pt x="606" y="182"/>
                  </a:moveTo>
                  <a:lnTo>
                    <a:pt x="606" y="0"/>
                  </a:lnTo>
                  <a:lnTo>
                    <a:pt x="27" y="0"/>
                  </a:lnTo>
                  <a:cubicBezTo>
                    <a:pt x="1" y="163"/>
                    <a:pt x="217" y="212"/>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9" name="Google Shape;65169;p27"/>
            <p:cNvSpPr/>
            <p:nvPr/>
          </p:nvSpPr>
          <p:spPr>
            <a:xfrm>
              <a:off x="1387485" y="1619718"/>
              <a:ext cx="20238" cy="13580"/>
            </a:xfrm>
            <a:custGeom>
              <a:avLst/>
              <a:gdLst/>
              <a:ahLst/>
              <a:cxnLst/>
              <a:rect l="l" t="t" r="r" b="b"/>
              <a:pathLst>
                <a:path w="567" h="451" extrusionOk="0">
                  <a:moveTo>
                    <a:pt x="376" y="416"/>
                  </a:moveTo>
                  <a:cubicBezTo>
                    <a:pt x="386" y="359"/>
                    <a:pt x="403" y="306"/>
                    <a:pt x="566" y="324"/>
                  </a:cubicBezTo>
                  <a:lnTo>
                    <a:pt x="566" y="143"/>
                  </a:lnTo>
                  <a:cubicBezTo>
                    <a:pt x="95" y="1"/>
                    <a:pt x="1" y="451"/>
                    <a:pt x="376" y="4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0" name="Google Shape;65170;p27"/>
            <p:cNvSpPr/>
            <p:nvPr/>
          </p:nvSpPr>
          <p:spPr>
            <a:xfrm>
              <a:off x="5244988" y="1626011"/>
              <a:ext cx="14063" cy="4276"/>
            </a:xfrm>
            <a:custGeom>
              <a:avLst/>
              <a:gdLst/>
              <a:ahLst/>
              <a:cxnLst/>
              <a:rect l="l" t="t" r="r" b="b"/>
              <a:pathLst>
                <a:path w="394" h="142" extrusionOk="0">
                  <a:moveTo>
                    <a:pt x="295" y="25"/>
                  </a:moveTo>
                  <a:cubicBezTo>
                    <a:pt x="240" y="0"/>
                    <a:pt x="1" y="70"/>
                    <a:pt x="96" y="115"/>
                  </a:cubicBezTo>
                  <a:cubicBezTo>
                    <a:pt x="154" y="141"/>
                    <a:pt x="394" y="71"/>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1" name="Google Shape;65171;p27"/>
            <p:cNvSpPr/>
            <p:nvPr/>
          </p:nvSpPr>
          <p:spPr>
            <a:xfrm>
              <a:off x="84304" y="1621224"/>
              <a:ext cx="22629" cy="8280"/>
            </a:xfrm>
            <a:custGeom>
              <a:avLst/>
              <a:gdLst/>
              <a:ahLst/>
              <a:cxnLst/>
              <a:rect l="l" t="t" r="r" b="b"/>
              <a:pathLst>
                <a:path w="634" h="275" extrusionOk="0">
                  <a:moveTo>
                    <a:pt x="633" y="274"/>
                  </a:moveTo>
                  <a:lnTo>
                    <a:pt x="633" y="0"/>
                  </a:lnTo>
                  <a:lnTo>
                    <a:pt x="247" y="0"/>
                  </a:lnTo>
                  <a:cubicBezTo>
                    <a:pt x="236" y="118"/>
                    <a:pt x="0" y="127"/>
                    <a:pt x="55"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2" name="Google Shape;65172;p27"/>
            <p:cNvSpPr/>
            <p:nvPr/>
          </p:nvSpPr>
          <p:spPr>
            <a:xfrm>
              <a:off x="8428486" y="1620893"/>
              <a:ext cx="6924" cy="6233"/>
            </a:xfrm>
            <a:custGeom>
              <a:avLst/>
              <a:gdLst/>
              <a:ahLst/>
              <a:cxnLst/>
              <a:rect l="l" t="t" r="r" b="b"/>
              <a:pathLst>
                <a:path w="194" h="207" extrusionOk="0">
                  <a:moveTo>
                    <a:pt x="192" y="104"/>
                  </a:moveTo>
                  <a:cubicBezTo>
                    <a:pt x="194" y="53"/>
                    <a:pt x="37" y="1"/>
                    <a:pt x="0" y="104"/>
                  </a:cubicBezTo>
                  <a:cubicBezTo>
                    <a:pt x="0" y="153"/>
                    <a:pt x="157"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3" name="Google Shape;65173;p27"/>
            <p:cNvSpPr/>
            <p:nvPr/>
          </p:nvSpPr>
          <p:spPr>
            <a:xfrm>
              <a:off x="5282892" y="1615864"/>
              <a:ext cx="22629" cy="13640"/>
            </a:xfrm>
            <a:custGeom>
              <a:avLst/>
              <a:gdLst/>
              <a:ahLst/>
              <a:cxnLst/>
              <a:rect l="l" t="t" r="r" b="b"/>
              <a:pathLst>
                <a:path w="634" h="453" extrusionOk="0">
                  <a:moveTo>
                    <a:pt x="580" y="362"/>
                  </a:moveTo>
                  <a:cubicBezTo>
                    <a:pt x="633" y="155"/>
                    <a:pt x="534" y="21"/>
                    <a:pt x="195" y="1"/>
                  </a:cubicBezTo>
                  <a:cubicBezTo>
                    <a:pt x="239" y="160"/>
                    <a:pt x="0" y="452"/>
                    <a:pt x="58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4" name="Google Shape;65174;p27"/>
            <p:cNvSpPr/>
            <p:nvPr/>
          </p:nvSpPr>
          <p:spPr>
            <a:xfrm>
              <a:off x="3965685" y="1604875"/>
              <a:ext cx="57358" cy="21920"/>
            </a:xfrm>
            <a:custGeom>
              <a:avLst/>
              <a:gdLst/>
              <a:ahLst/>
              <a:cxnLst/>
              <a:rect l="l" t="t" r="r" b="b"/>
              <a:pathLst>
                <a:path w="1607" h="728" extrusionOk="0">
                  <a:moveTo>
                    <a:pt x="1037" y="727"/>
                  </a:moveTo>
                  <a:cubicBezTo>
                    <a:pt x="1606" y="370"/>
                    <a:pt x="632" y="112"/>
                    <a:pt x="72" y="0"/>
                  </a:cubicBezTo>
                  <a:cubicBezTo>
                    <a:pt x="1" y="428"/>
                    <a:pt x="418" y="624"/>
                    <a:pt x="1037" y="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5" name="Google Shape;65175;p27"/>
            <p:cNvSpPr/>
            <p:nvPr/>
          </p:nvSpPr>
          <p:spPr>
            <a:xfrm>
              <a:off x="8452542" y="1617761"/>
              <a:ext cx="14027" cy="4276"/>
            </a:xfrm>
            <a:custGeom>
              <a:avLst/>
              <a:gdLst/>
              <a:ahLst/>
              <a:cxnLst/>
              <a:rect l="l" t="t" r="r" b="b"/>
              <a:pathLst>
                <a:path w="393" h="142" extrusionOk="0">
                  <a:moveTo>
                    <a:pt x="99" y="115"/>
                  </a:moveTo>
                  <a:cubicBezTo>
                    <a:pt x="153" y="141"/>
                    <a:pt x="393" y="71"/>
                    <a:pt x="292" y="25"/>
                  </a:cubicBezTo>
                  <a:cubicBezTo>
                    <a:pt x="238" y="0"/>
                    <a:pt x="0" y="69"/>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6" name="Google Shape;65176;p27"/>
            <p:cNvSpPr/>
            <p:nvPr/>
          </p:nvSpPr>
          <p:spPr>
            <a:xfrm>
              <a:off x="578244" y="1617761"/>
              <a:ext cx="14099" cy="4276"/>
            </a:xfrm>
            <a:custGeom>
              <a:avLst/>
              <a:gdLst/>
              <a:ahLst/>
              <a:cxnLst/>
              <a:rect l="l" t="t" r="r" b="b"/>
              <a:pathLst>
                <a:path w="395" h="142" extrusionOk="0">
                  <a:moveTo>
                    <a:pt x="101" y="115"/>
                  </a:moveTo>
                  <a:cubicBezTo>
                    <a:pt x="154" y="141"/>
                    <a:pt x="394" y="71"/>
                    <a:pt x="294" y="25"/>
                  </a:cubicBezTo>
                  <a:cubicBezTo>
                    <a:pt x="240" y="0"/>
                    <a:pt x="0" y="69"/>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7" name="Google Shape;65177;p27"/>
            <p:cNvSpPr/>
            <p:nvPr/>
          </p:nvSpPr>
          <p:spPr>
            <a:xfrm>
              <a:off x="5196732" y="1614991"/>
              <a:ext cx="14099" cy="4336"/>
            </a:xfrm>
            <a:custGeom>
              <a:avLst/>
              <a:gdLst/>
              <a:ahLst/>
              <a:cxnLst/>
              <a:rect l="l" t="t" r="r" b="b"/>
              <a:pathLst>
                <a:path w="395" h="144" extrusionOk="0">
                  <a:moveTo>
                    <a:pt x="294" y="27"/>
                  </a:moveTo>
                  <a:cubicBezTo>
                    <a:pt x="241" y="1"/>
                    <a:pt x="1" y="71"/>
                    <a:pt x="102" y="117"/>
                  </a:cubicBezTo>
                  <a:cubicBezTo>
                    <a:pt x="155" y="143"/>
                    <a:pt x="395" y="75"/>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8" name="Google Shape;65178;p27"/>
            <p:cNvSpPr/>
            <p:nvPr/>
          </p:nvSpPr>
          <p:spPr>
            <a:xfrm>
              <a:off x="1655495" y="1606350"/>
              <a:ext cx="34872" cy="15326"/>
            </a:xfrm>
            <a:custGeom>
              <a:avLst/>
              <a:gdLst/>
              <a:ahLst/>
              <a:cxnLst/>
              <a:rect l="l" t="t" r="r" b="b"/>
              <a:pathLst>
                <a:path w="977" h="509" extrusionOk="0">
                  <a:moveTo>
                    <a:pt x="773" y="404"/>
                  </a:moveTo>
                  <a:cubicBezTo>
                    <a:pt x="977" y="174"/>
                    <a:pt x="122" y="1"/>
                    <a:pt x="0" y="221"/>
                  </a:cubicBezTo>
                  <a:cubicBezTo>
                    <a:pt x="307" y="262"/>
                    <a:pt x="166" y="508"/>
                    <a:pt x="773"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9" name="Google Shape;65179;p27"/>
            <p:cNvSpPr/>
            <p:nvPr/>
          </p:nvSpPr>
          <p:spPr>
            <a:xfrm>
              <a:off x="323796" y="1612643"/>
              <a:ext cx="23985" cy="5902"/>
            </a:xfrm>
            <a:custGeom>
              <a:avLst/>
              <a:gdLst/>
              <a:ahLst/>
              <a:cxnLst/>
              <a:rect l="l" t="t" r="r" b="b"/>
              <a:pathLst>
                <a:path w="672" h="196" extrusionOk="0">
                  <a:moveTo>
                    <a:pt x="479" y="195"/>
                  </a:moveTo>
                  <a:cubicBezTo>
                    <a:pt x="479" y="104"/>
                    <a:pt x="634" y="88"/>
                    <a:pt x="672" y="12"/>
                  </a:cubicBezTo>
                  <a:cubicBezTo>
                    <a:pt x="368" y="23"/>
                    <a:pt x="1" y="1"/>
                    <a:pt x="92"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0" name="Google Shape;65180;p27"/>
            <p:cNvSpPr/>
            <p:nvPr/>
          </p:nvSpPr>
          <p:spPr>
            <a:xfrm>
              <a:off x="2564138" y="1613034"/>
              <a:ext cx="13777" cy="2770"/>
            </a:xfrm>
            <a:custGeom>
              <a:avLst/>
              <a:gdLst/>
              <a:ahLst/>
              <a:cxnLst/>
              <a:rect l="l" t="t" r="r" b="b"/>
              <a:pathLst>
                <a:path w="386" h="92" extrusionOk="0">
                  <a:moveTo>
                    <a:pt x="0" y="92"/>
                  </a:moveTo>
                  <a:cubicBezTo>
                    <a:pt x="149" y="71"/>
                    <a:pt x="379" y="89"/>
                    <a:pt x="385" y="1"/>
                  </a:cubicBezTo>
                  <a:cubicBezTo>
                    <a:pt x="238" y="23"/>
                    <a:pt x="5" y="5"/>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1" name="Google Shape;65181;p27"/>
            <p:cNvSpPr/>
            <p:nvPr/>
          </p:nvSpPr>
          <p:spPr>
            <a:xfrm>
              <a:off x="1934177" y="1612342"/>
              <a:ext cx="14170" cy="4215"/>
            </a:xfrm>
            <a:custGeom>
              <a:avLst/>
              <a:gdLst/>
              <a:ahLst/>
              <a:cxnLst/>
              <a:rect l="l" t="t" r="r" b="b"/>
              <a:pathLst>
                <a:path w="397" h="140" extrusionOk="0">
                  <a:moveTo>
                    <a:pt x="294" y="24"/>
                  </a:moveTo>
                  <a:cubicBezTo>
                    <a:pt x="240" y="0"/>
                    <a:pt x="1" y="68"/>
                    <a:pt x="103" y="115"/>
                  </a:cubicBezTo>
                  <a:cubicBezTo>
                    <a:pt x="155" y="140"/>
                    <a:pt x="396"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2" name="Google Shape;65182;p27"/>
            <p:cNvSpPr/>
            <p:nvPr/>
          </p:nvSpPr>
          <p:spPr>
            <a:xfrm>
              <a:off x="7013875" y="1601352"/>
              <a:ext cx="14063" cy="4246"/>
            </a:xfrm>
            <a:custGeom>
              <a:avLst/>
              <a:gdLst/>
              <a:ahLst/>
              <a:cxnLst/>
              <a:rect l="l" t="t" r="r" b="b"/>
              <a:pathLst>
                <a:path w="394" h="141" extrusionOk="0">
                  <a:moveTo>
                    <a:pt x="102" y="117"/>
                  </a:moveTo>
                  <a:cubicBezTo>
                    <a:pt x="157" y="141"/>
                    <a:pt x="393" y="73"/>
                    <a:pt x="296" y="27"/>
                  </a:cubicBezTo>
                  <a:cubicBezTo>
                    <a:pt x="242" y="1"/>
                    <a:pt x="1" y="69"/>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3" name="Google Shape;65183;p27"/>
            <p:cNvSpPr/>
            <p:nvPr/>
          </p:nvSpPr>
          <p:spPr>
            <a:xfrm>
              <a:off x="5503218" y="1593885"/>
              <a:ext cx="33622" cy="17343"/>
            </a:xfrm>
            <a:custGeom>
              <a:avLst/>
              <a:gdLst/>
              <a:ahLst/>
              <a:cxnLst/>
              <a:rect l="l" t="t" r="r" b="b"/>
              <a:pathLst>
                <a:path w="942" h="576" extrusionOk="0">
                  <a:moveTo>
                    <a:pt x="0" y="92"/>
                  </a:moveTo>
                  <a:lnTo>
                    <a:pt x="0" y="275"/>
                  </a:lnTo>
                  <a:cubicBezTo>
                    <a:pt x="355" y="575"/>
                    <a:pt x="941" y="1"/>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4" name="Google Shape;65184;p27"/>
            <p:cNvSpPr/>
            <p:nvPr/>
          </p:nvSpPr>
          <p:spPr>
            <a:xfrm>
              <a:off x="4453450" y="1601352"/>
              <a:ext cx="14063" cy="4246"/>
            </a:xfrm>
            <a:custGeom>
              <a:avLst/>
              <a:gdLst/>
              <a:ahLst/>
              <a:cxnLst/>
              <a:rect l="l" t="t" r="r" b="b"/>
              <a:pathLst>
                <a:path w="394" h="141" extrusionOk="0">
                  <a:moveTo>
                    <a:pt x="294" y="27"/>
                  </a:moveTo>
                  <a:cubicBezTo>
                    <a:pt x="239" y="1"/>
                    <a:pt x="0" y="71"/>
                    <a:pt x="98" y="117"/>
                  </a:cubicBezTo>
                  <a:cubicBezTo>
                    <a:pt x="154" y="141"/>
                    <a:pt x="393" y="73"/>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5" name="Google Shape;65185;p27"/>
            <p:cNvSpPr/>
            <p:nvPr/>
          </p:nvSpPr>
          <p:spPr>
            <a:xfrm>
              <a:off x="2494396" y="1596655"/>
              <a:ext cx="21594" cy="9485"/>
            </a:xfrm>
            <a:custGeom>
              <a:avLst/>
              <a:gdLst/>
              <a:ahLst/>
              <a:cxnLst/>
              <a:rect l="l" t="t" r="r" b="b"/>
              <a:pathLst>
                <a:path w="605" h="315" extrusionOk="0">
                  <a:moveTo>
                    <a:pt x="411" y="273"/>
                  </a:moveTo>
                  <a:cubicBezTo>
                    <a:pt x="405" y="146"/>
                    <a:pt x="503" y="73"/>
                    <a:pt x="604" y="0"/>
                  </a:cubicBezTo>
                  <a:lnTo>
                    <a:pt x="26" y="0"/>
                  </a:lnTo>
                  <a:cubicBezTo>
                    <a:pt x="42" y="144"/>
                    <a:pt x="0" y="315"/>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6" name="Google Shape;65186;p27"/>
            <p:cNvSpPr/>
            <p:nvPr/>
          </p:nvSpPr>
          <p:spPr>
            <a:xfrm>
              <a:off x="5244988" y="1598612"/>
              <a:ext cx="14063" cy="4306"/>
            </a:xfrm>
            <a:custGeom>
              <a:avLst/>
              <a:gdLst/>
              <a:ahLst/>
              <a:cxnLst/>
              <a:rect l="l" t="t" r="r" b="b"/>
              <a:pathLst>
                <a:path w="394" h="143" extrusionOk="0">
                  <a:moveTo>
                    <a:pt x="295" y="25"/>
                  </a:moveTo>
                  <a:cubicBezTo>
                    <a:pt x="240" y="1"/>
                    <a:pt x="1" y="68"/>
                    <a:pt x="96" y="117"/>
                  </a:cubicBezTo>
                  <a:cubicBezTo>
                    <a:pt x="154" y="143"/>
                    <a:pt x="394" y="74"/>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7" name="Google Shape;65187;p27"/>
            <p:cNvSpPr/>
            <p:nvPr/>
          </p:nvSpPr>
          <p:spPr>
            <a:xfrm>
              <a:off x="3073496" y="1595902"/>
              <a:ext cx="13777" cy="7497"/>
            </a:xfrm>
            <a:custGeom>
              <a:avLst/>
              <a:gdLst/>
              <a:ahLst/>
              <a:cxnLst/>
              <a:rect l="l" t="t" r="r" b="b"/>
              <a:pathLst>
                <a:path w="386" h="249" extrusionOk="0">
                  <a:moveTo>
                    <a:pt x="385" y="115"/>
                  </a:moveTo>
                  <a:cubicBezTo>
                    <a:pt x="384" y="24"/>
                    <a:pt x="46" y="0"/>
                    <a:pt x="0" y="115"/>
                  </a:cubicBezTo>
                  <a:cubicBezTo>
                    <a:pt x="216" y="106"/>
                    <a:pt x="302" y="249"/>
                    <a:pt x="385"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8" name="Google Shape;65188;p27"/>
            <p:cNvSpPr/>
            <p:nvPr/>
          </p:nvSpPr>
          <p:spPr>
            <a:xfrm>
              <a:off x="2990905" y="1596655"/>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9" name="Google Shape;65189;p27"/>
            <p:cNvSpPr/>
            <p:nvPr/>
          </p:nvSpPr>
          <p:spPr>
            <a:xfrm>
              <a:off x="2521593" y="1593945"/>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0" name="Google Shape;65190;p27"/>
            <p:cNvSpPr/>
            <p:nvPr/>
          </p:nvSpPr>
          <p:spPr>
            <a:xfrm>
              <a:off x="1903339" y="1593554"/>
              <a:ext cx="6924" cy="6233"/>
            </a:xfrm>
            <a:custGeom>
              <a:avLst/>
              <a:gdLst/>
              <a:ahLst/>
              <a:cxnLst/>
              <a:rect l="l" t="t" r="r" b="b"/>
              <a:pathLst>
                <a:path w="194" h="207" extrusionOk="0">
                  <a:moveTo>
                    <a:pt x="194" y="103"/>
                  </a:moveTo>
                  <a:cubicBezTo>
                    <a:pt x="194" y="52"/>
                    <a:pt x="37" y="0"/>
                    <a:pt x="2" y="103"/>
                  </a:cubicBezTo>
                  <a:cubicBezTo>
                    <a:pt x="1" y="154"/>
                    <a:pt x="157" y="206"/>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1" name="Google Shape;65191;p27"/>
            <p:cNvSpPr/>
            <p:nvPr/>
          </p:nvSpPr>
          <p:spPr>
            <a:xfrm>
              <a:off x="8813922" y="159117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2" name="Google Shape;65192;p27"/>
            <p:cNvSpPr/>
            <p:nvPr/>
          </p:nvSpPr>
          <p:spPr>
            <a:xfrm>
              <a:off x="5609794" y="1587653"/>
              <a:ext cx="14063" cy="4306"/>
            </a:xfrm>
            <a:custGeom>
              <a:avLst/>
              <a:gdLst/>
              <a:ahLst/>
              <a:cxnLst/>
              <a:rect l="l" t="t" r="r" b="b"/>
              <a:pathLst>
                <a:path w="394" h="143" extrusionOk="0">
                  <a:moveTo>
                    <a:pt x="294" y="26"/>
                  </a:moveTo>
                  <a:cubicBezTo>
                    <a:pt x="240" y="0"/>
                    <a:pt x="1" y="71"/>
                    <a:pt x="101" y="117"/>
                  </a:cubicBezTo>
                  <a:cubicBezTo>
                    <a:pt x="153" y="143"/>
                    <a:pt x="394"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3" name="Google Shape;65193;p27"/>
            <p:cNvSpPr/>
            <p:nvPr/>
          </p:nvSpPr>
          <p:spPr>
            <a:xfrm>
              <a:off x="2509065" y="1582986"/>
              <a:ext cx="20630" cy="8220"/>
            </a:xfrm>
            <a:custGeom>
              <a:avLst/>
              <a:gdLst/>
              <a:ahLst/>
              <a:cxnLst/>
              <a:rect l="l" t="t" r="r" b="b"/>
              <a:pathLst>
                <a:path w="578" h="273" extrusionOk="0">
                  <a:moveTo>
                    <a:pt x="385" y="273"/>
                  </a:moveTo>
                  <a:cubicBezTo>
                    <a:pt x="385" y="183"/>
                    <a:pt x="542" y="166"/>
                    <a:pt x="577" y="90"/>
                  </a:cubicBezTo>
                  <a:cubicBezTo>
                    <a:pt x="385" y="90"/>
                    <a:pt x="347" y="17"/>
                    <a:pt x="195" y="0"/>
                  </a:cubicBezTo>
                  <a:cubicBezTo>
                    <a:pt x="195" y="91"/>
                    <a:pt x="38" y="108"/>
                    <a:pt x="0" y="183"/>
                  </a:cubicBezTo>
                  <a:cubicBezTo>
                    <a:pt x="195" y="181"/>
                    <a:pt x="230" y="255"/>
                    <a:pt x="38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4" name="Google Shape;65194;p27"/>
            <p:cNvSpPr/>
            <p:nvPr/>
          </p:nvSpPr>
          <p:spPr>
            <a:xfrm>
              <a:off x="1807007" y="1576242"/>
              <a:ext cx="28911" cy="16952"/>
            </a:xfrm>
            <a:custGeom>
              <a:avLst/>
              <a:gdLst/>
              <a:ahLst/>
              <a:cxnLst/>
              <a:rect l="l" t="t" r="r" b="b"/>
              <a:pathLst>
                <a:path w="810" h="563" extrusionOk="0">
                  <a:moveTo>
                    <a:pt x="770" y="497"/>
                  </a:moveTo>
                  <a:cubicBezTo>
                    <a:pt x="809" y="237"/>
                    <a:pt x="796" y="1"/>
                    <a:pt x="195" y="44"/>
                  </a:cubicBezTo>
                  <a:cubicBezTo>
                    <a:pt x="201" y="169"/>
                    <a:pt x="102" y="242"/>
                    <a:pt x="0" y="315"/>
                  </a:cubicBezTo>
                  <a:cubicBezTo>
                    <a:pt x="384" y="315"/>
                    <a:pt x="247" y="562"/>
                    <a:pt x="770"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5" name="Google Shape;65195;p27"/>
            <p:cNvSpPr/>
            <p:nvPr/>
          </p:nvSpPr>
          <p:spPr>
            <a:xfrm>
              <a:off x="8810531" y="1584943"/>
              <a:ext cx="13849" cy="4306"/>
            </a:xfrm>
            <a:custGeom>
              <a:avLst/>
              <a:gdLst/>
              <a:ahLst/>
              <a:cxnLst/>
              <a:rect l="l" t="t" r="r" b="b"/>
              <a:pathLst>
                <a:path w="388" h="143" extrusionOk="0">
                  <a:moveTo>
                    <a:pt x="289" y="25"/>
                  </a:moveTo>
                  <a:cubicBezTo>
                    <a:pt x="239" y="0"/>
                    <a:pt x="0" y="69"/>
                    <a:pt x="96" y="116"/>
                  </a:cubicBezTo>
                  <a:cubicBezTo>
                    <a:pt x="152" y="143"/>
                    <a:pt x="388" y="72"/>
                    <a:pt x="289"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6" name="Google Shape;65196;p27"/>
            <p:cNvSpPr/>
            <p:nvPr/>
          </p:nvSpPr>
          <p:spPr>
            <a:xfrm>
              <a:off x="8597058" y="1584943"/>
              <a:ext cx="13991" cy="4276"/>
            </a:xfrm>
            <a:custGeom>
              <a:avLst/>
              <a:gdLst/>
              <a:ahLst/>
              <a:cxnLst/>
              <a:rect l="l" t="t" r="r" b="b"/>
              <a:pathLst>
                <a:path w="392" h="142" extrusionOk="0">
                  <a:moveTo>
                    <a:pt x="98" y="116"/>
                  </a:moveTo>
                  <a:cubicBezTo>
                    <a:pt x="153" y="141"/>
                    <a:pt x="392" y="72"/>
                    <a:pt x="291" y="25"/>
                  </a:cubicBezTo>
                  <a:cubicBezTo>
                    <a:pt x="239" y="0"/>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7" name="Google Shape;65197;p27"/>
            <p:cNvSpPr/>
            <p:nvPr/>
          </p:nvSpPr>
          <p:spPr>
            <a:xfrm>
              <a:off x="5372336" y="1582655"/>
              <a:ext cx="7031" cy="6203"/>
            </a:xfrm>
            <a:custGeom>
              <a:avLst/>
              <a:gdLst/>
              <a:ahLst/>
              <a:cxnLst/>
              <a:rect l="l" t="t" r="r" b="b"/>
              <a:pathLst>
                <a:path w="197" h="206" extrusionOk="0">
                  <a:moveTo>
                    <a:pt x="3" y="101"/>
                  </a:moveTo>
                  <a:cubicBezTo>
                    <a:pt x="0" y="152"/>
                    <a:pt x="157" y="206"/>
                    <a:pt x="195" y="101"/>
                  </a:cubicBezTo>
                  <a:cubicBezTo>
                    <a:pt x="196" y="53"/>
                    <a:pt x="38" y="1"/>
                    <a:pt x="3"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8" name="Google Shape;65198;p27"/>
            <p:cNvSpPr/>
            <p:nvPr/>
          </p:nvSpPr>
          <p:spPr>
            <a:xfrm>
              <a:off x="3204628" y="1573261"/>
              <a:ext cx="20309" cy="13580"/>
            </a:xfrm>
            <a:custGeom>
              <a:avLst/>
              <a:gdLst/>
              <a:ahLst/>
              <a:cxnLst/>
              <a:rect l="l" t="t" r="r" b="b"/>
              <a:pathLst>
                <a:path w="569" h="451" extrusionOk="0">
                  <a:moveTo>
                    <a:pt x="376" y="413"/>
                  </a:moveTo>
                  <a:cubicBezTo>
                    <a:pt x="387" y="358"/>
                    <a:pt x="402" y="307"/>
                    <a:pt x="569" y="323"/>
                  </a:cubicBezTo>
                  <a:lnTo>
                    <a:pt x="569" y="143"/>
                  </a:lnTo>
                  <a:cubicBezTo>
                    <a:pt x="95" y="1"/>
                    <a:pt x="1" y="451"/>
                    <a:pt x="376"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9" name="Google Shape;65199;p27"/>
            <p:cNvSpPr/>
            <p:nvPr/>
          </p:nvSpPr>
          <p:spPr>
            <a:xfrm>
              <a:off x="8056827" y="1580216"/>
              <a:ext cx="13742" cy="2740"/>
            </a:xfrm>
            <a:custGeom>
              <a:avLst/>
              <a:gdLst/>
              <a:ahLst/>
              <a:cxnLst/>
              <a:rect l="l" t="t" r="r" b="b"/>
              <a:pathLst>
                <a:path w="385" h="91" extrusionOk="0">
                  <a:moveTo>
                    <a:pt x="385" y="1"/>
                  </a:moveTo>
                  <a:cubicBezTo>
                    <a:pt x="236" y="20"/>
                    <a:pt x="6" y="5"/>
                    <a:pt x="1" y="91"/>
                  </a:cubicBezTo>
                  <a:cubicBezTo>
                    <a:pt x="151" y="72"/>
                    <a:pt x="382"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0" name="Google Shape;65200;p27"/>
            <p:cNvSpPr/>
            <p:nvPr/>
          </p:nvSpPr>
          <p:spPr>
            <a:xfrm>
              <a:off x="5489441" y="1574405"/>
              <a:ext cx="6960" cy="6233"/>
            </a:xfrm>
            <a:custGeom>
              <a:avLst/>
              <a:gdLst/>
              <a:ahLst/>
              <a:cxnLst/>
              <a:rect l="l" t="t" r="r" b="b"/>
              <a:pathLst>
                <a:path w="195" h="207" extrusionOk="0">
                  <a:moveTo>
                    <a:pt x="194" y="102"/>
                  </a:moveTo>
                  <a:cubicBezTo>
                    <a:pt x="194" y="54"/>
                    <a:pt x="37" y="0"/>
                    <a:pt x="1" y="102"/>
                  </a:cubicBezTo>
                  <a:cubicBezTo>
                    <a:pt x="1" y="154"/>
                    <a:pt x="156" y="207"/>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1" name="Google Shape;65201;p27"/>
            <p:cNvSpPr/>
            <p:nvPr/>
          </p:nvSpPr>
          <p:spPr>
            <a:xfrm>
              <a:off x="1452729" y="1572057"/>
              <a:ext cx="23914" cy="10268"/>
            </a:xfrm>
            <a:custGeom>
              <a:avLst/>
              <a:gdLst/>
              <a:ahLst/>
              <a:cxnLst/>
              <a:rect l="l" t="t" r="r" b="b"/>
              <a:pathLst>
                <a:path w="670" h="341" extrusionOk="0">
                  <a:moveTo>
                    <a:pt x="670" y="92"/>
                  </a:moveTo>
                  <a:cubicBezTo>
                    <a:pt x="404" y="94"/>
                    <a:pt x="247" y="48"/>
                    <a:pt x="90" y="0"/>
                  </a:cubicBezTo>
                  <a:cubicBezTo>
                    <a:pt x="0" y="282"/>
                    <a:pt x="610" y="341"/>
                    <a:pt x="67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2" name="Google Shape;65202;p27"/>
            <p:cNvSpPr/>
            <p:nvPr/>
          </p:nvSpPr>
          <p:spPr>
            <a:xfrm>
              <a:off x="4205677" y="1574014"/>
              <a:ext cx="13956" cy="4276"/>
            </a:xfrm>
            <a:custGeom>
              <a:avLst/>
              <a:gdLst/>
              <a:ahLst/>
              <a:cxnLst/>
              <a:rect l="l" t="t" r="r" b="b"/>
              <a:pathLst>
                <a:path w="391" h="142" extrusionOk="0">
                  <a:moveTo>
                    <a:pt x="291" y="27"/>
                  </a:moveTo>
                  <a:cubicBezTo>
                    <a:pt x="237" y="0"/>
                    <a:pt x="0" y="70"/>
                    <a:pt x="98" y="118"/>
                  </a:cubicBezTo>
                  <a:cubicBezTo>
                    <a:pt x="152" y="141"/>
                    <a:pt x="391" y="74"/>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3" name="Google Shape;65203;p27"/>
            <p:cNvSpPr/>
            <p:nvPr/>
          </p:nvSpPr>
          <p:spPr>
            <a:xfrm>
              <a:off x="1522614" y="1556370"/>
              <a:ext cx="50434" cy="18548"/>
            </a:xfrm>
            <a:custGeom>
              <a:avLst/>
              <a:gdLst/>
              <a:ahLst/>
              <a:cxnLst/>
              <a:rect l="l" t="t" r="r" b="b"/>
              <a:pathLst>
                <a:path w="1413" h="616" extrusionOk="0">
                  <a:moveTo>
                    <a:pt x="62" y="521"/>
                  </a:moveTo>
                  <a:cubicBezTo>
                    <a:pt x="607" y="615"/>
                    <a:pt x="865" y="615"/>
                    <a:pt x="1413" y="521"/>
                  </a:cubicBezTo>
                  <a:cubicBezTo>
                    <a:pt x="1253" y="263"/>
                    <a:pt x="1102" y="0"/>
                    <a:pt x="252" y="67"/>
                  </a:cubicBezTo>
                  <a:cubicBezTo>
                    <a:pt x="90" y="171"/>
                    <a:pt x="0" y="310"/>
                    <a:pt x="62" y="52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4" name="Google Shape;65204;p27"/>
            <p:cNvSpPr/>
            <p:nvPr/>
          </p:nvSpPr>
          <p:spPr>
            <a:xfrm>
              <a:off x="2020337" y="1563476"/>
              <a:ext cx="6889" cy="6233"/>
            </a:xfrm>
            <a:custGeom>
              <a:avLst/>
              <a:gdLst/>
              <a:ahLst/>
              <a:cxnLst/>
              <a:rect l="l" t="t" r="r" b="b"/>
              <a:pathLst>
                <a:path w="193" h="207" extrusionOk="0">
                  <a:moveTo>
                    <a:pt x="192" y="104"/>
                  </a:moveTo>
                  <a:cubicBezTo>
                    <a:pt x="192" y="53"/>
                    <a:pt x="39" y="1"/>
                    <a:pt x="2" y="104"/>
                  </a:cubicBezTo>
                  <a:cubicBezTo>
                    <a:pt x="0" y="155"/>
                    <a:pt x="157"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5" name="Google Shape;65205;p27"/>
            <p:cNvSpPr/>
            <p:nvPr/>
          </p:nvSpPr>
          <p:spPr>
            <a:xfrm>
              <a:off x="4863121" y="1563837"/>
              <a:ext cx="13777" cy="2770"/>
            </a:xfrm>
            <a:custGeom>
              <a:avLst/>
              <a:gdLst/>
              <a:ahLst/>
              <a:cxnLst/>
              <a:rect l="l" t="t" r="r" b="b"/>
              <a:pathLst>
                <a:path w="386" h="92" extrusionOk="0">
                  <a:moveTo>
                    <a:pt x="385" y="0"/>
                  </a:moveTo>
                  <a:cubicBezTo>
                    <a:pt x="235" y="21"/>
                    <a:pt x="5" y="3"/>
                    <a:pt x="0" y="92"/>
                  </a:cubicBezTo>
                  <a:cubicBezTo>
                    <a:pt x="149" y="71"/>
                    <a:pt x="379" y="9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6" name="Google Shape;65206;p27"/>
            <p:cNvSpPr/>
            <p:nvPr/>
          </p:nvSpPr>
          <p:spPr>
            <a:xfrm>
              <a:off x="2116740" y="1560736"/>
              <a:ext cx="6924" cy="6263"/>
            </a:xfrm>
            <a:custGeom>
              <a:avLst/>
              <a:gdLst/>
              <a:ahLst/>
              <a:cxnLst/>
              <a:rect l="l" t="t" r="r" b="b"/>
              <a:pathLst>
                <a:path w="194" h="208" extrusionOk="0">
                  <a:moveTo>
                    <a:pt x="193" y="103"/>
                  </a:moveTo>
                  <a:cubicBezTo>
                    <a:pt x="193" y="54"/>
                    <a:pt x="37" y="0"/>
                    <a:pt x="1" y="103"/>
                  </a:cubicBezTo>
                  <a:cubicBezTo>
                    <a:pt x="0" y="154"/>
                    <a:pt x="154" y="208"/>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7" name="Google Shape;65207;p27"/>
            <p:cNvSpPr/>
            <p:nvPr/>
          </p:nvSpPr>
          <p:spPr>
            <a:xfrm>
              <a:off x="1707105" y="1563084"/>
              <a:ext cx="13956" cy="4306"/>
            </a:xfrm>
            <a:custGeom>
              <a:avLst/>
              <a:gdLst/>
              <a:ahLst/>
              <a:cxnLst/>
              <a:rect l="l" t="t" r="r" b="b"/>
              <a:pathLst>
                <a:path w="391" h="143" extrusionOk="0">
                  <a:moveTo>
                    <a:pt x="101" y="117"/>
                  </a:moveTo>
                  <a:cubicBezTo>
                    <a:pt x="151" y="143"/>
                    <a:pt x="391" y="72"/>
                    <a:pt x="293" y="25"/>
                  </a:cubicBezTo>
                  <a:cubicBezTo>
                    <a:pt x="239" y="1"/>
                    <a:pt x="1"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8" name="Google Shape;65208;p27"/>
            <p:cNvSpPr/>
            <p:nvPr/>
          </p:nvSpPr>
          <p:spPr>
            <a:xfrm>
              <a:off x="5027339" y="1555617"/>
              <a:ext cx="21630" cy="6474"/>
            </a:xfrm>
            <a:custGeom>
              <a:avLst/>
              <a:gdLst/>
              <a:ahLst/>
              <a:cxnLst/>
              <a:rect l="l" t="t" r="r" b="b"/>
              <a:pathLst>
                <a:path w="606" h="215" extrusionOk="0">
                  <a:moveTo>
                    <a:pt x="606" y="183"/>
                  </a:moveTo>
                  <a:lnTo>
                    <a:pt x="606" y="1"/>
                  </a:lnTo>
                  <a:lnTo>
                    <a:pt x="26" y="1"/>
                  </a:lnTo>
                  <a:cubicBezTo>
                    <a:pt x="0" y="165"/>
                    <a:pt x="218" y="215"/>
                    <a:pt x="606"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9" name="Google Shape;65209;p27"/>
            <p:cNvSpPr/>
            <p:nvPr/>
          </p:nvSpPr>
          <p:spPr>
            <a:xfrm>
              <a:off x="3975179" y="1558357"/>
              <a:ext cx="13706" cy="2800"/>
            </a:xfrm>
            <a:custGeom>
              <a:avLst/>
              <a:gdLst/>
              <a:ahLst/>
              <a:cxnLst/>
              <a:rect l="l" t="t" r="r" b="b"/>
              <a:pathLst>
                <a:path w="384" h="93" extrusionOk="0">
                  <a:moveTo>
                    <a:pt x="1" y="92"/>
                  </a:moveTo>
                  <a:cubicBezTo>
                    <a:pt x="151" y="71"/>
                    <a:pt x="379" y="90"/>
                    <a:pt x="383" y="1"/>
                  </a:cubicBezTo>
                  <a:cubicBezTo>
                    <a:pt x="236" y="20"/>
                    <a:pt x="7" y="5"/>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0" name="Google Shape;65210;p27"/>
            <p:cNvSpPr/>
            <p:nvPr/>
          </p:nvSpPr>
          <p:spPr>
            <a:xfrm>
              <a:off x="2216428" y="1557635"/>
              <a:ext cx="14027" cy="4276"/>
            </a:xfrm>
            <a:custGeom>
              <a:avLst/>
              <a:gdLst/>
              <a:ahLst/>
              <a:cxnLst/>
              <a:rect l="l" t="t" r="r" b="b"/>
              <a:pathLst>
                <a:path w="393" h="142" extrusionOk="0">
                  <a:moveTo>
                    <a:pt x="100" y="116"/>
                  </a:moveTo>
                  <a:cubicBezTo>
                    <a:pt x="153" y="141"/>
                    <a:pt x="392" y="72"/>
                    <a:pt x="292" y="25"/>
                  </a:cubicBezTo>
                  <a:cubicBezTo>
                    <a:pt x="238" y="0"/>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1" name="Google Shape;65211;p27"/>
            <p:cNvSpPr/>
            <p:nvPr/>
          </p:nvSpPr>
          <p:spPr>
            <a:xfrm>
              <a:off x="8531814" y="1555617"/>
              <a:ext cx="13777" cy="2770"/>
            </a:xfrm>
            <a:custGeom>
              <a:avLst/>
              <a:gdLst/>
              <a:ahLst/>
              <a:cxnLst/>
              <a:rect l="l" t="t" r="r" b="b"/>
              <a:pathLst>
                <a:path w="386" h="92" extrusionOk="0">
                  <a:moveTo>
                    <a:pt x="386" y="1"/>
                  </a:moveTo>
                  <a:cubicBezTo>
                    <a:pt x="236" y="21"/>
                    <a:pt x="5" y="4"/>
                    <a:pt x="1" y="92"/>
                  </a:cubicBezTo>
                  <a:cubicBezTo>
                    <a:pt x="150" y="72"/>
                    <a:pt x="379" y="9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2" name="Google Shape;65212;p27"/>
            <p:cNvSpPr/>
            <p:nvPr/>
          </p:nvSpPr>
          <p:spPr>
            <a:xfrm>
              <a:off x="5537625" y="1547097"/>
              <a:ext cx="6996" cy="6203"/>
            </a:xfrm>
            <a:custGeom>
              <a:avLst/>
              <a:gdLst/>
              <a:ahLst/>
              <a:cxnLst/>
              <a:rect l="l" t="t" r="r" b="b"/>
              <a:pathLst>
                <a:path w="196" h="206" extrusionOk="0">
                  <a:moveTo>
                    <a:pt x="193" y="102"/>
                  </a:moveTo>
                  <a:cubicBezTo>
                    <a:pt x="195" y="54"/>
                    <a:pt x="39" y="0"/>
                    <a:pt x="1" y="102"/>
                  </a:cubicBezTo>
                  <a:cubicBezTo>
                    <a:pt x="1" y="153"/>
                    <a:pt x="156"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3" name="Google Shape;65213;p27"/>
            <p:cNvSpPr/>
            <p:nvPr/>
          </p:nvSpPr>
          <p:spPr>
            <a:xfrm>
              <a:off x="2075409" y="1547488"/>
              <a:ext cx="13849" cy="2710"/>
            </a:xfrm>
            <a:custGeom>
              <a:avLst/>
              <a:gdLst/>
              <a:ahLst/>
              <a:cxnLst/>
              <a:rect l="l" t="t" r="r" b="b"/>
              <a:pathLst>
                <a:path w="388" h="90" extrusionOk="0">
                  <a:moveTo>
                    <a:pt x="388" y="0"/>
                  </a:moveTo>
                  <a:cubicBezTo>
                    <a:pt x="235" y="20"/>
                    <a:pt x="5" y="2"/>
                    <a:pt x="0" y="89"/>
                  </a:cubicBezTo>
                  <a:cubicBezTo>
                    <a:pt x="149" y="69"/>
                    <a:pt x="383" y="88"/>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4" name="Google Shape;65214;p27"/>
            <p:cNvSpPr/>
            <p:nvPr/>
          </p:nvSpPr>
          <p:spPr>
            <a:xfrm>
              <a:off x="1497166" y="1544327"/>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5" name="Google Shape;65215;p27"/>
            <p:cNvSpPr/>
            <p:nvPr/>
          </p:nvSpPr>
          <p:spPr>
            <a:xfrm>
              <a:off x="4357046" y="1543935"/>
              <a:ext cx="14063" cy="4276"/>
            </a:xfrm>
            <a:custGeom>
              <a:avLst/>
              <a:gdLst/>
              <a:ahLst/>
              <a:cxnLst/>
              <a:rect l="l" t="t" r="r" b="b"/>
              <a:pathLst>
                <a:path w="394" h="142" extrusionOk="0">
                  <a:moveTo>
                    <a:pt x="294" y="24"/>
                  </a:moveTo>
                  <a:cubicBezTo>
                    <a:pt x="241" y="1"/>
                    <a:pt x="0" y="69"/>
                    <a:pt x="101" y="116"/>
                  </a:cubicBezTo>
                  <a:cubicBezTo>
                    <a:pt x="153" y="142"/>
                    <a:pt x="393" y="74"/>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6" name="Google Shape;65216;p27"/>
            <p:cNvSpPr/>
            <p:nvPr/>
          </p:nvSpPr>
          <p:spPr>
            <a:xfrm>
              <a:off x="2488971" y="1535234"/>
              <a:ext cx="20131" cy="16259"/>
            </a:xfrm>
            <a:custGeom>
              <a:avLst/>
              <a:gdLst/>
              <a:ahLst/>
              <a:cxnLst/>
              <a:rect l="l" t="t" r="r" b="b"/>
              <a:pathLst>
                <a:path w="564" h="540" extrusionOk="0">
                  <a:moveTo>
                    <a:pt x="563" y="134"/>
                  </a:moveTo>
                  <a:cubicBezTo>
                    <a:pt x="1" y="0"/>
                    <a:pt x="1" y="539"/>
                    <a:pt x="563" y="4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7" name="Google Shape;65217;p27"/>
            <p:cNvSpPr/>
            <p:nvPr/>
          </p:nvSpPr>
          <p:spPr>
            <a:xfrm>
              <a:off x="6600921" y="1541225"/>
              <a:ext cx="13991" cy="4336"/>
            </a:xfrm>
            <a:custGeom>
              <a:avLst/>
              <a:gdLst/>
              <a:ahLst/>
              <a:cxnLst/>
              <a:rect l="l" t="t" r="r" b="b"/>
              <a:pathLst>
                <a:path w="392" h="144" extrusionOk="0">
                  <a:moveTo>
                    <a:pt x="292" y="27"/>
                  </a:moveTo>
                  <a:cubicBezTo>
                    <a:pt x="239" y="1"/>
                    <a:pt x="0" y="69"/>
                    <a:pt x="98" y="117"/>
                  </a:cubicBezTo>
                  <a:cubicBezTo>
                    <a:pt x="154" y="143"/>
                    <a:pt x="392" y="73"/>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8" name="Google Shape;65218;p27"/>
            <p:cNvSpPr/>
            <p:nvPr/>
          </p:nvSpPr>
          <p:spPr>
            <a:xfrm>
              <a:off x="6249856" y="1541225"/>
              <a:ext cx="14099" cy="4336"/>
            </a:xfrm>
            <a:custGeom>
              <a:avLst/>
              <a:gdLst/>
              <a:ahLst/>
              <a:cxnLst/>
              <a:rect l="l" t="t" r="r" b="b"/>
              <a:pathLst>
                <a:path w="395" h="144" extrusionOk="0">
                  <a:moveTo>
                    <a:pt x="293" y="27"/>
                  </a:moveTo>
                  <a:cubicBezTo>
                    <a:pt x="241" y="1"/>
                    <a:pt x="0" y="69"/>
                    <a:pt x="102" y="117"/>
                  </a:cubicBezTo>
                  <a:cubicBezTo>
                    <a:pt x="156" y="143"/>
                    <a:pt x="395"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9" name="Google Shape;65219;p27"/>
            <p:cNvSpPr/>
            <p:nvPr/>
          </p:nvSpPr>
          <p:spPr>
            <a:xfrm>
              <a:off x="2271250" y="1533819"/>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0" name="Google Shape;65220;p27"/>
            <p:cNvSpPr/>
            <p:nvPr/>
          </p:nvSpPr>
          <p:spPr>
            <a:xfrm>
              <a:off x="2670678" y="1535776"/>
              <a:ext cx="14099" cy="4276"/>
            </a:xfrm>
            <a:custGeom>
              <a:avLst/>
              <a:gdLst/>
              <a:ahLst/>
              <a:cxnLst/>
              <a:rect l="l" t="t" r="r" b="b"/>
              <a:pathLst>
                <a:path w="395" h="142" extrusionOk="0">
                  <a:moveTo>
                    <a:pt x="292" y="25"/>
                  </a:moveTo>
                  <a:cubicBezTo>
                    <a:pt x="242" y="0"/>
                    <a:pt x="0" y="70"/>
                    <a:pt x="102" y="116"/>
                  </a:cubicBezTo>
                  <a:cubicBezTo>
                    <a:pt x="155" y="141"/>
                    <a:pt x="395"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1" name="Google Shape;65221;p27"/>
            <p:cNvSpPr/>
            <p:nvPr/>
          </p:nvSpPr>
          <p:spPr>
            <a:xfrm>
              <a:off x="4317214" y="1524967"/>
              <a:ext cx="29625" cy="12375"/>
            </a:xfrm>
            <a:custGeom>
              <a:avLst/>
              <a:gdLst/>
              <a:ahLst/>
              <a:cxnLst/>
              <a:rect l="l" t="t" r="r" b="b"/>
              <a:pathLst>
                <a:path w="830" h="411" extrusionOk="0">
                  <a:moveTo>
                    <a:pt x="829" y="384"/>
                  </a:moveTo>
                  <a:lnTo>
                    <a:pt x="829" y="21"/>
                  </a:lnTo>
                  <a:cubicBezTo>
                    <a:pt x="465" y="0"/>
                    <a:pt x="405" y="123"/>
                    <a:pt x="59" y="111"/>
                  </a:cubicBezTo>
                  <a:cubicBezTo>
                    <a:pt x="0" y="351"/>
                    <a:pt x="327" y="410"/>
                    <a:pt x="829" y="3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2" name="Google Shape;65222;p27"/>
            <p:cNvSpPr/>
            <p:nvPr/>
          </p:nvSpPr>
          <p:spPr>
            <a:xfrm>
              <a:off x="1414718" y="1527315"/>
              <a:ext cx="27519" cy="11231"/>
            </a:xfrm>
            <a:custGeom>
              <a:avLst/>
              <a:gdLst/>
              <a:ahLst/>
              <a:cxnLst/>
              <a:rect l="l" t="t" r="r" b="b"/>
              <a:pathLst>
                <a:path w="771" h="373" extrusionOk="0">
                  <a:moveTo>
                    <a:pt x="770" y="306"/>
                  </a:moveTo>
                  <a:lnTo>
                    <a:pt x="770" y="33"/>
                  </a:lnTo>
                  <a:cubicBezTo>
                    <a:pt x="483" y="50"/>
                    <a:pt x="58" y="1"/>
                    <a:pt x="0" y="125"/>
                  </a:cubicBezTo>
                  <a:cubicBezTo>
                    <a:pt x="383" y="126"/>
                    <a:pt x="243" y="373"/>
                    <a:pt x="770"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3" name="Google Shape;65223;p27"/>
            <p:cNvSpPr/>
            <p:nvPr/>
          </p:nvSpPr>
          <p:spPr>
            <a:xfrm>
              <a:off x="1855119" y="1516837"/>
              <a:ext cx="41332" cy="16952"/>
            </a:xfrm>
            <a:custGeom>
              <a:avLst/>
              <a:gdLst/>
              <a:ahLst/>
              <a:cxnLst/>
              <a:rect l="l" t="t" r="r" b="b"/>
              <a:pathLst>
                <a:path w="1158" h="563" extrusionOk="0">
                  <a:moveTo>
                    <a:pt x="1" y="199"/>
                  </a:moveTo>
                  <a:cubicBezTo>
                    <a:pt x="211" y="402"/>
                    <a:pt x="524" y="559"/>
                    <a:pt x="1157" y="563"/>
                  </a:cubicBezTo>
                  <a:lnTo>
                    <a:pt x="1157" y="108"/>
                  </a:lnTo>
                  <a:cubicBezTo>
                    <a:pt x="819" y="161"/>
                    <a:pt x="27" y="0"/>
                    <a:pt x="1" y="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4" name="Google Shape;65224;p27"/>
            <p:cNvSpPr/>
            <p:nvPr/>
          </p:nvSpPr>
          <p:spPr>
            <a:xfrm>
              <a:off x="857033" y="1517349"/>
              <a:ext cx="45865" cy="16711"/>
            </a:xfrm>
            <a:custGeom>
              <a:avLst/>
              <a:gdLst/>
              <a:ahLst/>
              <a:cxnLst/>
              <a:rect l="l" t="t" r="r" b="b"/>
              <a:pathLst>
                <a:path w="1285" h="555" extrusionOk="0">
                  <a:moveTo>
                    <a:pt x="965" y="0"/>
                  </a:moveTo>
                  <a:cubicBezTo>
                    <a:pt x="361" y="18"/>
                    <a:pt x="38" y="170"/>
                    <a:pt x="0" y="454"/>
                  </a:cubicBezTo>
                  <a:cubicBezTo>
                    <a:pt x="365" y="433"/>
                    <a:pt x="426" y="555"/>
                    <a:pt x="776" y="546"/>
                  </a:cubicBezTo>
                  <a:cubicBezTo>
                    <a:pt x="901" y="355"/>
                    <a:pt x="1285" y="142"/>
                    <a:pt x="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5" name="Google Shape;65225;p27"/>
            <p:cNvSpPr/>
            <p:nvPr/>
          </p:nvSpPr>
          <p:spPr>
            <a:xfrm>
              <a:off x="5613399" y="1522829"/>
              <a:ext cx="14919" cy="9244"/>
            </a:xfrm>
            <a:custGeom>
              <a:avLst/>
              <a:gdLst/>
              <a:ahLst/>
              <a:cxnLst/>
              <a:rect l="l" t="t" r="r" b="b"/>
              <a:pathLst>
                <a:path w="418" h="307" extrusionOk="0">
                  <a:moveTo>
                    <a:pt x="383" y="274"/>
                  </a:moveTo>
                  <a:cubicBezTo>
                    <a:pt x="357" y="167"/>
                    <a:pt x="418" y="17"/>
                    <a:pt x="193" y="1"/>
                  </a:cubicBezTo>
                  <a:cubicBezTo>
                    <a:pt x="180" y="57"/>
                    <a:pt x="163" y="109"/>
                    <a:pt x="0" y="95"/>
                  </a:cubicBezTo>
                  <a:cubicBezTo>
                    <a:pt x="21" y="202"/>
                    <a:pt x="56" y="306"/>
                    <a:pt x="38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6" name="Google Shape;65226;p27"/>
            <p:cNvSpPr/>
            <p:nvPr/>
          </p:nvSpPr>
          <p:spPr>
            <a:xfrm>
              <a:off x="2477942" y="1527556"/>
              <a:ext cx="14063" cy="4276"/>
            </a:xfrm>
            <a:custGeom>
              <a:avLst/>
              <a:gdLst/>
              <a:ahLst/>
              <a:cxnLst/>
              <a:rect l="l" t="t" r="r" b="b"/>
              <a:pathLst>
                <a:path w="394" h="142" extrusionOk="0">
                  <a:moveTo>
                    <a:pt x="294" y="25"/>
                  </a:moveTo>
                  <a:cubicBezTo>
                    <a:pt x="240" y="1"/>
                    <a:pt x="0" y="70"/>
                    <a:pt x="102" y="117"/>
                  </a:cubicBezTo>
                  <a:cubicBezTo>
                    <a:pt x="154"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7" name="Google Shape;65227;p27"/>
            <p:cNvSpPr/>
            <p:nvPr/>
          </p:nvSpPr>
          <p:spPr>
            <a:xfrm>
              <a:off x="4119731" y="1522438"/>
              <a:ext cx="6924" cy="6293"/>
            </a:xfrm>
            <a:custGeom>
              <a:avLst/>
              <a:gdLst/>
              <a:ahLst/>
              <a:cxnLst/>
              <a:rect l="l" t="t" r="r" b="b"/>
              <a:pathLst>
                <a:path w="194" h="209" extrusionOk="0">
                  <a:moveTo>
                    <a:pt x="193" y="105"/>
                  </a:moveTo>
                  <a:cubicBezTo>
                    <a:pt x="193" y="53"/>
                    <a:pt x="38" y="1"/>
                    <a:pt x="0" y="105"/>
                  </a:cubicBezTo>
                  <a:cubicBezTo>
                    <a:pt x="0" y="155"/>
                    <a:pt x="157" y="208"/>
                    <a:pt x="193"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8" name="Google Shape;65228;p27"/>
            <p:cNvSpPr/>
            <p:nvPr/>
          </p:nvSpPr>
          <p:spPr>
            <a:xfrm>
              <a:off x="2264540" y="1522046"/>
              <a:ext cx="14134" cy="4336"/>
            </a:xfrm>
            <a:custGeom>
              <a:avLst/>
              <a:gdLst/>
              <a:ahLst/>
              <a:cxnLst/>
              <a:rect l="l" t="t" r="r" b="b"/>
              <a:pathLst>
                <a:path w="396" h="144" extrusionOk="0">
                  <a:moveTo>
                    <a:pt x="293" y="26"/>
                  </a:moveTo>
                  <a:cubicBezTo>
                    <a:pt x="241" y="1"/>
                    <a:pt x="1" y="70"/>
                    <a:pt x="104" y="118"/>
                  </a:cubicBezTo>
                  <a:cubicBezTo>
                    <a:pt x="155" y="143"/>
                    <a:pt x="395" y="75"/>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9" name="Google Shape;65229;p27"/>
            <p:cNvSpPr/>
            <p:nvPr/>
          </p:nvSpPr>
          <p:spPr>
            <a:xfrm>
              <a:off x="3706633" y="1520089"/>
              <a:ext cx="13849" cy="2740"/>
            </a:xfrm>
            <a:custGeom>
              <a:avLst/>
              <a:gdLst/>
              <a:ahLst/>
              <a:cxnLst/>
              <a:rect l="l" t="t" r="r" b="b"/>
              <a:pathLst>
                <a:path w="388" h="91" extrusionOk="0">
                  <a:moveTo>
                    <a:pt x="387" y="0"/>
                  </a:moveTo>
                  <a:cubicBezTo>
                    <a:pt x="241" y="20"/>
                    <a:pt x="7" y="4"/>
                    <a:pt x="1" y="91"/>
                  </a:cubicBezTo>
                  <a:cubicBezTo>
                    <a:pt x="154" y="71"/>
                    <a:pt x="382"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0" name="Google Shape;65230;p27"/>
            <p:cNvSpPr/>
            <p:nvPr/>
          </p:nvSpPr>
          <p:spPr>
            <a:xfrm>
              <a:off x="4501669" y="1516627"/>
              <a:ext cx="13991" cy="4246"/>
            </a:xfrm>
            <a:custGeom>
              <a:avLst/>
              <a:gdLst/>
              <a:ahLst/>
              <a:cxnLst/>
              <a:rect l="l" t="t" r="r" b="b"/>
              <a:pathLst>
                <a:path w="392" h="141" extrusionOk="0">
                  <a:moveTo>
                    <a:pt x="99" y="115"/>
                  </a:moveTo>
                  <a:cubicBezTo>
                    <a:pt x="153" y="140"/>
                    <a:pt x="392" y="74"/>
                    <a:pt x="291" y="24"/>
                  </a:cubicBezTo>
                  <a:cubicBezTo>
                    <a:pt x="238" y="1"/>
                    <a:pt x="0" y="68"/>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1" name="Google Shape;65231;p27"/>
            <p:cNvSpPr/>
            <p:nvPr/>
          </p:nvSpPr>
          <p:spPr>
            <a:xfrm>
              <a:off x="3414103" y="1516627"/>
              <a:ext cx="14027" cy="4246"/>
            </a:xfrm>
            <a:custGeom>
              <a:avLst/>
              <a:gdLst/>
              <a:ahLst/>
              <a:cxnLst/>
              <a:rect l="l" t="t" r="r" b="b"/>
              <a:pathLst>
                <a:path w="393" h="141" extrusionOk="0">
                  <a:moveTo>
                    <a:pt x="293" y="24"/>
                  </a:moveTo>
                  <a:cubicBezTo>
                    <a:pt x="241" y="1"/>
                    <a:pt x="1" y="68"/>
                    <a:pt x="100" y="115"/>
                  </a:cubicBezTo>
                  <a:cubicBezTo>
                    <a:pt x="152" y="140"/>
                    <a:pt x="392" y="74"/>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2" name="Google Shape;65232;p27"/>
            <p:cNvSpPr/>
            <p:nvPr/>
          </p:nvSpPr>
          <p:spPr>
            <a:xfrm>
              <a:off x="7082796" y="1511117"/>
              <a:ext cx="13991" cy="4276"/>
            </a:xfrm>
            <a:custGeom>
              <a:avLst/>
              <a:gdLst/>
              <a:ahLst/>
              <a:cxnLst/>
              <a:rect l="l" t="t" r="r" b="b"/>
              <a:pathLst>
                <a:path w="392" h="142" extrusionOk="0">
                  <a:moveTo>
                    <a:pt x="290" y="27"/>
                  </a:moveTo>
                  <a:cubicBezTo>
                    <a:pt x="238" y="1"/>
                    <a:pt x="0" y="70"/>
                    <a:pt x="99" y="118"/>
                  </a:cubicBezTo>
                  <a:cubicBezTo>
                    <a:pt x="153" y="142"/>
                    <a:pt x="392" y="74"/>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3" name="Google Shape;65233;p27"/>
            <p:cNvSpPr/>
            <p:nvPr/>
          </p:nvSpPr>
          <p:spPr>
            <a:xfrm>
              <a:off x="2457348" y="1511117"/>
              <a:ext cx="13991" cy="4276"/>
            </a:xfrm>
            <a:custGeom>
              <a:avLst/>
              <a:gdLst/>
              <a:ahLst/>
              <a:cxnLst/>
              <a:rect l="l" t="t" r="r" b="b"/>
              <a:pathLst>
                <a:path w="392" h="142" extrusionOk="0">
                  <a:moveTo>
                    <a:pt x="293" y="27"/>
                  </a:moveTo>
                  <a:cubicBezTo>
                    <a:pt x="238" y="1"/>
                    <a:pt x="0" y="70"/>
                    <a:pt x="100" y="118"/>
                  </a:cubicBezTo>
                  <a:cubicBezTo>
                    <a:pt x="152" y="142"/>
                    <a:pt x="392"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4" name="Google Shape;65234;p27"/>
            <p:cNvSpPr/>
            <p:nvPr/>
          </p:nvSpPr>
          <p:spPr>
            <a:xfrm>
              <a:off x="5640810" y="1506420"/>
              <a:ext cx="13884" cy="5510"/>
            </a:xfrm>
            <a:custGeom>
              <a:avLst/>
              <a:gdLst/>
              <a:ahLst/>
              <a:cxnLst/>
              <a:rect l="l" t="t" r="r" b="b"/>
              <a:pathLst>
                <a:path w="389" h="183" extrusionOk="0">
                  <a:moveTo>
                    <a:pt x="1" y="183"/>
                  </a:moveTo>
                  <a:lnTo>
                    <a:pt x="389" y="183"/>
                  </a:lnTo>
                  <a:lnTo>
                    <a:pt x="389"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5" name="Google Shape;65235;p27"/>
            <p:cNvSpPr/>
            <p:nvPr/>
          </p:nvSpPr>
          <p:spPr>
            <a:xfrm>
              <a:off x="4487357" y="1495491"/>
              <a:ext cx="26591" cy="12255"/>
            </a:xfrm>
            <a:custGeom>
              <a:avLst/>
              <a:gdLst/>
              <a:ahLst/>
              <a:cxnLst/>
              <a:rect l="l" t="t" r="r" b="b"/>
              <a:pathLst>
                <a:path w="745" h="407" extrusionOk="0">
                  <a:moveTo>
                    <a:pt x="306" y="0"/>
                  </a:moveTo>
                  <a:cubicBezTo>
                    <a:pt x="0" y="136"/>
                    <a:pt x="89" y="406"/>
                    <a:pt x="692" y="363"/>
                  </a:cubicBezTo>
                  <a:cubicBezTo>
                    <a:pt x="745" y="157"/>
                    <a:pt x="647" y="21"/>
                    <a:pt x="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6" name="Google Shape;65236;p27"/>
            <p:cNvSpPr/>
            <p:nvPr/>
          </p:nvSpPr>
          <p:spPr>
            <a:xfrm>
              <a:off x="3352142" y="1502957"/>
              <a:ext cx="14027" cy="4306"/>
            </a:xfrm>
            <a:custGeom>
              <a:avLst/>
              <a:gdLst/>
              <a:ahLst/>
              <a:cxnLst/>
              <a:rect l="l" t="t" r="r" b="b"/>
              <a:pathLst>
                <a:path w="393" h="143" extrusionOk="0">
                  <a:moveTo>
                    <a:pt x="100" y="117"/>
                  </a:moveTo>
                  <a:cubicBezTo>
                    <a:pt x="151" y="143"/>
                    <a:pt x="392" y="72"/>
                    <a:pt x="293" y="26"/>
                  </a:cubicBezTo>
                  <a:cubicBezTo>
                    <a:pt x="242" y="0"/>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7" name="Google Shape;65237;p27"/>
            <p:cNvSpPr/>
            <p:nvPr/>
          </p:nvSpPr>
          <p:spPr>
            <a:xfrm>
              <a:off x="7844246" y="1485193"/>
              <a:ext cx="35478" cy="19090"/>
            </a:xfrm>
            <a:custGeom>
              <a:avLst/>
              <a:gdLst/>
              <a:ahLst/>
              <a:cxnLst/>
              <a:rect l="l" t="t" r="r" b="b"/>
              <a:pathLst>
                <a:path w="994" h="634" extrusionOk="0">
                  <a:moveTo>
                    <a:pt x="558" y="615"/>
                  </a:moveTo>
                  <a:cubicBezTo>
                    <a:pt x="506" y="349"/>
                    <a:pt x="994" y="336"/>
                    <a:pt x="943" y="70"/>
                  </a:cubicBezTo>
                  <a:cubicBezTo>
                    <a:pt x="1" y="0"/>
                    <a:pt x="75" y="633"/>
                    <a:pt x="558" y="6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8" name="Google Shape;65238;p27"/>
            <p:cNvSpPr/>
            <p:nvPr/>
          </p:nvSpPr>
          <p:spPr>
            <a:xfrm>
              <a:off x="2677566" y="1500248"/>
              <a:ext cx="14099" cy="4276"/>
            </a:xfrm>
            <a:custGeom>
              <a:avLst/>
              <a:gdLst/>
              <a:ahLst/>
              <a:cxnLst/>
              <a:rect l="l" t="t" r="r" b="b"/>
              <a:pathLst>
                <a:path w="395" h="142" extrusionOk="0">
                  <a:moveTo>
                    <a:pt x="99" y="115"/>
                  </a:moveTo>
                  <a:cubicBezTo>
                    <a:pt x="156" y="141"/>
                    <a:pt x="395" y="71"/>
                    <a:pt x="294" y="24"/>
                  </a:cubicBezTo>
                  <a:cubicBezTo>
                    <a:pt x="242" y="0"/>
                    <a:pt x="1" y="68"/>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9" name="Google Shape;65239;p27"/>
            <p:cNvSpPr/>
            <p:nvPr/>
          </p:nvSpPr>
          <p:spPr>
            <a:xfrm>
              <a:off x="1872216" y="1500187"/>
              <a:ext cx="14170" cy="4336"/>
            </a:xfrm>
            <a:custGeom>
              <a:avLst/>
              <a:gdLst/>
              <a:ahLst/>
              <a:cxnLst/>
              <a:rect l="l" t="t" r="r" b="b"/>
              <a:pathLst>
                <a:path w="397" h="144" extrusionOk="0">
                  <a:moveTo>
                    <a:pt x="294" y="26"/>
                  </a:moveTo>
                  <a:cubicBezTo>
                    <a:pt x="242" y="1"/>
                    <a:pt x="1" y="70"/>
                    <a:pt x="104" y="117"/>
                  </a:cubicBezTo>
                  <a:cubicBezTo>
                    <a:pt x="157" y="143"/>
                    <a:pt x="396"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0" name="Google Shape;65240;p27"/>
            <p:cNvSpPr/>
            <p:nvPr/>
          </p:nvSpPr>
          <p:spPr>
            <a:xfrm>
              <a:off x="4920656" y="1484531"/>
              <a:ext cx="34229" cy="17223"/>
            </a:xfrm>
            <a:custGeom>
              <a:avLst/>
              <a:gdLst/>
              <a:ahLst/>
              <a:cxnLst/>
              <a:rect l="l" t="t" r="r" b="b"/>
              <a:pathLst>
                <a:path w="959" h="572" extrusionOk="0">
                  <a:moveTo>
                    <a:pt x="704" y="546"/>
                  </a:moveTo>
                  <a:cubicBezTo>
                    <a:pt x="863" y="441"/>
                    <a:pt x="958" y="303"/>
                    <a:pt x="894" y="92"/>
                  </a:cubicBezTo>
                  <a:cubicBezTo>
                    <a:pt x="627" y="95"/>
                    <a:pt x="469" y="48"/>
                    <a:pt x="313" y="0"/>
                  </a:cubicBezTo>
                  <a:cubicBezTo>
                    <a:pt x="0" y="149"/>
                    <a:pt x="82" y="572"/>
                    <a:pt x="704"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1" name="Google Shape;65241;p27"/>
            <p:cNvSpPr/>
            <p:nvPr/>
          </p:nvSpPr>
          <p:spPr>
            <a:xfrm>
              <a:off x="2716149" y="1488776"/>
              <a:ext cx="20131" cy="16199"/>
            </a:xfrm>
            <a:custGeom>
              <a:avLst/>
              <a:gdLst/>
              <a:ahLst/>
              <a:cxnLst/>
              <a:rect l="l" t="t" r="r" b="b"/>
              <a:pathLst>
                <a:path w="564" h="538" extrusionOk="0">
                  <a:moveTo>
                    <a:pt x="563" y="405"/>
                  </a:moveTo>
                  <a:lnTo>
                    <a:pt x="563" y="132"/>
                  </a:lnTo>
                  <a:cubicBezTo>
                    <a:pt x="0" y="0"/>
                    <a:pt x="0" y="538"/>
                    <a:pt x="563"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2" name="Google Shape;65242;p27"/>
            <p:cNvSpPr/>
            <p:nvPr/>
          </p:nvSpPr>
          <p:spPr>
            <a:xfrm>
              <a:off x="6518365" y="1494708"/>
              <a:ext cx="13991" cy="4306"/>
            </a:xfrm>
            <a:custGeom>
              <a:avLst/>
              <a:gdLst/>
              <a:ahLst/>
              <a:cxnLst/>
              <a:rect l="l" t="t" r="r" b="b"/>
              <a:pathLst>
                <a:path w="392" h="143" extrusionOk="0">
                  <a:moveTo>
                    <a:pt x="294" y="26"/>
                  </a:moveTo>
                  <a:cubicBezTo>
                    <a:pt x="236" y="0"/>
                    <a:pt x="0" y="71"/>
                    <a:pt x="101" y="118"/>
                  </a:cubicBezTo>
                  <a:cubicBezTo>
                    <a:pt x="151" y="143"/>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3" name="Google Shape;65243;p27"/>
            <p:cNvSpPr/>
            <p:nvPr/>
          </p:nvSpPr>
          <p:spPr>
            <a:xfrm>
              <a:off x="2631667" y="1490011"/>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4" name="Google Shape;65244;p27"/>
            <p:cNvSpPr/>
            <p:nvPr/>
          </p:nvSpPr>
          <p:spPr>
            <a:xfrm>
              <a:off x="1833597" y="1487271"/>
              <a:ext cx="14670" cy="9545"/>
            </a:xfrm>
            <a:custGeom>
              <a:avLst/>
              <a:gdLst/>
              <a:ahLst/>
              <a:cxnLst/>
              <a:rect l="l" t="t" r="r" b="b"/>
              <a:pathLst>
                <a:path w="411" h="317" extrusionOk="0">
                  <a:moveTo>
                    <a:pt x="410" y="273"/>
                  </a:moveTo>
                  <a:lnTo>
                    <a:pt x="410" y="91"/>
                  </a:lnTo>
                  <a:cubicBezTo>
                    <a:pt x="220" y="91"/>
                    <a:pt x="182" y="17"/>
                    <a:pt x="25" y="1"/>
                  </a:cubicBezTo>
                  <a:cubicBezTo>
                    <a:pt x="45" y="144"/>
                    <a:pt x="0" y="316"/>
                    <a:pt x="410"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5" name="Google Shape;65245;p27"/>
            <p:cNvSpPr/>
            <p:nvPr/>
          </p:nvSpPr>
          <p:spPr>
            <a:xfrm>
              <a:off x="1600565" y="1492721"/>
              <a:ext cx="13777" cy="2800"/>
            </a:xfrm>
            <a:custGeom>
              <a:avLst/>
              <a:gdLst/>
              <a:ahLst/>
              <a:cxnLst/>
              <a:rect l="l" t="t" r="r" b="b"/>
              <a:pathLst>
                <a:path w="386" h="93" extrusionOk="0">
                  <a:moveTo>
                    <a:pt x="0" y="92"/>
                  </a:moveTo>
                  <a:cubicBezTo>
                    <a:pt x="149" y="71"/>
                    <a:pt x="380" y="90"/>
                    <a:pt x="385" y="1"/>
                  </a:cubicBezTo>
                  <a:cubicBezTo>
                    <a:pt x="235" y="22"/>
                    <a:pt x="5" y="5"/>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6" name="Google Shape;65246;p27"/>
            <p:cNvSpPr/>
            <p:nvPr/>
          </p:nvSpPr>
          <p:spPr>
            <a:xfrm>
              <a:off x="8380302" y="1486970"/>
              <a:ext cx="6996" cy="6203"/>
            </a:xfrm>
            <a:custGeom>
              <a:avLst/>
              <a:gdLst/>
              <a:ahLst/>
              <a:cxnLst/>
              <a:rect l="l" t="t" r="r" b="b"/>
              <a:pathLst>
                <a:path w="196" h="206" extrusionOk="0">
                  <a:moveTo>
                    <a:pt x="193" y="102"/>
                  </a:moveTo>
                  <a:cubicBezTo>
                    <a:pt x="195" y="52"/>
                    <a:pt x="39" y="0"/>
                    <a:pt x="1" y="102"/>
                  </a:cubicBezTo>
                  <a:cubicBezTo>
                    <a:pt x="1" y="153"/>
                    <a:pt x="159"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7" name="Google Shape;65247;p27"/>
            <p:cNvSpPr/>
            <p:nvPr/>
          </p:nvSpPr>
          <p:spPr>
            <a:xfrm>
              <a:off x="7447531" y="1489228"/>
              <a:ext cx="14063" cy="4276"/>
            </a:xfrm>
            <a:custGeom>
              <a:avLst/>
              <a:gdLst/>
              <a:ahLst/>
              <a:cxnLst/>
              <a:rect l="l" t="t" r="r" b="b"/>
              <a:pathLst>
                <a:path w="394" h="142" extrusionOk="0">
                  <a:moveTo>
                    <a:pt x="294" y="27"/>
                  </a:moveTo>
                  <a:cubicBezTo>
                    <a:pt x="240" y="1"/>
                    <a:pt x="1" y="71"/>
                    <a:pt x="100" y="117"/>
                  </a:cubicBezTo>
                  <a:cubicBezTo>
                    <a:pt x="153" y="142"/>
                    <a:pt x="394" y="73"/>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8" name="Google Shape;65248;p27"/>
            <p:cNvSpPr/>
            <p:nvPr/>
          </p:nvSpPr>
          <p:spPr>
            <a:xfrm>
              <a:off x="2288775" y="1487150"/>
              <a:ext cx="20737" cy="5781"/>
            </a:xfrm>
            <a:custGeom>
              <a:avLst/>
              <a:gdLst/>
              <a:ahLst/>
              <a:cxnLst/>
              <a:rect l="l" t="t" r="r" b="b"/>
              <a:pathLst>
                <a:path w="581" h="192" extrusionOk="0">
                  <a:moveTo>
                    <a:pt x="1" y="186"/>
                  </a:moveTo>
                  <a:cubicBezTo>
                    <a:pt x="333" y="191"/>
                    <a:pt x="497" y="118"/>
                    <a:pt x="580" y="5"/>
                  </a:cubicBezTo>
                  <a:cubicBezTo>
                    <a:pt x="249" y="1"/>
                    <a:pt x="85" y="75"/>
                    <a:pt x="1" y="1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9" name="Google Shape;65249;p27"/>
            <p:cNvSpPr/>
            <p:nvPr/>
          </p:nvSpPr>
          <p:spPr>
            <a:xfrm>
              <a:off x="2653688" y="1481851"/>
              <a:ext cx="20666" cy="8160"/>
            </a:xfrm>
            <a:custGeom>
              <a:avLst/>
              <a:gdLst/>
              <a:ahLst/>
              <a:cxnLst/>
              <a:rect l="l" t="t" r="r" b="b"/>
              <a:pathLst>
                <a:path w="579" h="271" extrusionOk="0">
                  <a:moveTo>
                    <a:pt x="578" y="89"/>
                  </a:moveTo>
                  <a:cubicBezTo>
                    <a:pt x="382" y="92"/>
                    <a:pt x="349" y="16"/>
                    <a:pt x="192" y="0"/>
                  </a:cubicBezTo>
                  <a:cubicBezTo>
                    <a:pt x="192" y="92"/>
                    <a:pt x="35" y="107"/>
                    <a:pt x="0" y="181"/>
                  </a:cubicBezTo>
                  <a:cubicBezTo>
                    <a:pt x="192" y="181"/>
                    <a:pt x="230" y="255"/>
                    <a:pt x="385" y="271"/>
                  </a:cubicBezTo>
                  <a:cubicBezTo>
                    <a:pt x="382" y="181"/>
                    <a:pt x="542" y="165"/>
                    <a:pt x="578" y="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0" name="Google Shape;65250;p27"/>
            <p:cNvSpPr/>
            <p:nvPr/>
          </p:nvSpPr>
          <p:spPr>
            <a:xfrm>
              <a:off x="6129967" y="1474384"/>
              <a:ext cx="26520" cy="15236"/>
            </a:xfrm>
            <a:custGeom>
              <a:avLst/>
              <a:gdLst/>
              <a:ahLst/>
              <a:cxnLst/>
              <a:rect l="l" t="t" r="r" b="b"/>
              <a:pathLst>
                <a:path w="743" h="506" extrusionOk="0">
                  <a:moveTo>
                    <a:pt x="1" y="72"/>
                  </a:moveTo>
                  <a:lnTo>
                    <a:pt x="1" y="435"/>
                  </a:lnTo>
                  <a:cubicBezTo>
                    <a:pt x="742" y="506"/>
                    <a:pt x="742" y="0"/>
                    <a:pt x="1"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1" name="Google Shape;65251;p27"/>
            <p:cNvSpPr/>
            <p:nvPr/>
          </p:nvSpPr>
          <p:spPr>
            <a:xfrm>
              <a:off x="5500577" y="1470892"/>
              <a:ext cx="35086" cy="16410"/>
            </a:xfrm>
            <a:custGeom>
              <a:avLst/>
              <a:gdLst/>
              <a:ahLst/>
              <a:cxnLst/>
              <a:rect l="l" t="t" r="r" b="b"/>
              <a:pathLst>
                <a:path w="983" h="545" extrusionOk="0">
                  <a:moveTo>
                    <a:pt x="844" y="0"/>
                  </a:moveTo>
                  <a:lnTo>
                    <a:pt x="74" y="0"/>
                  </a:lnTo>
                  <a:cubicBezTo>
                    <a:pt x="1" y="307"/>
                    <a:pt x="408" y="387"/>
                    <a:pt x="654" y="545"/>
                  </a:cubicBezTo>
                  <a:cubicBezTo>
                    <a:pt x="647" y="332"/>
                    <a:pt x="983" y="280"/>
                    <a:pt x="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2" name="Google Shape;65252;p27"/>
            <p:cNvSpPr/>
            <p:nvPr/>
          </p:nvSpPr>
          <p:spPr>
            <a:xfrm>
              <a:off x="2904781" y="1478299"/>
              <a:ext cx="13920" cy="4276"/>
            </a:xfrm>
            <a:custGeom>
              <a:avLst/>
              <a:gdLst/>
              <a:ahLst/>
              <a:cxnLst/>
              <a:rect l="l" t="t" r="r" b="b"/>
              <a:pathLst>
                <a:path w="390" h="142" extrusionOk="0">
                  <a:moveTo>
                    <a:pt x="292" y="27"/>
                  </a:moveTo>
                  <a:cubicBezTo>
                    <a:pt x="237" y="1"/>
                    <a:pt x="1" y="70"/>
                    <a:pt x="99" y="118"/>
                  </a:cubicBezTo>
                  <a:cubicBezTo>
                    <a:pt x="152" y="142"/>
                    <a:pt x="390"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3" name="Google Shape;65253;p27"/>
            <p:cNvSpPr/>
            <p:nvPr/>
          </p:nvSpPr>
          <p:spPr>
            <a:xfrm>
              <a:off x="7588799" y="1470892"/>
              <a:ext cx="20773" cy="8250"/>
            </a:xfrm>
            <a:custGeom>
              <a:avLst/>
              <a:gdLst/>
              <a:ahLst/>
              <a:cxnLst/>
              <a:rect l="l" t="t" r="r" b="b"/>
              <a:pathLst>
                <a:path w="582" h="274" extrusionOk="0">
                  <a:moveTo>
                    <a:pt x="581" y="0"/>
                  </a:moveTo>
                  <a:lnTo>
                    <a:pt x="0" y="0"/>
                  </a:lnTo>
                  <a:lnTo>
                    <a:pt x="0" y="273"/>
                  </a:lnTo>
                  <a:lnTo>
                    <a:pt x="581"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4" name="Google Shape;65254;p27"/>
            <p:cNvSpPr/>
            <p:nvPr/>
          </p:nvSpPr>
          <p:spPr>
            <a:xfrm>
              <a:off x="8270157" y="1470500"/>
              <a:ext cx="7031" cy="6263"/>
            </a:xfrm>
            <a:custGeom>
              <a:avLst/>
              <a:gdLst/>
              <a:ahLst/>
              <a:cxnLst/>
              <a:rect l="l" t="t" r="r" b="b"/>
              <a:pathLst>
                <a:path w="197" h="208" extrusionOk="0">
                  <a:moveTo>
                    <a:pt x="195" y="105"/>
                  </a:moveTo>
                  <a:cubicBezTo>
                    <a:pt x="197" y="54"/>
                    <a:pt x="39" y="0"/>
                    <a:pt x="1" y="105"/>
                  </a:cubicBezTo>
                  <a:cubicBezTo>
                    <a:pt x="1" y="155"/>
                    <a:pt x="158"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5" name="Google Shape;65255;p27"/>
            <p:cNvSpPr/>
            <p:nvPr/>
          </p:nvSpPr>
          <p:spPr>
            <a:xfrm>
              <a:off x="5079699" y="1467399"/>
              <a:ext cx="14063" cy="4246"/>
            </a:xfrm>
            <a:custGeom>
              <a:avLst/>
              <a:gdLst/>
              <a:ahLst/>
              <a:cxnLst/>
              <a:rect l="l" t="t" r="r" b="b"/>
              <a:pathLst>
                <a:path w="394" h="141" extrusionOk="0">
                  <a:moveTo>
                    <a:pt x="104" y="116"/>
                  </a:moveTo>
                  <a:cubicBezTo>
                    <a:pt x="157" y="141"/>
                    <a:pt x="393" y="72"/>
                    <a:pt x="296" y="25"/>
                  </a:cubicBezTo>
                  <a:cubicBezTo>
                    <a:pt x="242" y="0"/>
                    <a:pt x="1" y="68"/>
                    <a:pt x="104"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6" name="Google Shape;65256;p27"/>
            <p:cNvSpPr/>
            <p:nvPr/>
          </p:nvSpPr>
          <p:spPr>
            <a:xfrm>
              <a:off x="1336624" y="1444908"/>
              <a:ext cx="52218" cy="28002"/>
            </a:xfrm>
            <a:custGeom>
              <a:avLst/>
              <a:gdLst/>
              <a:ahLst/>
              <a:cxnLst/>
              <a:rect l="l" t="t" r="r" b="b"/>
              <a:pathLst>
                <a:path w="1463" h="930" extrusionOk="0">
                  <a:moveTo>
                    <a:pt x="450" y="590"/>
                  </a:moveTo>
                  <a:cubicBezTo>
                    <a:pt x="587" y="701"/>
                    <a:pt x="336" y="930"/>
                    <a:pt x="836" y="863"/>
                  </a:cubicBezTo>
                  <a:cubicBezTo>
                    <a:pt x="1462" y="635"/>
                    <a:pt x="634" y="0"/>
                    <a:pt x="63" y="318"/>
                  </a:cubicBezTo>
                  <a:cubicBezTo>
                    <a:pt x="0" y="499"/>
                    <a:pt x="336" y="496"/>
                    <a:pt x="450" y="5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7" name="Google Shape;65257;p27"/>
            <p:cNvSpPr/>
            <p:nvPr/>
          </p:nvSpPr>
          <p:spPr>
            <a:xfrm>
              <a:off x="7003667" y="1462702"/>
              <a:ext cx="13884" cy="5510"/>
            </a:xfrm>
            <a:custGeom>
              <a:avLst/>
              <a:gdLst/>
              <a:ahLst/>
              <a:cxnLst/>
              <a:rect l="l" t="t" r="r" b="b"/>
              <a:pathLst>
                <a:path w="389" h="183" extrusionOk="0">
                  <a:moveTo>
                    <a:pt x="1" y="182"/>
                  </a:moveTo>
                  <a:lnTo>
                    <a:pt x="388" y="182"/>
                  </a:lnTo>
                  <a:lnTo>
                    <a:pt x="388"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8" name="Google Shape;65258;p27"/>
            <p:cNvSpPr/>
            <p:nvPr/>
          </p:nvSpPr>
          <p:spPr>
            <a:xfrm>
              <a:off x="2917987" y="1459962"/>
              <a:ext cx="29482" cy="9846"/>
            </a:xfrm>
            <a:custGeom>
              <a:avLst/>
              <a:gdLst/>
              <a:ahLst/>
              <a:cxnLst/>
              <a:rect l="l" t="t" r="r" b="b"/>
              <a:pathLst>
                <a:path w="826" h="327" extrusionOk="0">
                  <a:moveTo>
                    <a:pt x="692" y="273"/>
                  </a:moveTo>
                  <a:cubicBezTo>
                    <a:pt x="825" y="29"/>
                    <a:pt x="294" y="97"/>
                    <a:pt x="115" y="0"/>
                  </a:cubicBezTo>
                  <a:cubicBezTo>
                    <a:pt x="0" y="235"/>
                    <a:pt x="192" y="327"/>
                    <a:pt x="69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9" name="Google Shape;65259;p27"/>
            <p:cNvSpPr/>
            <p:nvPr/>
          </p:nvSpPr>
          <p:spPr>
            <a:xfrm>
              <a:off x="1610666" y="1464659"/>
              <a:ext cx="14027" cy="4276"/>
            </a:xfrm>
            <a:custGeom>
              <a:avLst/>
              <a:gdLst/>
              <a:ahLst/>
              <a:cxnLst/>
              <a:rect l="l" t="t" r="r" b="b"/>
              <a:pathLst>
                <a:path w="393" h="142" extrusionOk="0">
                  <a:moveTo>
                    <a:pt x="102" y="117"/>
                  </a:moveTo>
                  <a:cubicBezTo>
                    <a:pt x="153" y="142"/>
                    <a:pt x="392" y="73"/>
                    <a:pt x="294" y="26"/>
                  </a:cubicBezTo>
                  <a:cubicBezTo>
                    <a:pt x="239" y="1"/>
                    <a:pt x="0"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0" name="Google Shape;65260;p27"/>
            <p:cNvSpPr/>
            <p:nvPr/>
          </p:nvSpPr>
          <p:spPr>
            <a:xfrm>
              <a:off x="2818835" y="1459571"/>
              <a:ext cx="6924" cy="6233"/>
            </a:xfrm>
            <a:custGeom>
              <a:avLst/>
              <a:gdLst/>
              <a:ahLst/>
              <a:cxnLst/>
              <a:rect l="l" t="t" r="r" b="b"/>
              <a:pathLst>
                <a:path w="194" h="207" extrusionOk="0">
                  <a:moveTo>
                    <a:pt x="191" y="103"/>
                  </a:moveTo>
                  <a:cubicBezTo>
                    <a:pt x="194" y="52"/>
                    <a:pt x="36" y="0"/>
                    <a:pt x="0" y="103"/>
                  </a:cubicBezTo>
                  <a:cubicBezTo>
                    <a:pt x="0" y="156"/>
                    <a:pt x="154" y="207"/>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1" name="Google Shape;65261;p27"/>
            <p:cNvSpPr/>
            <p:nvPr/>
          </p:nvSpPr>
          <p:spPr>
            <a:xfrm>
              <a:off x="1004940" y="1461889"/>
              <a:ext cx="14063" cy="4306"/>
            </a:xfrm>
            <a:custGeom>
              <a:avLst/>
              <a:gdLst/>
              <a:ahLst/>
              <a:cxnLst/>
              <a:rect l="l" t="t" r="r" b="b"/>
              <a:pathLst>
                <a:path w="394" h="143" extrusionOk="0">
                  <a:moveTo>
                    <a:pt x="296" y="26"/>
                  </a:moveTo>
                  <a:cubicBezTo>
                    <a:pt x="240" y="0"/>
                    <a:pt x="1" y="71"/>
                    <a:pt x="101" y="118"/>
                  </a:cubicBezTo>
                  <a:cubicBezTo>
                    <a:pt x="152" y="143"/>
                    <a:pt x="394"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2" name="Google Shape;65262;p27"/>
            <p:cNvSpPr/>
            <p:nvPr/>
          </p:nvSpPr>
          <p:spPr>
            <a:xfrm>
              <a:off x="660834" y="1461920"/>
              <a:ext cx="14063" cy="4276"/>
            </a:xfrm>
            <a:custGeom>
              <a:avLst/>
              <a:gdLst/>
              <a:ahLst/>
              <a:cxnLst/>
              <a:rect l="l" t="t" r="r" b="b"/>
              <a:pathLst>
                <a:path w="394" h="142" extrusionOk="0">
                  <a:moveTo>
                    <a:pt x="100" y="117"/>
                  </a:moveTo>
                  <a:cubicBezTo>
                    <a:pt x="156" y="142"/>
                    <a:pt x="393" y="72"/>
                    <a:pt x="294" y="25"/>
                  </a:cubicBezTo>
                  <a:cubicBezTo>
                    <a:pt x="242"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3" name="Google Shape;65263;p27"/>
            <p:cNvSpPr/>
            <p:nvPr/>
          </p:nvSpPr>
          <p:spPr>
            <a:xfrm>
              <a:off x="492262" y="1453700"/>
              <a:ext cx="28483" cy="11743"/>
            </a:xfrm>
            <a:custGeom>
              <a:avLst/>
              <a:gdLst/>
              <a:ahLst/>
              <a:cxnLst/>
              <a:rect l="l" t="t" r="r" b="b"/>
              <a:pathLst>
                <a:path w="798" h="390" extrusionOk="0">
                  <a:moveTo>
                    <a:pt x="771" y="26"/>
                  </a:moveTo>
                  <a:cubicBezTo>
                    <a:pt x="336" y="1"/>
                    <a:pt x="49" y="49"/>
                    <a:pt x="1" y="208"/>
                  </a:cubicBezTo>
                  <a:cubicBezTo>
                    <a:pt x="279" y="229"/>
                    <a:pt x="326" y="358"/>
                    <a:pt x="580" y="390"/>
                  </a:cubicBezTo>
                  <a:cubicBezTo>
                    <a:pt x="539" y="219"/>
                    <a:pt x="797" y="189"/>
                    <a:pt x="77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4" name="Google Shape;65264;p27"/>
            <p:cNvSpPr/>
            <p:nvPr/>
          </p:nvSpPr>
          <p:spPr>
            <a:xfrm>
              <a:off x="2089293" y="1452405"/>
              <a:ext cx="38726" cy="12646"/>
            </a:xfrm>
            <a:custGeom>
              <a:avLst/>
              <a:gdLst/>
              <a:ahLst/>
              <a:cxnLst/>
              <a:rect l="l" t="t" r="r" b="b"/>
              <a:pathLst>
                <a:path w="1085" h="420" extrusionOk="0">
                  <a:moveTo>
                    <a:pt x="962" y="341"/>
                  </a:moveTo>
                  <a:cubicBezTo>
                    <a:pt x="1085" y="121"/>
                    <a:pt x="42" y="1"/>
                    <a:pt x="0" y="159"/>
                  </a:cubicBezTo>
                  <a:cubicBezTo>
                    <a:pt x="366" y="199"/>
                    <a:pt x="347" y="420"/>
                    <a:pt x="962" y="34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5" name="Google Shape;65265;p27"/>
            <p:cNvSpPr/>
            <p:nvPr/>
          </p:nvSpPr>
          <p:spPr>
            <a:xfrm>
              <a:off x="8662517" y="1457192"/>
              <a:ext cx="13777" cy="2800"/>
            </a:xfrm>
            <a:custGeom>
              <a:avLst/>
              <a:gdLst/>
              <a:ahLst/>
              <a:cxnLst/>
              <a:rect l="l" t="t" r="r" b="b"/>
              <a:pathLst>
                <a:path w="386" h="93" extrusionOk="0">
                  <a:moveTo>
                    <a:pt x="385" y="1"/>
                  </a:moveTo>
                  <a:cubicBezTo>
                    <a:pt x="238" y="23"/>
                    <a:pt x="5" y="5"/>
                    <a:pt x="0" y="92"/>
                  </a:cubicBezTo>
                  <a:cubicBezTo>
                    <a:pt x="150" y="71"/>
                    <a:pt x="381"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6" name="Google Shape;65266;p27"/>
            <p:cNvSpPr/>
            <p:nvPr/>
          </p:nvSpPr>
          <p:spPr>
            <a:xfrm>
              <a:off x="216150" y="1454453"/>
              <a:ext cx="21558" cy="6444"/>
            </a:xfrm>
            <a:custGeom>
              <a:avLst/>
              <a:gdLst/>
              <a:ahLst/>
              <a:cxnLst/>
              <a:rect l="l" t="t" r="r" b="b"/>
              <a:pathLst>
                <a:path w="604" h="214" extrusionOk="0">
                  <a:moveTo>
                    <a:pt x="603" y="1"/>
                  </a:moveTo>
                  <a:lnTo>
                    <a:pt x="25" y="1"/>
                  </a:lnTo>
                  <a:cubicBezTo>
                    <a:pt x="0" y="164"/>
                    <a:pt x="216" y="213"/>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7" name="Google Shape;65267;p27"/>
            <p:cNvSpPr/>
            <p:nvPr/>
          </p:nvSpPr>
          <p:spPr>
            <a:xfrm>
              <a:off x="5585845" y="1448672"/>
              <a:ext cx="6853" cy="6203"/>
            </a:xfrm>
            <a:custGeom>
              <a:avLst/>
              <a:gdLst/>
              <a:ahLst/>
              <a:cxnLst/>
              <a:rect l="l" t="t" r="r" b="b"/>
              <a:pathLst>
                <a:path w="192" h="206" extrusionOk="0">
                  <a:moveTo>
                    <a:pt x="191" y="103"/>
                  </a:moveTo>
                  <a:cubicBezTo>
                    <a:pt x="191" y="53"/>
                    <a:pt x="36" y="1"/>
                    <a:pt x="1" y="103"/>
                  </a:cubicBezTo>
                  <a:cubicBezTo>
                    <a:pt x="1" y="153"/>
                    <a:pt x="156" y="206"/>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8" name="Google Shape;65268;p27"/>
            <p:cNvSpPr/>
            <p:nvPr/>
          </p:nvSpPr>
          <p:spPr>
            <a:xfrm>
              <a:off x="4711609" y="1449033"/>
              <a:ext cx="13849" cy="5450"/>
            </a:xfrm>
            <a:custGeom>
              <a:avLst/>
              <a:gdLst/>
              <a:ahLst/>
              <a:cxnLst/>
              <a:rect l="l" t="t" r="r" b="b"/>
              <a:pathLst>
                <a:path w="388" h="181" extrusionOk="0">
                  <a:moveTo>
                    <a:pt x="388" y="0"/>
                  </a:moveTo>
                  <a:lnTo>
                    <a:pt x="0" y="0"/>
                  </a:lnTo>
                  <a:lnTo>
                    <a:pt x="0" y="181"/>
                  </a:lnTo>
                  <a:lnTo>
                    <a:pt x="388"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9" name="Google Shape;65269;p27"/>
            <p:cNvSpPr/>
            <p:nvPr/>
          </p:nvSpPr>
          <p:spPr>
            <a:xfrm>
              <a:off x="2436575" y="1435514"/>
              <a:ext cx="40404" cy="18548"/>
            </a:xfrm>
            <a:custGeom>
              <a:avLst/>
              <a:gdLst/>
              <a:ahLst/>
              <a:cxnLst/>
              <a:rect l="l" t="t" r="r" b="b"/>
              <a:pathLst>
                <a:path w="1132" h="616" extrusionOk="0">
                  <a:moveTo>
                    <a:pt x="1068" y="449"/>
                  </a:moveTo>
                  <a:cubicBezTo>
                    <a:pt x="1132" y="0"/>
                    <a:pt x="0" y="212"/>
                    <a:pt x="102" y="538"/>
                  </a:cubicBezTo>
                  <a:cubicBezTo>
                    <a:pt x="648" y="615"/>
                    <a:pt x="601" y="412"/>
                    <a:pt x="1068" y="4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0" name="Google Shape;65270;p27"/>
            <p:cNvSpPr/>
            <p:nvPr/>
          </p:nvSpPr>
          <p:spPr>
            <a:xfrm>
              <a:off x="96404" y="1448250"/>
              <a:ext cx="14063" cy="4276"/>
            </a:xfrm>
            <a:custGeom>
              <a:avLst/>
              <a:gdLst/>
              <a:ahLst/>
              <a:cxnLst/>
              <a:rect l="l" t="t" r="r" b="b"/>
              <a:pathLst>
                <a:path w="394" h="142" extrusionOk="0">
                  <a:moveTo>
                    <a:pt x="294" y="26"/>
                  </a:moveTo>
                  <a:cubicBezTo>
                    <a:pt x="239" y="0"/>
                    <a:pt x="0" y="70"/>
                    <a:pt x="101" y="115"/>
                  </a:cubicBezTo>
                  <a:cubicBezTo>
                    <a:pt x="154" y="141"/>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1" name="Google Shape;65271;p27"/>
            <p:cNvSpPr/>
            <p:nvPr/>
          </p:nvSpPr>
          <p:spPr>
            <a:xfrm>
              <a:off x="7664466" y="1443553"/>
              <a:ext cx="13813" cy="5540"/>
            </a:xfrm>
            <a:custGeom>
              <a:avLst/>
              <a:gdLst/>
              <a:ahLst/>
              <a:cxnLst/>
              <a:rect l="l" t="t" r="r" b="b"/>
              <a:pathLst>
                <a:path w="387" h="184" extrusionOk="0">
                  <a:moveTo>
                    <a:pt x="387" y="1"/>
                  </a:moveTo>
                  <a:lnTo>
                    <a:pt x="0" y="1"/>
                  </a:lnTo>
                  <a:lnTo>
                    <a:pt x="0" y="184"/>
                  </a:lnTo>
                  <a:lnTo>
                    <a:pt x="387"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2" name="Google Shape;65272;p27"/>
            <p:cNvSpPr/>
            <p:nvPr/>
          </p:nvSpPr>
          <p:spPr>
            <a:xfrm>
              <a:off x="5224358" y="1445540"/>
              <a:ext cx="13956" cy="4276"/>
            </a:xfrm>
            <a:custGeom>
              <a:avLst/>
              <a:gdLst/>
              <a:ahLst/>
              <a:cxnLst/>
              <a:rect l="l" t="t" r="r" b="b"/>
              <a:pathLst>
                <a:path w="391" h="142" extrusionOk="0">
                  <a:moveTo>
                    <a:pt x="292" y="25"/>
                  </a:moveTo>
                  <a:cubicBezTo>
                    <a:pt x="238" y="0"/>
                    <a:pt x="1" y="68"/>
                    <a:pt x="100" y="116"/>
                  </a:cubicBezTo>
                  <a:cubicBezTo>
                    <a:pt x="152" y="141"/>
                    <a:pt x="391"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3" name="Google Shape;65273;p27"/>
            <p:cNvSpPr/>
            <p:nvPr/>
          </p:nvSpPr>
          <p:spPr>
            <a:xfrm>
              <a:off x="4645900" y="1435364"/>
              <a:ext cx="28268" cy="13700"/>
            </a:xfrm>
            <a:custGeom>
              <a:avLst/>
              <a:gdLst/>
              <a:ahLst/>
              <a:cxnLst/>
              <a:rect l="l" t="t" r="r" b="b"/>
              <a:pathLst>
                <a:path w="792" h="455" extrusionOk="0">
                  <a:moveTo>
                    <a:pt x="493" y="454"/>
                  </a:moveTo>
                  <a:cubicBezTo>
                    <a:pt x="758" y="338"/>
                    <a:pt x="792" y="8"/>
                    <a:pt x="301" y="0"/>
                  </a:cubicBezTo>
                  <a:cubicBezTo>
                    <a:pt x="36" y="116"/>
                    <a:pt x="1" y="445"/>
                    <a:pt x="493"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4" name="Google Shape;65274;p27"/>
            <p:cNvSpPr/>
            <p:nvPr/>
          </p:nvSpPr>
          <p:spPr>
            <a:xfrm>
              <a:off x="7213500" y="1434581"/>
              <a:ext cx="14063" cy="4306"/>
            </a:xfrm>
            <a:custGeom>
              <a:avLst/>
              <a:gdLst/>
              <a:ahLst/>
              <a:cxnLst/>
              <a:rect l="l" t="t" r="r" b="b"/>
              <a:pathLst>
                <a:path w="394" h="143" extrusionOk="0">
                  <a:moveTo>
                    <a:pt x="100" y="116"/>
                  </a:moveTo>
                  <a:cubicBezTo>
                    <a:pt x="155" y="142"/>
                    <a:pt x="394" y="72"/>
                    <a:pt x="295" y="26"/>
                  </a:cubicBezTo>
                  <a:cubicBezTo>
                    <a:pt x="240" y="0"/>
                    <a:pt x="1"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5" name="Google Shape;65275;p27"/>
            <p:cNvSpPr/>
            <p:nvPr/>
          </p:nvSpPr>
          <p:spPr>
            <a:xfrm>
              <a:off x="3362600" y="1429854"/>
              <a:ext cx="34443" cy="9033"/>
            </a:xfrm>
            <a:custGeom>
              <a:avLst/>
              <a:gdLst/>
              <a:ahLst/>
              <a:cxnLst/>
              <a:rect l="l" t="t" r="r" b="b"/>
              <a:pathLst>
                <a:path w="965" h="300" extrusionOk="0">
                  <a:moveTo>
                    <a:pt x="192" y="273"/>
                  </a:moveTo>
                  <a:cubicBezTo>
                    <a:pt x="632" y="299"/>
                    <a:pt x="919" y="252"/>
                    <a:pt x="965" y="92"/>
                  </a:cubicBezTo>
                  <a:cubicBezTo>
                    <a:pt x="621" y="113"/>
                    <a:pt x="0" y="0"/>
                    <a:pt x="19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6" name="Google Shape;65276;p27"/>
            <p:cNvSpPr/>
            <p:nvPr/>
          </p:nvSpPr>
          <p:spPr>
            <a:xfrm>
              <a:off x="2429865" y="1434581"/>
              <a:ext cx="13991" cy="4306"/>
            </a:xfrm>
            <a:custGeom>
              <a:avLst/>
              <a:gdLst/>
              <a:ahLst/>
              <a:cxnLst/>
              <a:rect l="l" t="t" r="r" b="b"/>
              <a:pathLst>
                <a:path w="392" h="143" extrusionOk="0">
                  <a:moveTo>
                    <a:pt x="290" y="26"/>
                  </a:moveTo>
                  <a:cubicBezTo>
                    <a:pt x="236" y="0"/>
                    <a:pt x="0" y="69"/>
                    <a:pt x="98" y="116"/>
                  </a:cubicBezTo>
                  <a:cubicBezTo>
                    <a:pt x="150" y="142"/>
                    <a:pt x="392" y="73"/>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7" name="Google Shape;65277;p27"/>
            <p:cNvSpPr/>
            <p:nvPr/>
          </p:nvSpPr>
          <p:spPr>
            <a:xfrm>
              <a:off x="1813895" y="1432263"/>
              <a:ext cx="6889" cy="6173"/>
            </a:xfrm>
            <a:custGeom>
              <a:avLst/>
              <a:gdLst/>
              <a:ahLst/>
              <a:cxnLst/>
              <a:rect l="l" t="t" r="r" b="b"/>
              <a:pathLst>
                <a:path w="193" h="205" extrusionOk="0">
                  <a:moveTo>
                    <a:pt x="2" y="103"/>
                  </a:moveTo>
                  <a:cubicBezTo>
                    <a:pt x="0" y="153"/>
                    <a:pt x="157" y="205"/>
                    <a:pt x="192" y="103"/>
                  </a:cubicBezTo>
                  <a:cubicBezTo>
                    <a:pt x="192" y="52"/>
                    <a:pt x="37" y="0"/>
                    <a:pt x="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8" name="Google Shape;65278;p27"/>
            <p:cNvSpPr/>
            <p:nvPr/>
          </p:nvSpPr>
          <p:spPr>
            <a:xfrm>
              <a:off x="6449480" y="1431811"/>
              <a:ext cx="14099" cy="4306"/>
            </a:xfrm>
            <a:custGeom>
              <a:avLst/>
              <a:gdLst/>
              <a:ahLst/>
              <a:cxnLst/>
              <a:rect l="l" t="t" r="r" b="b"/>
              <a:pathLst>
                <a:path w="395" h="143" extrusionOk="0">
                  <a:moveTo>
                    <a:pt x="294" y="27"/>
                  </a:moveTo>
                  <a:cubicBezTo>
                    <a:pt x="241" y="1"/>
                    <a:pt x="1" y="70"/>
                    <a:pt x="103" y="118"/>
                  </a:cubicBezTo>
                  <a:cubicBezTo>
                    <a:pt x="155" y="143"/>
                    <a:pt x="395"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9" name="Google Shape;65279;p27"/>
            <p:cNvSpPr/>
            <p:nvPr/>
          </p:nvSpPr>
          <p:spPr>
            <a:xfrm>
              <a:off x="5866989" y="1425518"/>
              <a:ext cx="8959" cy="11442"/>
            </a:xfrm>
            <a:custGeom>
              <a:avLst/>
              <a:gdLst/>
              <a:ahLst/>
              <a:cxnLst/>
              <a:rect l="l" t="t" r="r" b="b"/>
              <a:pathLst>
                <a:path w="251" h="380" extrusionOk="0">
                  <a:moveTo>
                    <a:pt x="223" y="236"/>
                  </a:moveTo>
                  <a:cubicBezTo>
                    <a:pt x="251" y="141"/>
                    <a:pt x="72" y="1"/>
                    <a:pt x="29" y="144"/>
                  </a:cubicBezTo>
                  <a:cubicBezTo>
                    <a:pt x="0" y="241"/>
                    <a:pt x="179" y="379"/>
                    <a:pt x="223" y="2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0" name="Google Shape;65280;p27"/>
            <p:cNvSpPr/>
            <p:nvPr/>
          </p:nvSpPr>
          <p:spPr>
            <a:xfrm>
              <a:off x="0" y="1429101"/>
              <a:ext cx="14170" cy="4276"/>
            </a:xfrm>
            <a:custGeom>
              <a:avLst/>
              <a:gdLst/>
              <a:ahLst/>
              <a:cxnLst/>
              <a:rect l="l" t="t" r="r" b="b"/>
              <a:pathLst>
                <a:path w="397" h="142" extrusionOk="0">
                  <a:moveTo>
                    <a:pt x="294" y="25"/>
                  </a:moveTo>
                  <a:cubicBezTo>
                    <a:pt x="242" y="1"/>
                    <a:pt x="1" y="70"/>
                    <a:pt x="102" y="117"/>
                  </a:cubicBezTo>
                  <a:cubicBezTo>
                    <a:pt x="157" y="142"/>
                    <a:pt x="396" y="75"/>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1" name="Google Shape;65281;p27"/>
            <p:cNvSpPr/>
            <p:nvPr/>
          </p:nvSpPr>
          <p:spPr>
            <a:xfrm>
              <a:off x="4477577" y="1427114"/>
              <a:ext cx="13777" cy="2770"/>
            </a:xfrm>
            <a:custGeom>
              <a:avLst/>
              <a:gdLst/>
              <a:ahLst/>
              <a:cxnLst/>
              <a:rect l="l" t="t" r="r" b="b"/>
              <a:pathLst>
                <a:path w="386" h="92" extrusionOk="0">
                  <a:moveTo>
                    <a:pt x="385" y="0"/>
                  </a:moveTo>
                  <a:cubicBezTo>
                    <a:pt x="238" y="21"/>
                    <a:pt x="7" y="3"/>
                    <a:pt x="0" y="91"/>
                  </a:cubicBezTo>
                  <a:cubicBezTo>
                    <a:pt x="150" y="72"/>
                    <a:pt x="383" y="9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2" name="Google Shape;65282;p27"/>
            <p:cNvSpPr/>
            <p:nvPr/>
          </p:nvSpPr>
          <p:spPr>
            <a:xfrm>
              <a:off x="6645785" y="1418623"/>
              <a:ext cx="6960" cy="6142"/>
            </a:xfrm>
            <a:custGeom>
              <a:avLst/>
              <a:gdLst/>
              <a:ahLst/>
              <a:cxnLst/>
              <a:rect l="l" t="t" r="r" b="b"/>
              <a:pathLst>
                <a:path w="195" h="204" extrusionOk="0">
                  <a:moveTo>
                    <a:pt x="195" y="103"/>
                  </a:moveTo>
                  <a:cubicBezTo>
                    <a:pt x="195" y="52"/>
                    <a:pt x="39" y="0"/>
                    <a:pt x="1" y="103"/>
                  </a:cubicBezTo>
                  <a:cubicBezTo>
                    <a:pt x="0" y="152"/>
                    <a:pt x="157" y="204"/>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3" name="Google Shape;65283;p27"/>
            <p:cNvSpPr/>
            <p:nvPr/>
          </p:nvSpPr>
          <p:spPr>
            <a:xfrm>
              <a:off x="4591006" y="1420972"/>
              <a:ext cx="14134" cy="4185"/>
            </a:xfrm>
            <a:custGeom>
              <a:avLst/>
              <a:gdLst/>
              <a:ahLst/>
              <a:cxnLst/>
              <a:rect l="l" t="t" r="r" b="b"/>
              <a:pathLst>
                <a:path w="396" h="139" extrusionOk="0">
                  <a:moveTo>
                    <a:pt x="295" y="25"/>
                  </a:moveTo>
                  <a:cubicBezTo>
                    <a:pt x="241" y="0"/>
                    <a:pt x="1" y="68"/>
                    <a:pt x="103" y="114"/>
                  </a:cubicBezTo>
                  <a:cubicBezTo>
                    <a:pt x="156" y="139"/>
                    <a:pt x="395" y="71"/>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4" name="Google Shape;65284;p27"/>
            <p:cNvSpPr/>
            <p:nvPr/>
          </p:nvSpPr>
          <p:spPr>
            <a:xfrm>
              <a:off x="2626027" y="1416215"/>
              <a:ext cx="15134" cy="9184"/>
            </a:xfrm>
            <a:custGeom>
              <a:avLst/>
              <a:gdLst/>
              <a:ahLst/>
              <a:cxnLst/>
              <a:rect l="l" t="t" r="r" b="b"/>
              <a:pathLst>
                <a:path w="424" h="305" extrusionOk="0">
                  <a:moveTo>
                    <a:pt x="387" y="272"/>
                  </a:moveTo>
                  <a:cubicBezTo>
                    <a:pt x="357" y="165"/>
                    <a:pt x="424" y="15"/>
                    <a:pt x="194" y="0"/>
                  </a:cubicBezTo>
                  <a:cubicBezTo>
                    <a:pt x="184" y="55"/>
                    <a:pt x="165" y="108"/>
                    <a:pt x="1" y="92"/>
                  </a:cubicBezTo>
                  <a:cubicBezTo>
                    <a:pt x="24" y="201"/>
                    <a:pt x="58" y="305"/>
                    <a:pt x="387"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5" name="Google Shape;65285;p27"/>
            <p:cNvSpPr/>
            <p:nvPr/>
          </p:nvSpPr>
          <p:spPr>
            <a:xfrm>
              <a:off x="2557178" y="1421725"/>
              <a:ext cx="13849" cy="2680"/>
            </a:xfrm>
            <a:custGeom>
              <a:avLst/>
              <a:gdLst/>
              <a:ahLst/>
              <a:cxnLst/>
              <a:rect l="l" t="t" r="r" b="b"/>
              <a:pathLst>
                <a:path w="388" h="89" extrusionOk="0">
                  <a:moveTo>
                    <a:pt x="387" y="0"/>
                  </a:moveTo>
                  <a:cubicBezTo>
                    <a:pt x="238" y="18"/>
                    <a:pt x="6" y="3"/>
                    <a:pt x="1" y="89"/>
                  </a:cubicBezTo>
                  <a:cubicBezTo>
                    <a:pt x="152" y="68"/>
                    <a:pt x="383"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6" name="Google Shape;65286;p27"/>
            <p:cNvSpPr/>
            <p:nvPr/>
          </p:nvSpPr>
          <p:spPr>
            <a:xfrm>
              <a:off x="2515989" y="1409952"/>
              <a:ext cx="30410" cy="11803"/>
            </a:xfrm>
            <a:custGeom>
              <a:avLst/>
              <a:gdLst/>
              <a:ahLst/>
              <a:cxnLst/>
              <a:rect l="l" t="t" r="r" b="b"/>
              <a:pathLst>
                <a:path w="852" h="392" extrusionOk="0">
                  <a:moveTo>
                    <a:pt x="771" y="27"/>
                  </a:moveTo>
                  <a:cubicBezTo>
                    <a:pt x="334" y="1"/>
                    <a:pt x="48" y="48"/>
                    <a:pt x="1" y="208"/>
                  </a:cubicBezTo>
                  <a:cubicBezTo>
                    <a:pt x="275" y="231"/>
                    <a:pt x="324" y="359"/>
                    <a:pt x="578" y="391"/>
                  </a:cubicBezTo>
                  <a:cubicBezTo>
                    <a:pt x="638" y="267"/>
                    <a:pt x="852" y="216"/>
                    <a:pt x="77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7" name="Google Shape;65287;p27"/>
            <p:cNvSpPr/>
            <p:nvPr/>
          </p:nvSpPr>
          <p:spPr>
            <a:xfrm>
              <a:off x="4019794" y="1409952"/>
              <a:ext cx="13991" cy="4246"/>
            </a:xfrm>
            <a:custGeom>
              <a:avLst/>
              <a:gdLst/>
              <a:ahLst/>
              <a:cxnLst/>
              <a:rect l="l" t="t" r="r" b="b"/>
              <a:pathLst>
                <a:path w="392" h="141" extrusionOk="0">
                  <a:moveTo>
                    <a:pt x="99" y="116"/>
                  </a:moveTo>
                  <a:cubicBezTo>
                    <a:pt x="154" y="141"/>
                    <a:pt x="392" y="73"/>
                    <a:pt x="293" y="24"/>
                  </a:cubicBezTo>
                  <a:cubicBezTo>
                    <a:pt x="240" y="1"/>
                    <a:pt x="0" y="71"/>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8" name="Google Shape;65288;p27"/>
            <p:cNvSpPr/>
            <p:nvPr/>
          </p:nvSpPr>
          <p:spPr>
            <a:xfrm>
              <a:off x="7210252" y="1404713"/>
              <a:ext cx="13777" cy="6745"/>
            </a:xfrm>
            <a:custGeom>
              <a:avLst/>
              <a:gdLst/>
              <a:ahLst/>
              <a:cxnLst/>
              <a:rect l="l" t="t" r="r" b="b"/>
              <a:pathLst>
                <a:path w="386" h="224" extrusionOk="0">
                  <a:moveTo>
                    <a:pt x="386" y="110"/>
                  </a:moveTo>
                  <a:cubicBezTo>
                    <a:pt x="345" y="0"/>
                    <a:pt x="170" y="54"/>
                    <a:pt x="1" y="110"/>
                  </a:cubicBezTo>
                  <a:cubicBezTo>
                    <a:pt x="1" y="202"/>
                    <a:pt x="339" y="223"/>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9" name="Google Shape;65289;p27"/>
            <p:cNvSpPr/>
            <p:nvPr/>
          </p:nvSpPr>
          <p:spPr>
            <a:xfrm>
              <a:off x="5933233" y="1404503"/>
              <a:ext cx="14063" cy="4306"/>
            </a:xfrm>
            <a:custGeom>
              <a:avLst/>
              <a:gdLst/>
              <a:ahLst/>
              <a:cxnLst/>
              <a:rect l="l" t="t" r="r" b="b"/>
              <a:pathLst>
                <a:path w="394" h="143" extrusionOk="0">
                  <a:moveTo>
                    <a:pt x="294" y="25"/>
                  </a:moveTo>
                  <a:cubicBezTo>
                    <a:pt x="239" y="0"/>
                    <a:pt x="0" y="68"/>
                    <a:pt x="102" y="117"/>
                  </a:cubicBezTo>
                  <a:cubicBezTo>
                    <a:pt x="153" y="143"/>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0" name="Google Shape;65290;p27"/>
            <p:cNvSpPr/>
            <p:nvPr/>
          </p:nvSpPr>
          <p:spPr>
            <a:xfrm>
              <a:off x="2897428" y="1397036"/>
              <a:ext cx="26591" cy="12345"/>
            </a:xfrm>
            <a:custGeom>
              <a:avLst/>
              <a:gdLst/>
              <a:ahLst/>
              <a:cxnLst/>
              <a:rect l="l" t="t" r="r" b="b"/>
              <a:pathLst>
                <a:path w="745" h="410" extrusionOk="0">
                  <a:moveTo>
                    <a:pt x="690" y="365"/>
                  </a:moveTo>
                  <a:cubicBezTo>
                    <a:pt x="745" y="157"/>
                    <a:pt x="644" y="21"/>
                    <a:pt x="305" y="0"/>
                  </a:cubicBezTo>
                  <a:cubicBezTo>
                    <a:pt x="1" y="136"/>
                    <a:pt x="89" y="409"/>
                    <a:pt x="69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1" name="Google Shape;65291;p27"/>
            <p:cNvSpPr/>
            <p:nvPr/>
          </p:nvSpPr>
          <p:spPr>
            <a:xfrm>
              <a:off x="2116348" y="1391586"/>
              <a:ext cx="38619" cy="16440"/>
            </a:xfrm>
            <a:custGeom>
              <a:avLst/>
              <a:gdLst/>
              <a:ahLst/>
              <a:cxnLst/>
              <a:rect l="l" t="t" r="r" b="b"/>
              <a:pathLst>
                <a:path w="1082" h="546" extrusionOk="0">
                  <a:moveTo>
                    <a:pt x="589" y="546"/>
                  </a:moveTo>
                  <a:cubicBezTo>
                    <a:pt x="608" y="402"/>
                    <a:pt x="1081" y="474"/>
                    <a:pt x="973" y="273"/>
                  </a:cubicBezTo>
                  <a:cubicBezTo>
                    <a:pt x="626" y="196"/>
                    <a:pt x="444" y="39"/>
                    <a:pt x="12" y="0"/>
                  </a:cubicBezTo>
                  <a:cubicBezTo>
                    <a:pt x="1" y="278"/>
                    <a:pt x="185" y="463"/>
                    <a:pt x="589"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2" name="Google Shape;65292;p27"/>
            <p:cNvSpPr/>
            <p:nvPr/>
          </p:nvSpPr>
          <p:spPr>
            <a:xfrm>
              <a:off x="6807469" y="1401793"/>
              <a:ext cx="13991" cy="4276"/>
            </a:xfrm>
            <a:custGeom>
              <a:avLst/>
              <a:gdLst/>
              <a:ahLst/>
              <a:cxnLst/>
              <a:rect l="l" t="t" r="r" b="b"/>
              <a:pathLst>
                <a:path w="392" h="142" extrusionOk="0">
                  <a:moveTo>
                    <a:pt x="292" y="25"/>
                  </a:moveTo>
                  <a:cubicBezTo>
                    <a:pt x="237" y="0"/>
                    <a:pt x="1" y="70"/>
                    <a:pt x="100" y="115"/>
                  </a:cubicBezTo>
                  <a:cubicBezTo>
                    <a:pt x="152" y="141"/>
                    <a:pt x="391"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3" name="Google Shape;65293;p27"/>
            <p:cNvSpPr/>
            <p:nvPr/>
          </p:nvSpPr>
          <p:spPr>
            <a:xfrm>
              <a:off x="8369880" y="1399053"/>
              <a:ext cx="14063" cy="4276"/>
            </a:xfrm>
            <a:custGeom>
              <a:avLst/>
              <a:gdLst/>
              <a:ahLst/>
              <a:cxnLst/>
              <a:rect l="l" t="t" r="r" b="b"/>
              <a:pathLst>
                <a:path w="394" h="142" extrusionOk="0">
                  <a:moveTo>
                    <a:pt x="100" y="116"/>
                  </a:moveTo>
                  <a:cubicBezTo>
                    <a:pt x="156" y="141"/>
                    <a:pt x="393" y="72"/>
                    <a:pt x="293" y="25"/>
                  </a:cubicBezTo>
                  <a:cubicBezTo>
                    <a:pt x="241" y="0"/>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4" name="Google Shape;65294;p27"/>
            <p:cNvSpPr/>
            <p:nvPr/>
          </p:nvSpPr>
          <p:spPr>
            <a:xfrm>
              <a:off x="7341062" y="1388394"/>
              <a:ext cx="28661" cy="14182"/>
            </a:xfrm>
            <a:custGeom>
              <a:avLst/>
              <a:gdLst/>
              <a:ahLst/>
              <a:cxnLst/>
              <a:rect l="l" t="t" r="r" b="b"/>
              <a:pathLst>
                <a:path w="803" h="471" extrusionOk="0">
                  <a:moveTo>
                    <a:pt x="190" y="470"/>
                  </a:moveTo>
                  <a:lnTo>
                    <a:pt x="578" y="470"/>
                  </a:lnTo>
                  <a:cubicBezTo>
                    <a:pt x="472" y="338"/>
                    <a:pt x="802" y="0"/>
                    <a:pt x="383" y="16"/>
                  </a:cubicBezTo>
                  <a:cubicBezTo>
                    <a:pt x="524" y="264"/>
                    <a:pt x="2" y="199"/>
                    <a:pt x="1" y="379"/>
                  </a:cubicBezTo>
                  <a:cubicBezTo>
                    <a:pt x="118" y="384"/>
                    <a:pt x="227" y="392"/>
                    <a:pt x="190" y="4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5" name="Google Shape;65295;p27"/>
            <p:cNvSpPr/>
            <p:nvPr/>
          </p:nvSpPr>
          <p:spPr>
            <a:xfrm>
              <a:off x="4972123" y="1392760"/>
              <a:ext cx="9030" cy="11412"/>
            </a:xfrm>
            <a:custGeom>
              <a:avLst/>
              <a:gdLst/>
              <a:ahLst/>
              <a:cxnLst/>
              <a:rect l="l" t="t" r="r" b="b"/>
              <a:pathLst>
                <a:path w="253" h="379" extrusionOk="0">
                  <a:moveTo>
                    <a:pt x="224" y="234"/>
                  </a:moveTo>
                  <a:cubicBezTo>
                    <a:pt x="252" y="140"/>
                    <a:pt x="74" y="0"/>
                    <a:pt x="31" y="144"/>
                  </a:cubicBezTo>
                  <a:cubicBezTo>
                    <a:pt x="0" y="239"/>
                    <a:pt x="181" y="379"/>
                    <a:pt x="224" y="2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6" name="Google Shape;65296;p27"/>
            <p:cNvSpPr/>
            <p:nvPr/>
          </p:nvSpPr>
          <p:spPr>
            <a:xfrm>
              <a:off x="2333461" y="1393603"/>
              <a:ext cx="13956" cy="4246"/>
            </a:xfrm>
            <a:custGeom>
              <a:avLst/>
              <a:gdLst/>
              <a:ahLst/>
              <a:cxnLst/>
              <a:rect l="l" t="t" r="r" b="b"/>
              <a:pathLst>
                <a:path w="391" h="141" extrusionOk="0">
                  <a:moveTo>
                    <a:pt x="292" y="24"/>
                  </a:moveTo>
                  <a:cubicBezTo>
                    <a:pt x="237" y="1"/>
                    <a:pt x="0" y="69"/>
                    <a:pt x="100" y="116"/>
                  </a:cubicBezTo>
                  <a:cubicBezTo>
                    <a:pt x="152" y="141"/>
                    <a:pt x="391" y="71"/>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7" name="Google Shape;65297;p27"/>
            <p:cNvSpPr/>
            <p:nvPr/>
          </p:nvSpPr>
          <p:spPr>
            <a:xfrm>
              <a:off x="2061668" y="1391586"/>
              <a:ext cx="13777" cy="5510"/>
            </a:xfrm>
            <a:custGeom>
              <a:avLst/>
              <a:gdLst/>
              <a:ahLst/>
              <a:cxnLst/>
              <a:rect l="l" t="t" r="r" b="b"/>
              <a:pathLst>
                <a:path w="386" h="183" extrusionOk="0">
                  <a:moveTo>
                    <a:pt x="385" y="0"/>
                  </a:moveTo>
                  <a:lnTo>
                    <a:pt x="0" y="0"/>
                  </a:lnTo>
                  <a:lnTo>
                    <a:pt x="0" y="183"/>
                  </a:lnTo>
                  <a:lnTo>
                    <a:pt x="385"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8" name="Google Shape;65298;p27"/>
            <p:cNvSpPr/>
            <p:nvPr/>
          </p:nvSpPr>
          <p:spPr>
            <a:xfrm>
              <a:off x="6212129" y="1383035"/>
              <a:ext cx="6960" cy="6203"/>
            </a:xfrm>
            <a:custGeom>
              <a:avLst/>
              <a:gdLst/>
              <a:ahLst/>
              <a:cxnLst/>
              <a:rect l="l" t="t" r="r" b="b"/>
              <a:pathLst>
                <a:path w="195" h="206" extrusionOk="0">
                  <a:moveTo>
                    <a:pt x="193" y="104"/>
                  </a:moveTo>
                  <a:cubicBezTo>
                    <a:pt x="195" y="54"/>
                    <a:pt x="37" y="1"/>
                    <a:pt x="3" y="104"/>
                  </a:cubicBezTo>
                  <a:cubicBezTo>
                    <a:pt x="0" y="153"/>
                    <a:pt x="157" y="206"/>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9" name="Google Shape;65299;p27"/>
            <p:cNvSpPr/>
            <p:nvPr/>
          </p:nvSpPr>
          <p:spPr>
            <a:xfrm>
              <a:off x="3214015" y="1371413"/>
              <a:ext cx="52218" cy="22823"/>
            </a:xfrm>
            <a:custGeom>
              <a:avLst/>
              <a:gdLst/>
              <a:ahLst/>
              <a:cxnLst/>
              <a:rect l="l" t="t" r="r" b="b"/>
              <a:pathLst>
                <a:path w="1463" h="758" extrusionOk="0">
                  <a:moveTo>
                    <a:pt x="1462" y="399"/>
                  </a:moveTo>
                  <a:cubicBezTo>
                    <a:pt x="1345" y="273"/>
                    <a:pt x="720" y="384"/>
                    <a:pt x="691" y="216"/>
                  </a:cubicBezTo>
                  <a:cubicBezTo>
                    <a:pt x="670" y="106"/>
                    <a:pt x="635" y="0"/>
                    <a:pt x="306" y="34"/>
                  </a:cubicBezTo>
                  <a:cubicBezTo>
                    <a:pt x="0" y="477"/>
                    <a:pt x="1246" y="757"/>
                    <a:pt x="1462" y="3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0" name="Google Shape;65300;p27"/>
            <p:cNvSpPr/>
            <p:nvPr/>
          </p:nvSpPr>
          <p:spPr>
            <a:xfrm>
              <a:off x="7770971" y="1379934"/>
              <a:ext cx="14063" cy="4276"/>
            </a:xfrm>
            <a:custGeom>
              <a:avLst/>
              <a:gdLst/>
              <a:ahLst/>
              <a:cxnLst/>
              <a:rect l="l" t="t" r="r" b="b"/>
              <a:pathLst>
                <a:path w="394" h="142" extrusionOk="0">
                  <a:moveTo>
                    <a:pt x="294" y="25"/>
                  </a:moveTo>
                  <a:cubicBezTo>
                    <a:pt x="240" y="1"/>
                    <a:pt x="0" y="69"/>
                    <a:pt x="102" y="116"/>
                  </a:cubicBezTo>
                  <a:cubicBezTo>
                    <a:pt x="156" y="142"/>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1" name="Google Shape;65301;p27"/>
            <p:cNvSpPr/>
            <p:nvPr/>
          </p:nvSpPr>
          <p:spPr>
            <a:xfrm>
              <a:off x="3279973" y="1377887"/>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2" name="Google Shape;65302;p27"/>
            <p:cNvSpPr/>
            <p:nvPr/>
          </p:nvSpPr>
          <p:spPr>
            <a:xfrm>
              <a:off x="1841414" y="1380687"/>
              <a:ext cx="13742" cy="2740"/>
            </a:xfrm>
            <a:custGeom>
              <a:avLst/>
              <a:gdLst/>
              <a:ahLst/>
              <a:cxnLst/>
              <a:rect l="l" t="t" r="r" b="b"/>
              <a:pathLst>
                <a:path w="385" h="91" extrusionOk="0">
                  <a:moveTo>
                    <a:pt x="385" y="0"/>
                  </a:moveTo>
                  <a:cubicBezTo>
                    <a:pt x="236" y="20"/>
                    <a:pt x="6" y="3"/>
                    <a:pt x="1" y="91"/>
                  </a:cubicBezTo>
                  <a:cubicBezTo>
                    <a:pt x="150" y="71"/>
                    <a:pt x="379"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3" name="Google Shape;65303;p27"/>
            <p:cNvSpPr/>
            <p:nvPr/>
          </p:nvSpPr>
          <p:spPr>
            <a:xfrm>
              <a:off x="6412361" y="1367017"/>
              <a:ext cx="29018" cy="10960"/>
            </a:xfrm>
            <a:custGeom>
              <a:avLst/>
              <a:gdLst/>
              <a:ahLst/>
              <a:cxnLst/>
              <a:rect l="l" t="t" r="r" b="b"/>
              <a:pathLst>
                <a:path w="813" h="364" extrusionOk="0">
                  <a:moveTo>
                    <a:pt x="563" y="363"/>
                  </a:moveTo>
                  <a:cubicBezTo>
                    <a:pt x="812" y="244"/>
                    <a:pt x="682" y="90"/>
                    <a:pt x="371" y="0"/>
                  </a:cubicBezTo>
                  <a:cubicBezTo>
                    <a:pt x="346" y="227"/>
                    <a:pt x="0" y="283"/>
                    <a:pt x="56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4" name="Google Shape;65304;p27"/>
            <p:cNvSpPr/>
            <p:nvPr/>
          </p:nvSpPr>
          <p:spPr>
            <a:xfrm>
              <a:off x="75774" y="1374424"/>
              <a:ext cx="14099" cy="4276"/>
            </a:xfrm>
            <a:custGeom>
              <a:avLst/>
              <a:gdLst/>
              <a:ahLst/>
              <a:cxnLst/>
              <a:rect l="l" t="t" r="r" b="b"/>
              <a:pathLst>
                <a:path w="395" h="142" extrusionOk="0">
                  <a:moveTo>
                    <a:pt x="293" y="26"/>
                  </a:moveTo>
                  <a:cubicBezTo>
                    <a:pt x="240" y="1"/>
                    <a:pt x="0" y="70"/>
                    <a:pt x="98" y="116"/>
                  </a:cubicBezTo>
                  <a:cubicBezTo>
                    <a:pt x="153" y="142"/>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5" name="Google Shape;65305;p27"/>
            <p:cNvSpPr/>
            <p:nvPr/>
          </p:nvSpPr>
          <p:spPr>
            <a:xfrm>
              <a:off x="8335437" y="1371714"/>
              <a:ext cx="14027" cy="4246"/>
            </a:xfrm>
            <a:custGeom>
              <a:avLst/>
              <a:gdLst/>
              <a:ahLst/>
              <a:cxnLst/>
              <a:rect l="l" t="t" r="r" b="b"/>
              <a:pathLst>
                <a:path w="393" h="141" extrusionOk="0">
                  <a:moveTo>
                    <a:pt x="294" y="26"/>
                  </a:moveTo>
                  <a:cubicBezTo>
                    <a:pt x="240" y="1"/>
                    <a:pt x="1" y="70"/>
                    <a:pt x="103" y="117"/>
                  </a:cubicBezTo>
                  <a:cubicBezTo>
                    <a:pt x="153" y="141"/>
                    <a:pt x="392" y="71"/>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6" name="Google Shape;65306;p27"/>
            <p:cNvSpPr/>
            <p:nvPr/>
          </p:nvSpPr>
          <p:spPr>
            <a:xfrm>
              <a:off x="4498243" y="1372467"/>
              <a:ext cx="13849" cy="2770"/>
            </a:xfrm>
            <a:custGeom>
              <a:avLst/>
              <a:gdLst/>
              <a:ahLst/>
              <a:cxnLst/>
              <a:rect l="l" t="t" r="r" b="b"/>
              <a:pathLst>
                <a:path w="388" h="92" extrusionOk="0">
                  <a:moveTo>
                    <a:pt x="387" y="1"/>
                  </a:moveTo>
                  <a:cubicBezTo>
                    <a:pt x="237" y="22"/>
                    <a:pt x="7" y="5"/>
                    <a:pt x="1" y="92"/>
                  </a:cubicBezTo>
                  <a:cubicBezTo>
                    <a:pt x="151" y="71"/>
                    <a:pt x="383" y="88"/>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7" name="Google Shape;65307;p27"/>
            <p:cNvSpPr/>
            <p:nvPr/>
          </p:nvSpPr>
          <p:spPr>
            <a:xfrm>
              <a:off x="8600556" y="1366265"/>
              <a:ext cx="13849" cy="7467"/>
            </a:xfrm>
            <a:custGeom>
              <a:avLst/>
              <a:gdLst/>
              <a:ahLst/>
              <a:cxnLst/>
              <a:rect l="l" t="t" r="r" b="b"/>
              <a:pathLst>
                <a:path w="388" h="248" extrusionOk="0">
                  <a:moveTo>
                    <a:pt x="388" y="115"/>
                  </a:moveTo>
                  <a:cubicBezTo>
                    <a:pt x="384" y="24"/>
                    <a:pt x="50" y="0"/>
                    <a:pt x="0" y="115"/>
                  </a:cubicBezTo>
                  <a:cubicBezTo>
                    <a:pt x="215" y="107"/>
                    <a:pt x="303" y="247"/>
                    <a:pt x="38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8" name="Google Shape;65308;p27"/>
            <p:cNvSpPr/>
            <p:nvPr/>
          </p:nvSpPr>
          <p:spPr>
            <a:xfrm>
              <a:off x="8873991" y="1358768"/>
              <a:ext cx="25556" cy="10990"/>
            </a:xfrm>
            <a:custGeom>
              <a:avLst/>
              <a:gdLst/>
              <a:ahLst/>
              <a:cxnLst/>
              <a:rect l="l" t="t" r="r" b="b"/>
              <a:pathLst>
                <a:path w="716" h="365" extrusionOk="0">
                  <a:moveTo>
                    <a:pt x="439" y="364"/>
                  </a:moveTo>
                  <a:cubicBezTo>
                    <a:pt x="500" y="242"/>
                    <a:pt x="715" y="191"/>
                    <a:pt x="632" y="0"/>
                  </a:cubicBezTo>
                  <a:lnTo>
                    <a:pt x="54" y="0"/>
                  </a:lnTo>
                  <a:cubicBezTo>
                    <a:pt x="0" y="209"/>
                    <a:pt x="102" y="343"/>
                    <a:pt x="439"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9" name="Google Shape;65309;p27"/>
            <p:cNvSpPr/>
            <p:nvPr/>
          </p:nvSpPr>
          <p:spPr>
            <a:xfrm>
              <a:off x="6246251" y="1360725"/>
              <a:ext cx="21023" cy="9033"/>
            </a:xfrm>
            <a:custGeom>
              <a:avLst/>
              <a:gdLst/>
              <a:ahLst/>
              <a:cxnLst/>
              <a:rect l="l" t="t" r="r" b="b"/>
              <a:pathLst>
                <a:path w="589" h="300" extrusionOk="0">
                  <a:moveTo>
                    <a:pt x="394" y="299"/>
                  </a:moveTo>
                  <a:cubicBezTo>
                    <a:pt x="394" y="208"/>
                    <a:pt x="549" y="191"/>
                    <a:pt x="588" y="117"/>
                  </a:cubicBezTo>
                  <a:cubicBezTo>
                    <a:pt x="339" y="111"/>
                    <a:pt x="321" y="0"/>
                    <a:pt x="9" y="25"/>
                  </a:cubicBezTo>
                  <a:cubicBezTo>
                    <a:pt x="1" y="183"/>
                    <a:pt x="157" y="260"/>
                    <a:pt x="394"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0" name="Google Shape;65310;p27"/>
            <p:cNvSpPr/>
            <p:nvPr/>
          </p:nvSpPr>
          <p:spPr>
            <a:xfrm>
              <a:off x="8569504" y="1363465"/>
              <a:ext cx="14063" cy="4306"/>
            </a:xfrm>
            <a:custGeom>
              <a:avLst/>
              <a:gdLst/>
              <a:ahLst/>
              <a:cxnLst/>
              <a:rect l="l" t="t" r="r" b="b"/>
              <a:pathLst>
                <a:path w="394" h="143" extrusionOk="0">
                  <a:moveTo>
                    <a:pt x="99" y="118"/>
                  </a:moveTo>
                  <a:cubicBezTo>
                    <a:pt x="155" y="143"/>
                    <a:pt x="394" y="75"/>
                    <a:pt x="293" y="27"/>
                  </a:cubicBezTo>
                  <a:cubicBezTo>
                    <a:pt x="240" y="1"/>
                    <a:pt x="1" y="71"/>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1" name="Google Shape;65311;p27"/>
            <p:cNvSpPr/>
            <p:nvPr/>
          </p:nvSpPr>
          <p:spPr>
            <a:xfrm>
              <a:off x="4956990" y="1355094"/>
              <a:ext cx="39761" cy="15838"/>
            </a:xfrm>
            <a:custGeom>
              <a:avLst/>
              <a:gdLst/>
              <a:ahLst/>
              <a:cxnLst/>
              <a:rect l="l" t="t" r="r" b="b"/>
              <a:pathLst>
                <a:path w="1114" h="526" extrusionOk="0">
                  <a:moveTo>
                    <a:pt x="648" y="305"/>
                  </a:moveTo>
                  <a:cubicBezTo>
                    <a:pt x="1114" y="1"/>
                    <a:pt x="0" y="525"/>
                    <a:pt x="64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2" name="Google Shape;65312;p27"/>
            <p:cNvSpPr/>
            <p:nvPr/>
          </p:nvSpPr>
          <p:spPr>
            <a:xfrm>
              <a:off x="2743489" y="1352355"/>
              <a:ext cx="36335" cy="19090"/>
            </a:xfrm>
            <a:custGeom>
              <a:avLst/>
              <a:gdLst/>
              <a:ahLst/>
              <a:cxnLst/>
              <a:rect l="l" t="t" r="r" b="b"/>
              <a:pathLst>
                <a:path w="1018" h="634" extrusionOk="0">
                  <a:moveTo>
                    <a:pt x="760" y="487"/>
                  </a:moveTo>
                  <a:cubicBezTo>
                    <a:pt x="924" y="381"/>
                    <a:pt x="1018" y="243"/>
                    <a:pt x="954" y="33"/>
                  </a:cubicBezTo>
                  <a:cubicBezTo>
                    <a:pt x="664" y="47"/>
                    <a:pt x="245" y="0"/>
                    <a:pt x="181" y="122"/>
                  </a:cubicBezTo>
                  <a:cubicBezTo>
                    <a:pt x="695" y="94"/>
                    <a:pt x="1" y="633"/>
                    <a:pt x="760" y="48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3" name="Google Shape;65313;p27"/>
            <p:cNvSpPr/>
            <p:nvPr/>
          </p:nvSpPr>
          <p:spPr>
            <a:xfrm>
              <a:off x="3893980" y="1347868"/>
              <a:ext cx="37905" cy="18789"/>
            </a:xfrm>
            <a:custGeom>
              <a:avLst/>
              <a:gdLst/>
              <a:ahLst/>
              <a:cxnLst/>
              <a:rect l="l" t="t" r="r" b="b"/>
              <a:pathLst>
                <a:path w="1062" h="624" extrusionOk="0">
                  <a:moveTo>
                    <a:pt x="732" y="545"/>
                  </a:moveTo>
                  <a:cubicBezTo>
                    <a:pt x="1062" y="392"/>
                    <a:pt x="619" y="138"/>
                    <a:pt x="347" y="0"/>
                  </a:cubicBezTo>
                  <a:cubicBezTo>
                    <a:pt x="48" y="139"/>
                    <a:pt x="1" y="623"/>
                    <a:pt x="732"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4" name="Google Shape;65314;p27"/>
            <p:cNvSpPr/>
            <p:nvPr/>
          </p:nvSpPr>
          <p:spPr>
            <a:xfrm>
              <a:off x="2784249" y="1355697"/>
              <a:ext cx="7067" cy="6233"/>
            </a:xfrm>
            <a:custGeom>
              <a:avLst/>
              <a:gdLst/>
              <a:ahLst/>
              <a:cxnLst/>
              <a:rect l="l" t="t" r="r" b="b"/>
              <a:pathLst>
                <a:path w="198" h="207" extrusionOk="0">
                  <a:moveTo>
                    <a:pt x="5" y="105"/>
                  </a:moveTo>
                  <a:cubicBezTo>
                    <a:pt x="1" y="154"/>
                    <a:pt x="161" y="206"/>
                    <a:pt x="198" y="105"/>
                  </a:cubicBezTo>
                  <a:cubicBezTo>
                    <a:pt x="198" y="54"/>
                    <a:pt x="40" y="0"/>
                    <a:pt x="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5" name="Google Shape;65315;p27"/>
            <p:cNvSpPr/>
            <p:nvPr/>
          </p:nvSpPr>
          <p:spPr>
            <a:xfrm>
              <a:off x="332362" y="1345129"/>
              <a:ext cx="56751" cy="22583"/>
            </a:xfrm>
            <a:custGeom>
              <a:avLst/>
              <a:gdLst/>
              <a:ahLst/>
              <a:cxnLst/>
              <a:rect l="l" t="t" r="r" b="b"/>
              <a:pathLst>
                <a:path w="1590" h="750" extrusionOk="0">
                  <a:moveTo>
                    <a:pt x="1590" y="364"/>
                  </a:moveTo>
                  <a:cubicBezTo>
                    <a:pt x="1048" y="347"/>
                    <a:pt x="1061" y="67"/>
                    <a:pt x="624" y="0"/>
                  </a:cubicBezTo>
                  <a:cubicBezTo>
                    <a:pt x="861" y="294"/>
                    <a:pt x="1" y="68"/>
                    <a:pt x="239" y="364"/>
                  </a:cubicBezTo>
                  <a:cubicBezTo>
                    <a:pt x="962" y="277"/>
                    <a:pt x="1345" y="749"/>
                    <a:pt x="1590"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6" name="Google Shape;65316;p27"/>
            <p:cNvSpPr/>
            <p:nvPr/>
          </p:nvSpPr>
          <p:spPr>
            <a:xfrm>
              <a:off x="3276404" y="1355335"/>
              <a:ext cx="13991" cy="4246"/>
            </a:xfrm>
            <a:custGeom>
              <a:avLst/>
              <a:gdLst/>
              <a:ahLst/>
              <a:cxnLst/>
              <a:rect l="l" t="t" r="r" b="b"/>
              <a:pathLst>
                <a:path w="392" h="141" extrusionOk="0">
                  <a:moveTo>
                    <a:pt x="295" y="25"/>
                  </a:moveTo>
                  <a:cubicBezTo>
                    <a:pt x="238" y="1"/>
                    <a:pt x="0" y="67"/>
                    <a:pt x="99" y="117"/>
                  </a:cubicBezTo>
                  <a:cubicBezTo>
                    <a:pt x="153" y="140"/>
                    <a:pt x="392"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7" name="Google Shape;65317;p27"/>
            <p:cNvSpPr/>
            <p:nvPr/>
          </p:nvSpPr>
          <p:spPr>
            <a:xfrm>
              <a:off x="2096075" y="1352746"/>
              <a:ext cx="13742" cy="6745"/>
            </a:xfrm>
            <a:custGeom>
              <a:avLst/>
              <a:gdLst/>
              <a:ahLst/>
              <a:cxnLst/>
              <a:rect l="l" t="t" r="r" b="b"/>
              <a:pathLst>
                <a:path w="385" h="224" extrusionOk="0">
                  <a:moveTo>
                    <a:pt x="385" y="111"/>
                  </a:moveTo>
                  <a:cubicBezTo>
                    <a:pt x="345" y="0"/>
                    <a:pt x="172" y="55"/>
                    <a:pt x="1" y="111"/>
                  </a:cubicBezTo>
                  <a:cubicBezTo>
                    <a:pt x="2" y="203"/>
                    <a:pt x="339" y="224"/>
                    <a:pt x="385"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8" name="Google Shape;65318;p27"/>
            <p:cNvSpPr/>
            <p:nvPr/>
          </p:nvSpPr>
          <p:spPr>
            <a:xfrm>
              <a:off x="2980412" y="1349886"/>
              <a:ext cx="13991" cy="4276"/>
            </a:xfrm>
            <a:custGeom>
              <a:avLst/>
              <a:gdLst/>
              <a:ahLst/>
              <a:cxnLst/>
              <a:rect l="l" t="t" r="r" b="b"/>
              <a:pathLst>
                <a:path w="392" h="142" extrusionOk="0">
                  <a:moveTo>
                    <a:pt x="294" y="25"/>
                  </a:moveTo>
                  <a:cubicBezTo>
                    <a:pt x="241" y="0"/>
                    <a:pt x="0" y="69"/>
                    <a:pt x="101" y="116"/>
                  </a:cubicBezTo>
                  <a:cubicBezTo>
                    <a:pt x="154" y="141"/>
                    <a:pt x="392"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9" name="Google Shape;65319;p27"/>
            <p:cNvSpPr/>
            <p:nvPr/>
          </p:nvSpPr>
          <p:spPr>
            <a:xfrm>
              <a:off x="5627033" y="1347447"/>
              <a:ext cx="20773" cy="3643"/>
            </a:xfrm>
            <a:custGeom>
              <a:avLst/>
              <a:gdLst/>
              <a:ahLst/>
              <a:cxnLst/>
              <a:rect l="l" t="t" r="r" b="b"/>
              <a:pathLst>
                <a:path w="582" h="121" extrusionOk="0">
                  <a:moveTo>
                    <a:pt x="581" y="14"/>
                  </a:moveTo>
                  <a:cubicBezTo>
                    <a:pt x="354" y="29"/>
                    <a:pt x="35" y="0"/>
                    <a:pt x="1" y="106"/>
                  </a:cubicBezTo>
                  <a:cubicBezTo>
                    <a:pt x="229" y="92"/>
                    <a:pt x="550" y="120"/>
                    <a:pt x="581" y="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0" name="Google Shape;65320;p27"/>
            <p:cNvSpPr/>
            <p:nvPr/>
          </p:nvSpPr>
          <p:spPr>
            <a:xfrm>
              <a:off x="2894501" y="1345129"/>
              <a:ext cx="13813" cy="2770"/>
            </a:xfrm>
            <a:custGeom>
              <a:avLst/>
              <a:gdLst/>
              <a:ahLst/>
              <a:cxnLst/>
              <a:rect l="l" t="t" r="r" b="b"/>
              <a:pathLst>
                <a:path w="387" h="92" extrusionOk="0">
                  <a:moveTo>
                    <a:pt x="387" y="0"/>
                  </a:moveTo>
                  <a:cubicBezTo>
                    <a:pt x="238" y="21"/>
                    <a:pt x="8" y="3"/>
                    <a:pt x="0" y="91"/>
                  </a:cubicBezTo>
                  <a:cubicBezTo>
                    <a:pt x="149" y="72"/>
                    <a:pt x="381" y="90"/>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1" name="Google Shape;65321;p27"/>
            <p:cNvSpPr/>
            <p:nvPr/>
          </p:nvSpPr>
          <p:spPr>
            <a:xfrm>
              <a:off x="8881915" y="1334139"/>
              <a:ext cx="14634" cy="9515"/>
            </a:xfrm>
            <a:custGeom>
              <a:avLst/>
              <a:gdLst/>
              <a:ahLst/>
              <a:cxnLst/>
              <a:rect l="l" t="t" r="r" b="b"/>
              <a:pathLst>
                <a:path w="410" h="316" extrusionOk="0">
                  <a:moveTo>
                    <a:pt x="410" y="275"/>
                  </a:moveTo>
                  <a:lnTo>
                    <a:pt x="410" y="92"/>
                  </a:lnTo>
                  <a:cubicBezTo>
                    <a:pt x="217" y="92"/>
                    <a:pt x="181" y="19"/>
                    <a:pt x="25" y="1"/>
                  </a:cubicBezTo>
                  <a:cubicBezTo>
                    <a:pt x="44" y="146"/>
                    <a:pt x="0" y="316"/>
                    <a:pt x="410"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2" name="Google Shape;65322;p27"/>
            <p:cNvSpPr/>
            <p:nvPr/>
          </p:nvSpPr>
          <p:spPr>
            <a:xfrm>
              <a:off x="5506609" y="1338896"/>
              <a:ext cx="13920" cy="4276"/>
            </a:xfrm>
            <a:custGeom>
              <a:avLst/>
              <a:gdLst/>
              <a:ahLst/>
              <a:cxnLst/>
              <a:rect l="l" t="t" r="r" b="b"/>
              <a:pathLst>
                <a:path w="390" h="142" extrusionOk="0">
                  <a:moveTo>
                    <a:pt x="291" y="26"/>
                  </a:moveTo>
                  <a:cubicBezTo>
                    <a:pt x="238" y="1"/>
                    <a:pt x="0" y="70"/>
                    <a:pt x="98" y="117"/>
                  </a:cubicBezTo>
                  <a:cubicBezTo>
                    <a:pt x="152" y="142"/>
                    <a:pt x="389"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3" name="Google Shape;65323;p27"/>
            <p:cNvSpPr/>
            <p:nvPr/>
          </p:nvSpPr>
          <p:spPr>
            <a:xfrm>
              <a:off x="2105676" y="1334199"/>
              <a:ext cx="29518" cy="9846"/>
            </a:xfrm>
            <a:custGeom>
              <a:avLst/>
              <a:gdLst/>
              <a:ahLst/>
              <a:cxnLst/>
              <a:rect l="l" t="t" r="r" b="b"/>
              <a:pathLst>
                <a:path w="827" h="327" extrusionOk="0">
                  <a:moveTo>
                    <a:pt x="695" y="273"/>
                  </a:moveTo>
                  <a:cubicBezTo>
                    <a:pt x="827" y="30"/>
                    <a:pt x="294" y="98"/>
                    <a:pt x="116" y="0"/>
                  </a:cubicBezTo>
                  <a:cubicBezTo>
                    <a:pt x="1" y="238"/>
                    <a:pt x="195" y="327"/>
                    <a:pt x="69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4" name="Google Shape;65324;p27"/>
            <p:cNvSpPr/>
            <p:nvPr/>
          </p:nvSpPr>
          <p:spPr>
            <a:xfrm>
              <a:off x="8566149" y="1331519"/>
              <a:ext cx="34443" cy="8913"/>
            </a:xfrm>
            <a:custGeom>
              <a:avLst/>
              <a:gdLst/>
              <a:ahLst/>
              <a:cxnLst/>
              <a:rect l="l" t="t" r="r" b="b"/>
              <a:pathLst>
                <a:path w="965" h="296" extrusionOk="0">
                  <a:moveTo>
                    <a:pt x="193" y="271"/>
                  </a:moveTo>
                  <a:cubicBezTo>
                    <a:pt x="634" y="295"/>
                    <a:pt x="918" y="250"/>
                    <a:pt x="964" y="88"/>
                  </a:cubicBezTo>
                  <a:cubicBezTo>
                    <a:pt x="625" y="109"/>
                    <a:pt x="1" y="0"/>
                    <a:pt x="193"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5" name="Google Shape;65325;p27"/>
            <p:cNvSpPr/>
            <p:nvPr/>
          </p:nvSpPr>
          <p:spPr>
            <a:xfrm>
              <a:off x="2658507" y="1328689"/>
              <a:ext cx="17703" cy="10990"/>
            </a:xfrm>
            <a:custGeom>
              <a:avLst/>
              <a:gdLst/>
              <a:ahLst/>
              <a:cxnLst/>
              <a:rect l="l" t="t" r="r" b="b"/>
              <a:pathLst>
                <a:path w="496" h="365" extrusionOk="0">
                  <a:moveTo>
                    <a:pt x="443" y="365"/>
                  </a:moveTo>
                  <a:cubicBezTo>
                    <a:pt x="496" y="157"/>
                    <a:pt x="395" y="24"/>
                    <a:pt x="57" y="0"/>
                  </a:cubicBezTo>
                  <a:cubicBezTo>
                    <a:pt x="1" y="208"/>
                    <a:pt x="103" y="344"/>
                    <a:pt x="443"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6" name="Google Shape;65326;p27"/>
            <p:cNvSpPr/>
            <p:nvPr/>
          </p:nvSpPr>
          <p:spPr>
            <a:xfrm>
              <a:off x="7000170" y="1333477"/>
              <a:ext cx="14027" cy="4246"/>
            </a:xfrm>
            <a:custGeom>
              <a:avLst/>
              <a:gdLst/>
              <a:ahLst/>
              <a:cxnLst/>
              <a:rect l="l" t="t" r="r" b="b"/>
              <a:pathLst>
                <a:path w="393" h="141" extrusionOk="0">
                  <a:moveTo>
                    <a:pt x="99" y="114"/>
                  </a:moveTo>
                  <a:cubicBezTo>
                    <a:pt x="155" y="140"/>
                    <a:pt x="392" y="70"/>
                    <a:pt x="293" y="23"/>
                  </a:cubicBezTo>
                  <a:cubicBezTo>
                    <a:pt x="238" y="1"/>
                    <a:pt x="1" y="69"/>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7" name="Google Shape;65327;p27"/>
            <p:cNvSpPr/>
            <p:nvPr/>
          </p:nvSpPr>
          <p:spPr>
            <a:xfrm>
              <a:off x="2285206" y="1333416"/>
              <a:ext cx="14063" cy="4306"/>
            </a:xfrm>
            <a:custGeom>
              <a:avLst/>
              <a:gdLst/>
              <a:ahLst/>
              <a:cxnLst/>
              <a:rect l="l" t="t" r="r" b="b"/>
              <a:pathLst>
                <a:path w="394" h="143" extrusionOk="0">
                  <a:moveTo>
                    <a:pt x="294" y="25"/>
                  </a:moveTo>
                  <a:cubicBezTo>
                    <a:pt x="242" y="0"/>
                    <a:pt x="0" y="69"/>
                    <a:pt x="101" y="116"/>
                  </a:cubicBezTo>
                  <a:cubicBezTo>
                    <a:pt x="155" y="142"/>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8" name="Google Shape;65328;p27"/>
            <p:cNvSpPr/>
            <p:nvPr/>
          </p:nvSpPr>
          <p:spPr>
            <a:xfrm>
              <a:off x="7367689" y="1323300"/>
              <a:ext cx="23414" cy="8250"/>
            </a:xfrm>
            <a:custGeom>
              <a:avLst/>
              <a:gdLst/>
              <a:ahLst/>
              <a:cxnLst/>
              <a:rect l="l" t="t" r="r" b="b"/>
              <a:pathLst>
                <a:path w="656" h="274" extrusionOk="0">
                  <a:moveTo>
                    <a:pt x="410" y="273"/>
                  </a:moveTo>
                  <a:cubicBezTo>
                    <a:pt x="421" y="157"/>
                    <a:pt x="656" y="146"/>
                    <a:pt x="602" y="1"/>
                  </a:cubicBezTo>
                  <a:lnTo>
                    <a:pt x="217" y="1"/>
                  </a:lnTo>
                  <a:cubicBezTo>
                    <a:pt x="0" y="130"/>
                    <a:pt x="7" y="220"/>
                    <a:pt x="410"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9" name="Google Shape;65329;p27"/>
            <p:cNvSpPr/>
            <p:nvPr/>
          </p:nvSpPr>
          <p:spPr>
            <a:xfrm>
              <a:off x="1953664" y="1314026"/>
              <a:ext cx="46400" cy="9274"/>
            </a:xfrm>
            <a:custGeom>
              <a:avLst/>
              <a:gdLst/>
              <a:ahLst/>
              <a:cxnLst/>
              <a:rect l="l" t="t" r="r" b="b"/>
              <a:pathLst>
                <a:path w="1300" h="308" extrusionOk="0">
                  <a:moveTo>
                    <a:pt x="712" y="307"/>
                  </a:moveTo>
                  <a:cubicBezTo>
                    <a:pt x="1299" y="1"/>
                    <a:pt x="0" y="31"/>
                    <a:pt x="712" y="3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0" name="Google Shape;65330;p27"/>
            <p:cNvSpPr/>
            <p:nvPr/>
          </p:nvSpPr>
          <p:spPr>
            <a:xfrm>
              <a:off x="8894157" y="1305897"/>
              <a:ext cx="39761" cy="15838"/>
            </a:xfrm>
            <a:custGeom>
              <a:avLst/>
              <a:gdLst/>
              <a:ahLst/>
              <a:cxnLst/>
              <a:rect l="l" t="t" r="r" b="b"/>
              <a:pathLst>
                <a:path w="1114" h="526" extrusionOk="0">
                  <a:moveTo>
                    <a:pt x="648" y="305"/>
                  </a:moveTo>
                  <a:cubicBezTo>
                    <a:pt x="1114" y="0"/>
                    <a:pt x="0" y="525"/>
                    <a:pt x="64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1" name="Google Shape;65331;p27"/>
            <p:cNvSpPr/>
            <p:nvPr/>
          </p:nvSpPr>
          <p:spPr>
            <a:xfrm>
              <a:off x="8018815" y="1314297"/>
              <a:ext cx="14063" cy="4276"/>
            </a:xfrm>
            <a:custGeom>
              <a:avLst/>
              <a:gdLst/>
              <a:ahLst/>
              <a:cxnLst/>
              <a:rect l="l" t="t" r="r" b="b"/>
              <a:pathLst>
                <a:path w="394" h="142" extrusionOk="0">
                  <a:moveTo>
                    <a:pt x="102" y="117"/>
                  </a:moveTo>
                  <a:cubicBezTo>
                    <a:pt x="157" y="142"/>
                    <a:pt x="394" y="73"/>
                    <a:pt x="294" y="26"/>
                  </a:cubicBezTo>
                  <a:cubicBezTo>
                    <a:pt x="242" y="1"/>
                    <a:pt x="1"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2" name="Google Shape;65332;p27"/>
            <p:cNvSpPr/>
            <p:nvPr/>
          </p:nvSpPr>
          <p:spPr>
            <a:xfrm>
              <a:off x="5014490" y="1312340"/>
              <a:ext cx="13849" cy="5480"/>
            </a:xfrm>
            <a:custGeom>
              <a:avLst/>
              <a:gdLst/>
              <a:ahLst/>
              <a:cxnLst/>
              <a:rect l="l" t="t" r="r" b="b"/>
              <a:pathLst>
                <a:path w="388" h="182" extrusionOk="0">
                  <a:moveTo>
                    <a:pt x="0" y="182"/>
                  </a:moveTo>
                  <a:lnTo>
                    <a:pt x="388" y="182"/>
                  </a:lnTo>
                  <a:lnTo>
                    <a:pt x="388"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3" name="Google Shape;65333;p27"/>
            <p:cNvSpPr/>
            <p:nvPr/>
          </p:nvSpPr>
          <p:spPr>
            <a:xfrm>
              <a:off x="2873907" y="1311738"/>
              <a:ext cx="13813" cy="6775"/>
            </a:xfrm>
            <a:custGeom>
              <a:avLst/>
              <a:gdLst/>
              <a:ahLst/>
              <a:cxnLst/>
              <a:rect l="l" t="t" r="r" b="b"/>
              <a:pathLst>
                <a:path w="387" h="225" extrusionOk="0">
                  <a:moveTo>
                    <a:pt x="0" y="111"/>
                  </a:moveTo>
                  <a:cubicBezTo>
                    <a:pt x="2" y="202"/>
                    <a:pt x="338" y="224"/>
                    <a:pt x="387" y="111"/>
                  </a:cubicBezTo>
                  <a:cubicBezTo>
                    <a:pt x="344" y="1"/>
                    <a:pt x="171" y="54"/>
                    <a:pt x="0"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4" name="Google Shape;65334;p27"/>
            <p:cNvSpPr/>
            <p:nvPr/>
          </p:nvSpPr>
          <p:spPr>
            <a:xfrm>
              <a:off x="6763890" y="1301923"/>
              <a:ext cx="26448" cy="15326"/>
            </a:xfrm>
            <a:custGeom>
              <a:avLst/>
              <a:gdLst/>
              <a:ahLst/>
              <a:cxnLst/>
              <a:rect l="l" t="t" r="r" b="b"/>
              <a:pathLst>
                <a:path w="741" h="509" extrusionOk="0">
                  <a:moveTo>
                    <a:pt x="740" y="437"/>
                  </a:moveTo>
                  <a:lnTo>
                    <a:pt x="740" y="74"/>
                  </a:lnTo>
                  <a:cubicBezTo>
                    <a:pt x="0" y="1"/>
                    <a:pt x="0" y="508"/>
                    <a:pt x="740" y="4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5" name="Google Shape;65335;p27"/>
            <p:cNvSpPr/>
            <p:nvPr/>
          </p:nvSpPr>
          <p:spPr>
            <a:xfrm>
              <a:off x="2729284" y="1309149"/>
              <a:ext cx="6996" cy="6293"/>
            </a:xfrm>
            <a:custGeom>
              <a:avLst/>
              <a:gdLst/>
              <a:ahLst/>
              <a:cxnLst/>
              <a:rect l="l" t="t" r="r" b="b"/>
              <a:pathLst>
                <a:path w="196" h="209" extrusionOk="0">
                  <a:moveTo>
                    <a:pt x="195" y="105"/>
                  </a:moveTo>
                  <a:cubicBezTo>
                    <a:pt x="195" y="54"/>
                    <a:pt x="37" y="1"/>
                    <a:pt x="1" y="105"/>
                  </a:cubicBezTo>
                  <a:cubicBezTo>
                    <a:pt x="1" y="157"/>
                    <a:pt x="157"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6" name="Google Shape;65336;p27"/>
            <p:cNvSpPr/>
            <p:nvPr/>
          </p:nvSpPr>
          <p:spPr>
            <a:xfrm>
              <a:off x="4126619" y="1306439"/>
              <a:ext cx="6924" cy="6293"/>
            </a:xfrm>
            <a:custGeom>
              <a:avLst/>
              <a:gdLst/>
              <a:ahLst/>
              <a:cxnLst/>
              <a:rect l="l" t="t" r="r" b="b"/>
              <a:pathLst>
                <a:path w="194" h="209" extrusionOk="0">
                  <a:moveTo>
                    <a:pt x="192" y="105"/>
                  </a:moveTo>
                  <a:cubicBezTo>
                    <a:pt x="193" y="54"/>
                    <a:pt x="37" y="1"/>
                    <a:pt x="2" y="105"/>
                  </a:cubicBezTo>
                  <a:cubicBezTo>
                    <a:pt x="0" y="156"/>
                    <a:pt x="154"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7" name="Google Shape;65337;p27"/>
            <p:cNvSpPr/>
            <p:nvPr/>
          </p:nvSpPr>
          <p:spPr>
            <a:xfrm>
              <a:off x="2660506" y="1301381"/>
              <a:ext cx="22629" cy="11743"/>
            </a:xfrm>
            <a:custGeom>
              <a:avLst/>
              <a:gdLst/>
              <a:ahLst/>
              <a:cxnLst/>
              <a:rect l="l" t="t" r="r" b="b"/>
              <a:pathLst>
                <a:path w="634" h="390" extrusionOk="0">
                  <a:moveTo>
                    <a:pt x="194" y="0"/>
                  </a:moveTo>
                  <a:cubicBezTo>
                    <a:pt x="203" y="127"/>
                    <a:pt x="104" y="200"/>
                    <a:pt x="1" y="273"/>
                  </a:cubicBezTo>
                  <a:cubicBezTo>
                    <a:pt x="246" y="277"/>
                    <a:pt x="267" y="389"/>
                    <a:pt x="577" y="363"/>
                  </a:cubicBezTo>
                  <a:cubicBezTo>
                    <a:pt x="634" y="156"/>
                    <a:pt x="531" y="22"/>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8" name="Google Shape;65338;p27"/>
            <p:cNvSpPr/>
            <p:nvPr/>
          </p:nvSpPr>
          <p:spPr>
            <a:xfrm>
              <a:off x="2546791" y="1306078"/>
              <a:ext cx="14063" cy="4276"/>
            </a:xfrm>
            <a:custGeom>
              <a:avLst/>
              <a:gdLst/>
              <a:ahLst/>
              <a:cxnLst/>
              <a:rect l="l" t="t" r="r" b="b"/>
              <a:pathLst>
                <a:path w="394" h="142" extrusionOk="0">
                  <a:moveTo>
                    <a:pt x="292" y="26"/>
                  </a:moveTo>
                  <a:cubicBezTo>
                    <a:pt x="241" y="1"/>
                    <a:pt x="1" y="70"/>
                    <a:pt x="100" y="117"/>
                  </a:cubicBezTo>
                  <a:cubicBezTo>
                    <a:pt x="153" y="142"/>
                    <a:pt x="393"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9" name="Google Shape;65339;p27"/>
            <p:cNvSpPr/>
            <p:nvPr/>
          </p:nvSpPr>
          <p:spPr>
            <a:xfrm>
              <a:off x="1869003" y="1298671"/>
              <a:ext cx="20666" cy="8190"/>
            </a:xfrm>
            <a:custGeom>
              <a:avLst/>
              <a:gdLst/>
              <a:ahLst/>
              <a:cxnLst/>
              <a:rect l="l" t="t" r="r" b="b"/>
              <a:pathLst>
                <a:path w="579" h="272" extrusionOk="0">
                  <a:moveTo>
                    <a:pt x="1" y="182"/>
                  </a:moveTo>
                  <a:cubicBezTo>
                    <a:pt x="194" y="180"/>
                    <a:pt x="228" y="255"/>
                    <a:pt x="384" y="272"/>
                  </a:cubicBezTo>
                  <a:cubicBezTo>
                    <a:pt x="383" y="180"/>
                    <a:pt x="541" y="163"/>
                    <a:pt x="579" y="90"/>
                  </a:cubicBezTo>
                  <a:cubicBezTo>
                    <a:pt x="383" y="90"/>
                    <a:pt x="346" y="17"/>
                    <a:pt x="192" y="0"/>
                  </a:cubicBezTo>
                  <a:cubicBezTo>
                    <a:pt x="194" y="90"/>
                    <a:pt x="36" y="107"/>
                    <a:pt x="1"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0" name="Google Shape;65340;p27"/>
            <p:cNvSpPr/>
            <p:nvPr/>
          </p:nvSpPr>
          <p:spPr>
            <a:xfrm>
              <a:off x="4449238" y="1295961"/>
              <a:ext cx="23486" cy="8190"/>
            </a:xfrm>
            <a:custGeom>
              <a:avLst/>
              <a:gdLst/>
              <a:ahLst/>
              <a:cxnLst/>
              <a:rect l="l" t="t" r="r" b="b"/>
              <a:pathLst>
                <a:path w="658" h="272" extrusionOk="0">
                  <a:moveTo>
                    <a:pt x="412" y="272"/>
                  </a:moveTo>
                  <a:cubicBezTo>
                    <a:pt x="422" y="155"/>
                    <a:pt x="657" y="146"/>
                    <a:pt x="604" y="0"/>
                  </a:cubicBezTo>
                  <a:lnTo>
                    <a:pt x="216" y="0"/>
                  </a:lnTo>
                  <a:cubicBezTo>
                    <a:pt x="1" y="131"/>
                    <a:pt x="10" y="219"/>
                    <a:pt x="412"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1" name="Google Shape;65341;p27"/>
            <p:cNvSpPr/>
            <p:nvPr/>
          </p:nvSpPr>
          <p:spPr>
            <a:xfrm>
              <a:off x="2708690"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2" name="Google Shape;65342;p27"/>
            <p:cNvSpPr/>
            <p:nvPr/>
          </p:nvSpPr>
          <p:spPr>
            <a:xfrm>
              <a:off x="2550325" y="1298310"/>
              <a:ext cx="6889" cy="6203"/>
            </a:xfrm>
            <a:custGeom>
              <a:avLst/>
              <a:gdLst/>
              <a:ahLst/>
              <a:cxnLst/>
              <a:rect l="l" t="t" r="r" b="b"/>
              <a:pathLst>
                <a:path w="193" h="206" extrusionOk="0">
                  <a:moveTo>
                    <a:pt x="193" y="102"/>
                  </a:moveTo>
                  <a:cubicBezTo>
                    <a:pt x="193" y="53"/>
                    <a:pt x="36" y="0"/>
                    <a:pt x="1" y="102"/>
                  </a:cubicBezTo>
                  <a:cubicBezTo>
                    <a:pt x="1" y="153"/>
                    <a:pt x="156"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3" name="Google Shape;65343;p27"/>
            <p:cNvSpPr/>
            <p:nvPr/>
          </p:nvSpPr>
          <p:spPr>
            <a:xfrm>
              <a:off x="8662517" y="1295961"/>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4" name="Google Shape;65344;p27"/>
            <p:cNvSpPr/>
            <p:nvPr/>
          </p:nvSpPr>
          <p:spPr>
            <a:xfrm>
              <a:off x="2832576" y="1280124"/>
              <a:ext cx="26591" cy="15266"/>
            </a:xfrm>
            <a:custGeom>
              <a:avLst/>
              <a:gdLst/>
              <a:ahLst/>
              <a:cxnLst/>
              <a:rect l="l" t="t" r="r" b="b"/>
              <a:pathLst>
                <a:path w="745" h="507" extrusionOk="0">
                  <a:moveTo>
                    <a:pt x="1" y="71"/>
                  </a:moveTo>
                  <a:lnTo>
                    <a:pt x="1" y="432"/>
                  </a:lnTo>
                  <a:cubicBezTo>
                    <a:pt x="745" y="507"/>
                    <a:pt x="745" y="0"/>
                    <a:pt x="1"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5" name="Google Shape;65345;p27"/>
            <p:cNvSpPr/>
            <p:nvPr/>
          </p:nvSpPr>
          <p:spPr>
            <a:xfrm>
              <a:off x="2912847" y="1271844"/>
              <a:ext cx="37156" cy="15928"/>
            </a:xfrm>
            <a:custGeom>
              <a:avLst/>
              <a:gdLst/>
              <a:ahLst/>
              <a:cxnLst/>
              <a:rect l="l" t="t" r="r" b="b"/>
              <a:pathLst>
                <a:path w="1041" h="529" extrusionOk="0">
                  <a:moveTo>
                    <a:pt x="836" y="528"/>
                  </a:moveTo>
                  <a:cubicBezTo>
                    <a:pt x="1041" y="1"/>
                    <a:pt x="1" y="489"/>
                    <a:pt x="836" y="5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6" name="Google Shape;65346;p27"/>
            <p:cNvSpPr/>
            <p:nvPr/>
          </p:nvSpPr>
          <p:spPr>
            <a:xfrm>
              <a:off x="7871051" y="1269496"/>
              <a:ext cx="34372" cy="16259"/>
            </a:xfrm>
            <a:custGeom>
              <a:avLst/>
              <a:gdLst/>
              <a:ahLst/>
              <a:cxnLst/>
              <a:rect l="l" t="t" r="r" b="b"/>
              <a:pathLst>
                <a:path w="963" h="540" extrusionOk="0">
                  <a:moveTo>
                    <a:pt x="0" y="424"/>
                  </a:moveTo>
                  <a:cubicBezTo>
                    <a:pt x="251" y="540"/>
                    <a:pt x="709" y="540"/>
                    <a:pt x="962" y="424"/>
                  </a:cubicBezTo>
                  <a:cubicBezTo>
                    <a:pt x="960" y="1"/>
                    <a:pt x="3" y="1"/>
                    <a:pt x="0" y="4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7" name="Google Shape;65347;p27"/>
            <p:cNvSpPr/>
            <p:nvPr/>
          </p:nvSpPr>
          <p:spPr>
            <a:xfrm>
              <a:off x="7733351" y="1282232"/>
              <a:ext cx="13777" cy="2740"/>
            </a:xfrm>
            <a:custGeom>
              <a:avLst/>
              <a:gdLst/>
              <a:ahLst/>
              <a:cxnLst/>
              <a:rect l="l" t="t" r="r" b="b"/>
              <a:pathLst>
                <a:path w="386" h="91" extrusionOk="0">
                  <a:moveTo>
                    <a:pt x="386" y="1"/>
                  </a:moveTo>
                  <a:cubicBezTo>
                    <a:pt x="236" y="21"/>
                    <a:pt x="5" y="2"/>
                    <a:pt x="1" y="91"/>
                  </a:cubicBezTo>
                  <a:cubicBezTo>
                    <a:pt x="148" y="72"/>
                    <a:pt x="381" y="9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8" name="Google Shape;65348;p27"/>
            <p:cNvSpPr/>
            <p:nvPr/>
          </p:nvSpPr>
          <p:spPr>
            <a:xfrm>
              <a:off x="8455183" y="1276782"/>
              <a:ext cx="21558" cy="6413"/>
            </a:xfrm>
            <a:custGeom>
              <a:avLst/>
              <a:gdLst/>
              <a:ahLst/>
              <a:cxnLst/>
              <a:rect l="l" t="t" r="r" b="b"/>
              <a:pathLst>
                <a:path w="604" h="213" extrusionOk="0">
                  <a:moveTo>
                    <a:pt x="604" y="182"/>
                  </a:moveTo>
                  <a:lnTo>
                    <a:pt x="604" y="0"/>
                  </a:lnTo>
                  <a:lnTo>
                    <a:pt x="25" y="0"/>
                  </a:lnTo>
                  <a:cubicBezTo>
                    <a:pt x="0" y="163"/>
                    <a:pt x="215" y="213"/>
                    <a:pt x="604"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9" name="Google Shape;65349;p27"/>
            <p:cNvSpPr/>
            <p:nvPr/>
          </p:nvSpPr>
          <p:spPr>
            <a:xfrm>
              <a:off x="8538666" y="1270098"/>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0" name="Google Shape;65350;p27"/>
            <p:cNvSpPr/>
            <p:nvPr/>
          </p:nvSpPr>
          <p:spPr>
            <a:xfrm>
              <a:off x="3723873" y="1270610"/>
              <a:ext cx="13884" cy="4215"/>
            </a:xfrm>
            <a:custGeom>
              <a:avLst/>
              <a:gdLst/>
              <a:ahLst/>
              <a:cxnLst/>
              <a:rect l="l" t="t" r="r" b="b"/>
              <a:pathLst>
                <a:path w="389" h="140" extrusionOk="0">
                  <a:moveTo>
                    <a:pt x="289" y="24"/>
                  </a:moveTo>
                  <a:cubicBezTo>
                    <a:pt x="238" y="0"/>
                    <a:pt x="1" y="68"/>
                    <a:pt x="99" y="115"/>
                  </a:cubicBezTo>
                  <a:cubicBezTo>
                    <a:pt x="151" y="140"/>
                    <a:pt x="389" y="69"/>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1" name="Google Shape;65351;p27"/>
            <p:cNvSpPr/>
            <p:nvPr/>
          </p:nvSpPr>
          <p:spPr>
            <a:xfrm>
              <a:off x="7857202" y="1263083"/>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2" name="Google Shape;65352;p27"/>
            <p:cNvSpPr/>
            <p:nvPr/>
          </p:nvSpPr>
          <p:spPr>
            <a:xfrm>
              <a:off x="8007786" y="1260343"/>
              <a:ext cx="21558" cy="6444"/>
            </a:xfrm>
            <a:custGeom>
              <a:avLst/>
              <a:gdLst/>
              <a:ahLst/>
              <a:cxnLst/>
              <a:rect l="l" t="t" r="r" b="b"/>
              <a:pathLst>
                <a:path w="604" h="214" extrusionOk="0">
                  <a:moveTo>
                    <a:pt x="603" y="182"/>
                  </a:moveTo>
                  <a:lnTo>
                    <a:pt x="603" y="1"/>
                  </a:lnTo>
                  <a:lnTo>
                    <a:pt x="24" y="1"/>
                  </a:lnTo>
                  <a:cubicBezTo>
                    <a:pt x="0" y="165"/>
                    <a:pt x="217" y="213"/>
                    <a:pt x="603"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3" name="Google Shape;65353;p27"/>
            <p:cNvSpPr/>
            <p:nvPr/>
          </p:nvSpPr>
          <p:spPr>
            <a:xfrm>
              <a:off x="7705797" y="1254923"/>
              <a:ext cx="20666" cy="8250"/>
            </a:xfrm>
            <a:custGeom>
              <a:avLst/>
              <a:gdLst/>
              <a:ahLst/>
              <a:cxnLst/>
              <a:rect l="l" t="t" r="r" b="b"/>
              <a:pathLst>
                <a:path w="579" h="274" extrusionOk="0">
                  <a:moveTo>
                    <a:pt x="578" y="90"/>
                  </a:moveTo>
                  <a:cubicBezTo>
                    <a:pt x="384" y="90"/>
                    <a:pt x="350" y="19"/>
                    <a:pt x="193" y="0"/>
                  </a:cubicBezTo>
                  <a:cubicBezTo>
                    <a:pt x="195" y="92"/>
                    <a:pt x="37" y="107"/>
                    <a:pt x="0" y="182"/>
                  </a:cubicBezTo>
                  <a:cubicBezTo>
                    <a:pt x="195" y="182"/>
                    <a:pt x="229" y="255"/>
                    <a:pt x="388" y="273"/>
                  </a:cubicBezTo>
                  <a:cubicBezTo>
                    <a:pt x="383" y="182"/>
                    <a:pt x="542" y="164"/>
                    <a:pt x="578"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4" name="Google Shape;65354;p27"/>
            <p:cNvSpPr/>
            <p:nvPr/>
          </p:nvSpPr>
          <p:spPr>
            <a:xfrm>
              <a:off x="7571525" y="1259650"/>
              <a:ext cx="13991" cy="4215"/>
            </a:xfrm>
            <a:custGeom>
              <a:avLst/>
              <a:gdLst/>
              <a:ahLst/>
              <a:cxnLst/>
              <a:rect l="l" t="t" r="r" b="b"/>
              <a:pathLst>
                <a:path w="392" h="140" extrusionOk="0">
                  <a:moveTo>
                    <a:pt x="290" y="25"/>
                  </a:moveTo>
                  <a:cubicBezTo>
                    <a:pt x="238" y="0"/>
                    <a:pt x="0" y="68"/>
                    <a:pt x="99" y="116"/>
                  </a:cubicBezTo>
                  <a:cubicBezTo>
                    <a:pt x="152" y="140"/>
                    <a:pt x="392"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5" name="Google Shape;65355;p27"/>
            <p:cNvSpPr/>
            <p:nvPr/>
          </p:nvSpPr>
          <p:spPr>
            <a:xfrm>
              <a:off x="6703856" y="1248239"/>
              <a:ext cx="31481" cy="13851"/>
            </a:xfrm>
            <a:custGeom>
              <a:avLst/>
              <a:gdLst/>
              <a:ahLst/>
              <a:cxnLst/>
              <a:rect l="l" t="t" r="r" b="b"/>
              <a:pathLst>
                <a:path w="882" h="460" extrusionOk="0">
                  <a:moveTo>
                    <a:pt x="690" y="404"/>
                  </a:moveTo>
                  <a:cubicBezTo>
                    <a:pt x="703" y="404"/>
                    <a:pt x="678" y="320"/>
                    <a:pt x="690" y="312"/>
                  </a:cubicBezTo>
                  <a:cubicBezTo>
                    <a:pt x="710" y="301"/>
                    <a:pt x="872" y="124"/>
                    <a:pt x="882" y="131"/>
                  </a:cubicBezTo>
                  <a:cubicBezTo>
                    <a:pt x="672" y="0"/>
                    <a:pt x="1" y="460"/>
                    <a:pt x="690"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6" name="Google Shape;65356;p27"/>
            <p:cNvSpPr/>
            <p:nvPr/>
          </p:nvSpPr>
          <p:spPr>
            <a:xfrm>
              <a:off x="7516773" y="1246342"/>
              <a:ext cx="23878" cy="5841"/>
            </a:xfrm>
            <a:custGeom>
              <a:avLst/>
              <a:gdLst/>
              <a:ahLst/>
              <a:cxnLst/>
              <a:rect l="l" t="t" r="r" b="b"/>
              <a:pathLst>
                <a:path w="669" h="194" extrusionOk="0">
                  <a:moveTo>
                    <a:pt x="477" y="194"/>
                  </a:moveTo>
                  <a:cubicBezTo>
                    <a:pt x="476" y="103"/>
                    <a:pt x="633" y="86"/>
                    <a:pt x="669" y="13"/>
                  </a:cubicBezTo>
                  <a:cubicBezTo>
                    <a:pt x="366" y="20"/>
                    <a:pt x="0" y="1"/>
                    <a:pt x="92"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7" name="Google Shape;65357;p27"/>
            <p:cNvSpPr/>
            <p:nvPr/>
          </p:nvSpPr>
          <p:spPr>
            <a:xfrm>
              <a:off x="2639840" y="1246342"/>
              <a:ext cx="7031" cy="6203"/>
            </a:xfrm>
            <a:custGeom>
              <a:avLst/>
              <a:gdLst/>
              <a:ahLst/>
              <a:cxnLst/>
              <a:rect l="l" t="t" r="r" b="b"/>
              <a:pathLst>
                <a:path w="197" h="206" extrusionOk="0">
                  <a:moveTo>
                    <a:pt x="192" y="104"/>
                  </a:moveTo>
                  <a:cubicBezTo>
                    <a:pt x="196" y="53"/>
                    <a:pt x="38" y="1"/>
                    <a:pt x="0" y="104"/>
                  </a:cubicBezTo>
                  <a:cubicBezTo>
                    <a:pt x="0" y="154"/>
                    <a:pt x="160" y="206"/>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8" name="Google Shape;65358;p27"/>
            <p:cNvSpPr/>
            <p:nvPr/>
          </p:nvSpPr>
          <p:spPr>
            <a:xfrm>
              <a:off x="8724478" y="1224092"/>
              <a:ext cx="56251" cy="27942"/>
            </a:xfrm>
            <a:custGeom>
              <a:avLst/>
              <a:gdLst/>
              <a:ahLst/>
              <a:cxnLst/>
              <a:rect l="l" t="t" r="r" b="b"/>
              <a:pathLst>
                <a:path w="1576" h="928" extrusionOk="0">
                  <a:moveTo>
                    <a:pt x="1350" y="26"/>
                  </a:moveTo>
                  <a:cubicBezTo>
                    <a:pt x="337" y="1"/>
                    <a:pt x="143" y="365"/>
                    <a:pt x="0" y="752"/>
                  </a:cubicBezTo>
                  <a:cubicBezTo>
                    <a:pt x="819" y="928"/>
                    <a:pt x="1576" y="607"/>
                    <a:pt x="135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9" name="Google Shape;65359;p27"/>
            <p:cNvSpPr/>
            <p:nvPr/>
          </p:nvSpPr>
          <p:spPr>
            <a:xfrm>
              <a:off x="7864126" y="1246704"/>
              <a:ext cx="13813" cy="2770"/>
            </a:xfrm>
            <a:custGeom>
              <a:avLst/>
              <a:gdLst/>
              <a:ahLst/>
              <a:cxnLst/>
              <a:rect l="l" t="t" r="r" b="b"/>
              <a:pathLst>
                <a:path w="387" h="92" extrusionOk="0">
                  <a:moveTo>
                    <a:pt x="386" y="1"/>
                  </a:moveTo>
                  <a:cubicBezTo>
                    <a:pt x="236" y="21"/>
                    <a:pt x="6" y="4"/>
                    <a:pt x="1" y="92"/>
                  </a:cubicBezTo>
                  <a:cubicBezTo>
                    <a:pt x="150" y="71"/>
                    <a:pt x="379"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0" name="Google Shape;65360;p27"/>
            <p:cNvSpPr/>
            <p:nvPr/>
          </p:nvSpPr>
          <p:spPr>
            <a:xfrm>
              <a:off x="2749985" y="1224845"/>
              <a:ext cx="51183" cy="19150"/>
            </a:xfrm>
            <a:custGeom>
              <a:avLst/>
              <a:gdLst/>
              <a:ahLst/>
              <a:cxnLst/>
              <a:rect l="l" t="t" r="r" b="b"/>
              <a:pathLst>
                <a:path w="1434" h="636" extrusionOk="0">
                  <a:moveTo>
                    <a:pt x="965" y="635"/>
                  </a:moveTo>
                  <a:cubicBezTo>
                    <a:pt x="1433" y="404"/>
                    <a:pt x="885" y="139"/>
                    <a:pt x="578" y="1"/>
                  </a:cubicBezTo>
                  <a:cubicBezTo>
                    <a:pt x="546" y="107"/>
                    <a:pt x="274" y="100"/>
                    <a:pt x="0" y="91"/>
                  </a:cubicBezTo>
                  <a:cubicBezTo>
                    <a:pt x="106" y="374"/>
                    <a:pt x="461" y="541"/>
                    <a:pt x="965" y="6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1" name="Google Shape;65361;p27"/>
            <p:cNvSpPr/>
            <p:nvPr/>
          </p:nvSpPr>
          <p:spPr>
            <a:xfrm>
              <a:off x="1998886" y="1235744"/>
              <a:ext cx="23450" cy="8250"/>
            </a:xfrm>
            <a:custGeom>
              <a:avLst/>
              <a:gdLst/>
              <a:ahLst/>
              <a:cxnLst/>
              <a:rect l="l" t="t" r="r" b="b"/>
              <a:pathLst>
                <a:path w="657" h="274" extrusionOk="0">
                  <a:moveTo>
                    <a:pt x="411" y="273"/>
                  </a:moveTo>
                  <a:cubicBezTo>
                    <a:pt x="420" y="157"/>
                    <a:pt x="656" y="148"/>
                    <a:pt x="603" y="0"/>
                  </a:cubicBezTo>
                  <a:lnTo>
                    <a:pt x="218" y="0"/>
                  </a:lnTo>
                  <a:cubicBezTo>
                    <a:pt x="1" y="131"/>
                    <a:pt x="9" y="222"/>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2" name="Google Shape;65362;p27"/>
            <p:cNvSpPr/>
            <p:nvPr/>
          </p:nvSpPr>
          <p:spPr>
            <a:xfrm>
              <a:off x="5533984" y="1229572"/>
              <a:ext cx="14206" cy="4246"/>
            </a:xfrm>
            <a:custGeom>
              <a:avLst/>
              <a:gdLst/>
              <a:ahLst/>
              <a:cxnLst/>
              <a:rect l="l" t="t" r="r" b="b"/>
              <a:pathLst>
                <a:path w="398" h="141" extrusionOk="0">
                  <a:moveTo>
                    <a:pt x="103" y="117"/>
                  </a:moveTo>
                  <a:cubicBezTo>
                    <a:pt x="156" y="140"/>
                    <a:pt x="398" y="72"/>
                    <a:pt x="295" y="24"/>
                  </a:cubicBezTo>
                  <a:cubicBezTo>
                    <a:pt x="242" y="0"/>
                    <a:pt x="1" y="68"/>
                    <a:pt x="103"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3" name="Google Shape;65363;p27"/>
            <p:cNvSpPr/>
            <p:nvPr/>
          </p:nvSpPr>
          <p:spPr>
            <a:xfrm>
              <a:off x="1603849" y="1229572"/>
              <a:ext cx="13991" cy="4246"/>
            </a:xfrm>
            <a:custGeom>
              <a:avLst/>
              <a:gdLst/>
              <a:ahLst/>
              <a:cxnLst/>
              <a:rect l="l" t="t" r="r" b="b"/>
              <a:pathLst>
                <a:path w="392" h="141" extrusionOk="0">
                  <a:moveTo>
                    <a:pt x="99" y="117"/>
                  </a:moveTo>
                  <a:cubicBezTo>
                    <a:pt x="155" y="140"/>
                    <a:pt x="391" y="72"/>
                    <a:pt x="293" y="24"/>
                  </a:cubicBezTo>
                  <a:cubicBezTo>
                    <a:pt x="240" y="0"/>
                    <a:pt x="1" y="68"/>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4" name="Google Shape;65364;p27"/>
            <p:cNvSpPr/>
            <p:nvPr/>
          </p:nvSpPr>
          <p:spPr>
            <a:xfrm>
              <a:off x="7770971" y="1221352"/>
              <a:ext cx="14063" cy="4276"/>
            </a:xfrm>
            <a:custGeom>
              <a:avLst/>
              <a:gdLst/>
              <a:ahLst/>
              <a:cxnLst/>
              <a:rect l="l" t="t" r="r" b="b"/>
              <a:pathLst>
                <a:path w="394" h="142" extrusionOk="0">
                  <a:moveTo>
                    <a:pt x="294" y="25"/>
                  </a:moveTo>
                  <a:cubicBezTo>
                    <a:pt x="240" y="1"/>
                    <a:pt x="0" y="68"/>
                    <a:pt x="102" y="117"/>
                  </a:cubicBezTo>
                  <a:cubicBezTo>
                    <a:pt x="156" y="142"/>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5" name="Google Shape;65365;p27"/>
            <p:cNvSpPr/>
            <p:nvPr/>
          </p:nvSpPr>
          <p:spPr>
            <a:xfrm>
              <a:off x="4234266" y="1212892"/>
              <a:ext cx="39761" cy="15838"/>
            </a:xfrm>
            <a:custGeom>
              <a:avLst/>
              <a:gdLst/>
              <a:ahLst/>
              <a:cxnLst/>
              <a:rect l="l" t="t" r="r" b="b"/>
              <a:pathLst>
                <a:path w="1114" h="526" extrusionOk="0">
                  <a:moveTo>
                    <a:pt x="650" y="306"/>
                  </a:moveTo>
                  <a:cubicBezTo>
                    <a:pt x="1113" y="1"/>
                    <a:pt x="1" y="526"/>
                    <a:pt x="650"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6" name="Google Shape;65366;p27"/>
            <p:cNvSpPr/>
            <p:nvPr/>
          </p:nvSpPr>
          <p:spPr>
            <a:xfrm>
              <a:off x="943728" y="1209911"/>
              <a:ext cx="31802" cy="16109"/>
            </a:xfrm>
            <a:custGeom>
              <a:avLst/>
              <a:gdLst/>
              <a:ahLst/>
              <a:cxnLst/>
              <a:rect l="l" t="t" r="r" b="b"/>
              <a:pathLst>
                <a:path w="891" h="535" extrusionOk="0">
                  <a:moveTo>
                    <a:pt x="853" y="497"/>
                  </a:moveTo>
                  <a:cubicBezTo>
                    <a:pt x="891" y="236"/>
                    <a:pt x="878" y="1"/>
                    <a:pt x="273" y="43"/>
                  </a:cubicBezTo>
                  <a:cubicBezTo>
                    <a:pt x="216" y="165"/>
                    <a:pt x="1" y="216"/>
                    <a:pt x="81" y="407"/>
                  </a:cubicBezTo>
                  <a:cubicBezTo>
                    <a:pt x="340" y="434"/>
                    <a:pt x="451" y="535"/>
                    <a:pt x="853"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7" name="Google Shape;65367;p27"/>
            <p:cNvSpPr/>
            <p:nvPr/>
          </p:nvSpPr>
          <p:spPr>
            <a:xfrm>
              <a:off x="870952" y="1208436"/>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8" name="Google Shape;65368;p27"/>
            <p:cNvSpPr/>
            <p:nvPr/>
          </p:nvSpPr>
          <p:spPr>
            <a:xfrm>
              <a:off x="8366560" y="1200216"/>
              <a:ext cx="22593" cy="11773"/>
            </a:xfrm>
            <a:custGeom>
              <a:avLst/>
              <a:gdLst/>
              <a:ahLst/>
              <a:cxnLst/>
              <a:rect l="l" t="t" r="r" b="b"/>
              <a:pathLst>
                <a:path w="633" h="391" extrusionOk="0">
                  <a:moveTo>
                    <a:pt x="193" y="0"/>
                  </a:moveTo>
                  <a:cubicBezTo>
                    <a:pt x="203" y="126"/>
                    <a:pt x="104" y="200"/>
                    <a:pt x="1" y="273"/>
                  </a:cubicBezTo>
                  <a:cubicBezTo>
                    <a:pt x="249" y="278"/>
                    <a:pt x="270" y="391"/>
                    <a:pt x="578" y="365"/>
                  </a:cubicBezTo>
                  <a:cubicBezTo>
                    <a:pt x="632" y="158"/>
                    <a:pt x="532" y="23"/>
                    <a:pt x="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9" name="Google Shape;65369;p27"/>
            <p:cNvSpPr/>
            <p:nvPr/>
          </p:nvSpPr>
          <p:spPr>
            <a:xfrm>
              <a:off x="7185731" y="1200216"/>
              <a:ext cx="31374" cy="13459"/>
            </a:xfrm>
            <a:custGeom>
              <a:avLst/>
              <a:gdLst/>
              <a:ahLst/>
              <a:cxnLst/>
              <a:rect l="l" t="t" r="r" b="b"/>
              <a:pathLst>
                <a:path w="879" h="447" extrusionOk="0">
                  <a:moveTo>
                    <a:pt x="878" y="182"/>
                  </a:moveTo>
                  <a:cubicBezTo>
                    <a:pt x="624" y="180"/>
                    <a:pt x="706" y="24"/>
                    <a:pt x="493" y="0"/>
                  </a:cubicBezTo>
                  <a:cubicBezTo>
                    <a:pt x="477" y="145"/>
                    <a:pt x="1" y="72"/>
                    <a:pt x="107" y="273"/>
                  </a:cubicBezTo>
                  <a:cubicBezTo>
                    <a:pt x="594" y="284"/>
                    <a:pt x="712" y="447"/>
                    <a:pt x="878"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0" name="Google Shape;65370;p27"/>
            <p:cNvSpPr/>
            <p:nvPr/>
          </p:nvSpPr>
          <p:spPr>
            <a:xfrm>
              <a:off x="3747965" y="1205365"/>
              <a:ext cx="7031" cy="6203"/>
            </a:xfrm>
            <a:custGeom>
              <a:avLst/>
              <a:gdLst/>
              <a:ahLst/>
              <a:cxnLst/>
              <a:rect l="l" t="t" r="r" b="b"/>
              <a:pathLst>
                <a:path w="197" h="206" extrusionOk="0">
                  <a:moveTo>
                    <a:pt x="194" y="102"/>
                  </a:moveTo>
                  <a:cubicBezTo>
                    <a:pt x="197" y="53"/>
                    <a:pt x="39" y="0"/>
                    <a:pt x="5" y="102"/>
                  </a:cubicBezTo>
                  <a:cubicBezTo>
                    <a:pt x="1" y="152"/>
                    <a:pt x="160" y="205"/>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1" name="Google Shape;65371;p27"/>
            <p:cNvSpPr/>
            <p:nvPr/>
          </p:nvSpPr>
          <p:spPr>
            <a:xfrm>
              <a:off x="3331191" y="1193502"/>
              <a:ext cx="31445" cy="13941"/>
            </a:xfrm>
            <a:custGeom>
              <a:avLst/>
              <a:gdLst/>
              <a:ahLst/>
              <a:cxnLst/>
              <a:rect l="l" t="t" r="r" b="b"/>
              <a:pathLst>
                <a:path w="881" h="463" extrusionOk="0">
                  <a:moveTo>
                    <a:pt x="687" y="313"/>
                  </a:moveTo>
                  <a:cubicBezTo>
                    <a:pt x="705" y="304"/>
                    <a:pt x="872" y="125"/>
                    <a:pt x="880" y="131"/>
                  </a:cubicBezTo>
                  <a:cubicBezTo>
                    <a:pt x="671" y="0"/>
                    <a:pt x="0" y="462"/>
                    <a:pt x="687" y="405"/>
                  </a:cubicBezTo>
                  <a:cubicBezTo>
                    <a:pt x="697" y="403"/>
                    <a:pt x="676" y="320"/>
                    <a:pt x="687" y="3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2" name="Google Shape;65372;p27"/>
            <p:cNvSpPr/>
            <p:nvPr/>
          </p:nvSpPr>
          <p:spPr>
            <a:xfrm>
              <a:off x="4828642" y="1194736"/>
              <a:ext cx="13777" cy="5480"/>
            </a:xfrm>
            <a:custGeom>
              <a:avLst/>
              <a:gdLst/>
              <a:ahLst/>
              <a:cxnLst/>
              <a:rect l="l" t="t" r="r" b="b"/>
              <a:pathLst>
                <a:path w="386" h="182" extrusionOk="0">
                  <a:moveTo>
                    <a:pt x="385" y="1"/>
                  </a:moveTo>
                  <a:lnTo>
                    <a:pt x="0" y="1"/>
                  </a:lnTo>
                  <a:lnTo>
                    <a:pt x="0" y="181"/>
                  </a:lnTo>
                  <a:lnTo>
                    <a:pt x="385"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3" name="Google Shape;65373;p27"/>
            <p:cNvSpPr/>
            <p:nvPr/>
          </p:nvSpPr>
          <p:spPr>
            <a:xfrm>
              <a:off x="3892552" y="1191635"/>
              <a:ext cx="6889" cy="6293"/>
            </a:xfrm>
            <a:custGeom>
              <a:avLst/>
              <a:gdLst/>
              <a:ahLst/>
              <a:cxnLst/>
              <a:rect l="l" t="t" r="r" b="b"/>
              <a:pathLst>
                <a:path w="193" h="209" extrusionOk="0">
                  <a:moveTo>
                    <a:pt x="192" y="104"/>
                  </a:moveTo>
                  <a:cubicBezTo>
                    <a:pt x="192" y="53"/>
                    <a:pt x="38" y="1"/>
                    <a:pt x="0" y="104"/>
                  </a:cubicBezTo>
                  <a:cubicBezTo>
                    <a:pt x="0" y="153"/>
                    <a:pt x="158" y="208"/>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4" name="Google Shape;65374;p27"/>
            <p:cNvSpPr/>
            <p:nvPr/>
          </p:nvSpPr>
          <p:spPr>
            <a:xfrm>
              <a:off x="2385179" y="1194736"/>
              <a:ext cx="13813" cy="2710"/>
            </a:xfrm>
            <a:custGeom>
              <a:avLst/>
              <a:gdLst/>
              <a:ahLst/>
              <a:cxnLst/>
              <a:rect l="l" t="t" r="r" b="b"/>
              <a:pathLst>
                <a:path w="387" h="90" extrusionOk="0">
                  <a:moveTo>
                    <a:pt x="387" y="1"/>
                  </a:moveTo>
                  <a:cubicBezTo>
                    <a:pt x="237" y="22"/>
                    <a:pt x="6" y="2"/>
                    <a:pt x="0" y="90"/>
                  </a:cubicBezTo>
                  <a:cubicBezTo>
                    <a:pt x="149" y="70"/>
                    <a:pt x="379" y="90"/>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5" name="Google Shape;65375;p27"/>
            <p:cNvSpPr/>
            <p:nvPr/>
          </p:nvSpPr>
          <p:spPr>
            <a:xfrm>
              <a:off x="5465171" y="1191304"/>
              <a:ext cx="14134" cy="4246"/>
            </a:xfrm>
            <a:custGeom>
              <a:avLst/>
              <a:gdLst/>
              <a:ahLst/>
              <a:cxnLst/>
              <a:rect l="l" t="t" r="r" b="b"/>
              <a:pathLst>
                <a:path w="396" h="141" extrusionOk="0">
                  <a:moveTo>
                    <a:pt x="293" y="25"/>
                  </a:moveTo>
                  <a:cubicBezTo>
                    <a:pt x="238" y="0"/>
                    <a:pt x="1" y="68"/>
                    <a:pt x="101" y="115"/>
                  </a:cubicBezTo>
                  <a:cubicBezTo>
                    <a:pt x="156"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6" name="Google Shape;65376;p27"/>
            <p:cNvSpPr/>
            <p:nvPr/>
          </p:nvSpPr>
          <p:spPr>
            <a:xfrm>
              <a:off x="6687081" y="1189287"/>
              <a:ext cx="13742" cy="2770"/>
            </a:xfrm>
            <a:custGeom>
              <a:avLst/>
              <a:gdLst/>
              <a:ahLst/>
              <a:cxnLst/>
              <a:rect l="l" t="t" r="r" b="b"/>
              <a:pathLst>
                <a:path w="385" h="92" extrusionOk="0">
                  <a:moveTo>
                    <a:pt x="385" y="0"/>
                  </a:moveTo>
                  <a:cubicBezTo>
                    <a:pt x="236" y="21"/>
                    <a:pt x="6" y="3"/>
                    <a:pt x="1" y="92"/>
                  </a:cubicBezTo>
                  <a:cubicBezTo>
                    <a:pt x="151" y="70"/>
                    <a:pt x="379"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7" name="Google Shape;65377;p27"/>
            <p:cNvSpPr/>
            <p:nvPr/>
          </p:nvSpPr>
          <p:spPr>
            <a:xfrm>
              <a:off x="2488400" y="1188865"/>
              <a:ext cx="20702" cy="3643"/>
            </a:xfrm>
            <a:custGeom>
              <a:avLst/>
              <a:gdLst/>
              <a:ahLst/>
              <a:cxnLst/>
              <a:rect l="l" t="t" r="r" b="b"/>
              <a:pathLst>
                <a:path w="580" h="121" extrusionOk="0">
                  <a:moveTo>
                    <a:pt x="579" y="14"/>
                  </a:moveTo>
                  <a:cubicBezTo>
                    <a:pt x="352" y="29"/>
                    <a:pt x="32" y="0"/>
                    <a:pt x="1" y="106"/>
                  </a:cubicBezTo>
                  <a:cubicBezTo>
                    <a:pt x="227" y="91"/>
                    <a:pt x="547" y="120"/>
                    <a:pt x="579" y="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8" name="Google Shape;65378;p27"/>
            <p:cNvSpPr/>
            <p:nvPr/>
          </p:nvSpPr>
          <p:spPr>
            <a:xfrm>
              <a:off x="2402311" y="1188504"/>
              <a:ext cx="13991" cy="4306"/>
            </a:xfrm>
            <a:custGeom>
              <a:avLst/>
              <a:gdLst/>
              <a:ahLst/>
              <a:cxnLst/>
              <a:rect l="l" t="t" r="r" b="b"/>
              <a:pathLst>
                <a:path w="392" h="143" extrusionOk="0">
                  <a:moveTo>
                    <a:pt x="292" y="26"/>
                  </a:moveTo>
                  <a:cubicBezTo>
                    <a:pt x="238" y="0"/>
                    <a:pt x="1" y="71"/>
                    <a:pt x="100" y="118"/>
                  </a:cubicBezTo>
                  <a:cubicBezTo>
                    <a:pt x="152" y="143"/>
                    <a:pt x="391"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9" name="Google Shape;65379;p27"/>
            <p:cNvSpPr/>
            <p:nvPr/>
          </p:nvSpPr>
          <p:spPr>
            <a:xfrm>
              <a:off x="1400762" y="1186186"/>
              <a:ext cx="7031" cy="6203"/>
            </a:xfrm>
            <a:custGeom>
              <a:avLst/>
              <a:gdLst/>
              <a:ahLst/>
              <a:cxnLst/>
              <a:rect l="l" t="t" r="r" b="b"/>
              <a:pathLst>
                <a:path w="197" h="206" extrusionOk="0">
                  <a:moveTo>
                    <a:pt x="195" y="103"/>
                  </a:moveTo>
                  <a:cubicBezTo>
                    <a:pt x="197" y="53"/>
                    <a:pt x="40" y="0"/>
                    <a:pt x="5" y="103"/>
                  </a:cubicBezTo>
                  <a:cubicBezTo>
                    <a:pt x="1" y="154"/>
                    <a:pt x="160" y="205"/>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0" name="Google Shape;65380;p27"/>
            <p:cNvSpPr/>
            <p:nvPr/>
          </p:nvSpPr>
          <p:spPr>
            <a:xfrm>
              <a:off x="5475664" y="1181067"/>
              <a:ext cx="14991" cy="9274"/>
            </a:xfrm>
            <a:custGeom>
              <a:avLst/>
              <a:gdLst/>
              <a:ahLst/>
              <a:cxnLst/>
              <a:rect l="l" t="t" r="r" b="b"/>
              <a:pathLst>
                <a:path w="420" h="308" extrusionOk="0">
                  <a:moveTo>
                    <a:pt x="387" y="273"/>
                  </a:moveTo>
                  <a:cubicBezTo>
                    <a:pt x="358" y="165"/>
                    <a:pt x="420" y="15"/>
                    <a:pt x="195" y="1"/>
                  </a:cubicBezTo>
                  <a:cubicBezTo>
                    <a:pt x="182" y="57"/>
                    <a:pt x="165" y="109"/>
                    <a:pt x="1" y="91"/>
                  </a:cubicBezTo>
                  <a:cubicBezTo>
                    <a:pt x="23" y="203"/>
                    <a:pt x="61" y="307"/>
                    <a:pt x="38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1" name="Google Shape;65381;p27"/>
            <p:cNvSpPr/>
            <p:nvPr/>
          </p:nvSpPr>
          <p:spPr>
            <a:xfrm>
              <a:off x="5273612" y="1177364"/>
              <a:ext cx="39761" cy="15838"/>
            </a:xfrm>
            <a:custGeom>
              <a:avLst/>
              <a:gdLst/>
              <a:ahLst/>
              <a:cxnLst/>
              <a:rect l="l" t="t" r="r" b="b"/>
              <a:pathLst>
                <a:path w="1114" h="526" extrusionOk="0">
                  <a:moveTo>
                    <a:pt x="648" y="306"/>
                  </a:moveTo>
                  <a:cubicBezTo>
                    <a:pt x="1114" y="1"/>
                    <a:pt x="0" y="526"/>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2" name="Google Shape;65382;p27"/>
            <p:cNvSpPr/>
            <p:nvPr/>
          </p:nvSpPr>
          <p:spPr>
            <a:xfrm>
              <a:off x="7743274" y="1172848"/>
              <a:ext cx="28233" cy="13760"/>
            </a:xfrm>
            <a:custGeom>
              <a:avLst/>
              <a:gdLst/>
              <a:ahLst/>
              <a:cxnLst/>
              <a:rect l="l" t="t" r="r" b="b"/>
              <a:pathLst>
                <a:path w="791" h="457" extrusionOk="0">
                  <a:moveTo>
                    <a:pt x="494" y="456"/>
                  </a:moveTo>
                  <a:cubicBezTo>
                    <a:pt x="755" y="340"/>
                    <a:pt x="791" y="11"/>
                    <a:pt x="301" y="1"/>
                  </a:cubicBezTo>
                  <a:cubicBezTo>
                    <a:pt x="39" y="117"/>
                    <a:pt x="1" y="447"/>
                    <a:pt x="494"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3" name="Google Shape;65383;p27"/>
            <p:cNvSpPr/>
            <p:nvPr/>
          </p:nvSpPr>
          <p:spPr>
            <a:xfrm>
              <a:off x="6817891" y="1181097"/>
              <a:ext cx="13777" cy="2740"/>
            </a:xfrm>
            <a:custGeom>
              <a:avLst/>
              <a:gdLst/>
              <a:ahLst/>
              <a:cxnLst/>
              <a:rect l="l" t="t" r="r" b="b"/>
              <a:pathLst>
                <a:path w="386" h="91" extrusionOk="0">
                  <a:moveTo>
                    <a:pt x="0" y="91"/>
                  </a:moveTo>
                  <a:cubicBezTo>
                    <a:pt x="150" y="71"/>
                    <a:pt x="382" y="88"/>
                    <a:pt x="385" y="1"/>
                  </a:cubicBezTo>
                  <a:cubicBezTo>
                    <a:pt x="236" y="21"/>
                    <a:pt x="8" y="1"/>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4" name="Google Shape;65384;p27"/>
            <p:cNvSpPr/>
            <p:nvPr/>
          </p:nvSpPr>
          <p:spPr>
            <a:xfrm>
              <a:off x="5802922" y="1177966"/>
              <a:ext cx="23843" cy="5871"/>
            </a:xfrm>
            <a:custGeom>
              <a:avLst/>
              <a:gdLst/>
              <a:ahLst/>
              <a:cxnLst/>
              <a:rect l="l" t="t" r="r" b="b"/>
              <a:pathLst>
                <a:path w="668" h="195" extrusionOk="0">
                  <a:moveTo>
                    <a:pt x="88" y="195"/>
                  </a:moveTo>
                  <a:lnTo>
                    <a:pt x="473" y="195"/>
                  </a:lnTo>
                  <a:cubicBezTo>
                    <a:pt x="473" y="104"/>
                    <a:pt x="631" y="87"/>
                    <a:pt x="667" y="14"/>
                  </a:cubicBezTo>
                  <a:cubicBezTo>
                    <a:pt x="363" y="21"/>
                    <a:pt x="0" y="1"/>
                    <a:pt x="88"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5" name="Google Shape;65385;p27"/>
            <p:cNvSpPr/>
            <p:nvPr/>
          </p:nvSpPr>
          <p:spPr>
            <a:xfrm>
              <a:off x="8204983" y="1175226"/>
              <a:ext cx="23985" cy="5871"/>
            </a:xfrm>
            <a:custGeom>
              <a:avLst/>
              <a:gdLst/>
              <a:ahLst/>
              <a:cxnLst/>
              <a:rect l="l" t="t" r="r" b="b"/>
              <a:pathLst>
                <a:path w="672" h="195" extrusionOk="0">
                  <a:moveTo>
                    <a:pt x="477" y="195"/>
                  </a:moveTo>
                  <a:cubicBezTo>
                    <a:pt x="476" y="103"/>
                    <a:pt x="634" y="86"/>
                    <a:pt x="672" y="12"/>
                  </a:cubicBezTo>
                  <a:cubicBezTo>
                    <a:pt x="366" y="20"/>
                    <a:pt x="1" y="0"/>
                    <a:pt x="91"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6" name="Google Shape;65386;p27"/>
            <p:cNvSpPr/>
            <p:nvPr/>
          </p:nvSpPr>
          <p:spPr>
            <a:xfrm>
              <a:off x="8251062" y="1163032"/>
              <a:ext cx="21987" cy="16229"/>
            </a:xfrm>
            <a:custGeom>
              <a:avLst/>
              <a:gdLst/>
              <a:ahLst/>
              <a:cxnLst/>
              <a:rect l="l" t="t" r="r" b="b"/>
              <a:pathLst>
                <a:path w="616" h="539" extrusionOk="0">
                  <a:moveTo>
                    <a:pt x="344" y="510"/>
                  </a:moveTo>
                  <a:cubicBezTo>
                    <a:pt x="404" y="387"/>
                    <a:pt x="616" y="337"/>
                    <a:pt x="536" y="145"/>
                  </a:cubicBezTo>
                  <a:cubicBezTo>
                    <a:pt x="1" y="0"/>
                    <a:pt x="6" y="538"/>
                    <a:pt x="344"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7" name="Google Shape;65387;p27"/>
            <p:cNvSpPr/>
            <p:nvPr/>
          </p:nvSpPr>
          <p:spPr>
            <a:xfrm>
              <a:off x="8160119" y="1172848"/>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8" name="Google Shape;65388;p27"/>
            <p:cNvSpPr/>
            <p:nvPr/>
          </p:nvSpPr>
          <p:spPr>
            <a:xfrm>
              <a:off x="8562580" y="1172155"/>
              <a:ext cx="14099" cy="4215"/>
            </a:xfrm>
            <a:custGeom>
              <a:avLst/>
              <a:gdLst/>
              <a:ahLst/>
              <a:cxnLst/>
              <a:rect l="l" t="t" r="r" b="b"/>
              <a:pathLst>
                <a:path w="395" h="140" extrusionOk="0">
                  <a:moveTo>
                    <a:pt x="293" y="24"/>
                  </a:moveTo>
                  <a:cubicBezTo>
                    <a:pt x="239" y="0"/>
                    <a:pt x="0" y="68"/>
                    <a:pt x="101" y="115"/>
                  </a:cubicBezTo>
                  <a:cubicBezTo>
                    <a:pt x="154" y="140"/>
                    <a:pt x="394"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9" name="Google Shape;65389;p27"/>
            <p:cNvSpPr/>
            <p:nvPr/>
          </p:nvSpPr>
          <p:spPr>
            <a:xfrm>
              <a:off x="6329234" y="1167247"/>
              <a:ext cx="23807" cy="6022"/>
            </a:xfrm>
            <a:custGeom>
              <a:avLst/>
              <a:gdLst/>
              <a:ahLst/>
              <a:cxnLst/>
              <a:rect l="l" t="t" r="r" b="b"/>
              <a:pathLst>
                <a:path w="667" h="200" extrusionOk="0">
                  <a:moveTo>
                    <a:pt x="576" y="7"/>
                  </a:moveTo>
                  <a:cubicBezTo>
                    <a:pt x="246" y="0"/>
                    <a:pt x="84" y="76"/>
                    <a:pt x="1" y="187"/>
                  </a:cubicBezTo>
                  <a:cubicBezTo>
                    <a:pt x="302" y="179"/>
                    <a:pt x="666" y="200"/>
                    <a:pt x="576" y="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0" name="Google Shape;65390;p27"/>
            <p:cNvSpPr/>
            <p:nvPr/>
          </p:nvSpPr>
          <p:spPr>
            <a:xfrm>
              <a:off x="5699238" y="1169385"/>
              <a:ext cx="14063" cy="4276"/>
            </a:xfrm>
            <a:custGeom>
              <a:avLst/>
              <a:gdLst/>
              <a:ahLst/>
              <a:cxnLst/>
              <a:rect l="l" t="t" r="r" b="b"/>
              <a:pathLst>
                <a:path w="394" h="142" extrusionOk="0">
                  <a:moveTo>
                    <a:pt x="295" y="24"/>
                  </a:moveTo>
                  <a:cubicBezTo>
                    <a:pt x="242" y="1"/>
                    <a:pt x="1" y="69"/>
                    <a:pt x="101" y="116"/>
                  </a:cubicBezTo>
                  <a:cubicBezTo>
                    <a:pt x="154" y="142"/>
                    <a:pt x="394" y="74"/>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1" name="Google Shape;65391;p27"/>
            <p:cNvSpPr/>
            <p:nvPr/>
          </p:nvSpPr>
          <p:spPr>
            <a:xfrm>
              <a:off x="3765061" y="1169385"/>
              <a:ext cx="14134" cy="4276"/>
            </a:xfrm>
            <a:custGeom>
              <a:avLst/>
              <a:gdLst/>
              <a:ahLst/>
              <a:cxnLst/>
              <a:rect l="l" t="t" r="r" b="b"/>
              <a:pathLst>
                <a:path w="396" h="142" extrusionOk="0">
                  <a:moveTo>
                    <a:pt x="296" y="24"/>
                  </a:moveTo>
                  <a:cubicBezTo>
                    <a:pt x="242" y="1"/>
                    <a:pt x="1" y="69"/>
                    <a:pt x="100" y="116"/>
                  </a:cubicBezTo>
                  <a:cubicBezTo>
                    <a:pt x="154" y="142"/>
                    <a:pt x="395" y="74"/>
                    <a:pt x="296"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2" name="Google Shape;65392;p27"/>
            <p:cNvSpPr/>
            <p:nvPr/>
          </p:nvSpPr>
          <p:spPr>
            <a:xfrm>
              <a:off x="8043050" y="1164146"/>
              <a:ext cx="13813" cy="6745"/>
            </a:xfrm>
            <a:custGeom>
              <a:avLst/>
              <a:gdLst/>
              <a:ahLst/>
              <a:cxnLst/>
              <a:rect l="l" t="t" r="r" b="b"/>
              <a:pathLst>
                <a:path w="387" h="224" extrusionOk="0">
                  <a:moveTo>
                    <a:pt x="387" y="110"/>
                  </a:moveTo>
                  <a:cubicBezTo>
                    <a:pt x="346" y="0"/>
                    <a:pt x="174" y="54"/>
                    <a:pt x="0" y="110"/>
                  </a:cubicBezTo>
                  <a:cubicBezTo>
                    <a:pt x="2" y="201"/>
                    <a:pt x="339" y="223"/>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3" name="Google Shape;65393;p27"/>
            <p:cNvSpPr/>
            <p:nvPr/>
          </p:nvSpPr>
          <p:spPr>
            <a:xfrm>
              <a:off x="6818891" y="1157251"/>
              <a:ext cx="65282" cy="12887"/>
            </a:xfrm>
            <a:custGeom>
              <a:avLst/>
              <a:gdLst/>
              <a:ahLst/>
              <a:cxnLst/>
              <a:rect l="l" t="t" r="r" b="b"/>
              <a:pathLst>
                <a:path w="1829" h="428" extrusionOk="0">
                  <a:moveTo>
                    <a:pt x="1129" y="427"/>
                  </a:moveTo>
                  <a:cubicBezTo>
                    <a:pt x="1828" y="1"/>
                    <a:pt x="1" y="307"/>
                    <a:pt x="1129" y="4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4" name="Google Shape;65394;p27"/>
            <p:cNvSpPr/>
            <p:nvPr/>
          </p:nvSpPr>
          <p:spPr>
            <a:xfrm>
              <a:off x="8101477" y="1161196"/>
              <a:ext cx="14063" cy="4306"/>
            </a:xfrm>
            <a:custGeom>
              <a:avLst/>
              <a:gdLst/>
              <a:ahLst/>
              <a:cxnLst/>
              <a:rect l="l" t="t" r="r" b="b"/>
              <a:pathLst>
                <a:path w="394" h="143" extrusionOk="0">
                  <a:moveTo>
                    <a:pt x="293" y="24"/>
                  </a:moveTo>
                  <a:cubicBezTo>
                    <a:pt x="238" y="0"/>
                    <a:pt x="0" y="68"/>
                    <a:pt x="98" y="116"/>
                  </a:cubicBezTo>
                  <a:cubicBezTo>
                    <a:pt x="153" y="142"/>
                    <a:pt x="393"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5" name="Google Shape;65395;p27"/>
            <p:cNvSpPr/>
            <p:nvPr/>
          </p:nvSpPr>
          <p:spPr>
            <a:xfrm>
              <a:off x="5131452" y="1156499"/>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6" name="Google Shape;65396;p27"/>
            <p:cNvSpPr/>
            <p:nvPr/>
          </p:nvSpPr>
          <p:spPr>
            <a:xfrm>
              <a:off x="48255" y="1158426"/>
              <a:ext cx="13991" cy="4336"/>
            </a:xfrm>
            <a:custGeom>
              <a:avLst/>
              <a:gdLst/>
              <a:ahLst/>
              <a:cxnLst/>
              <a:rect l="l" t="t" r="r" b="b"/>
              <a:pathLst>
                <a:path w="392" h="144" extrusionOk="0">
                  <a:moveTo>
                    <a:pt x="292" y="27"/>
                  </a:moveTo>
                  <a:cubicBezTo>
                    <a:pt x="240" y="1"/>
                    <a:pt x="1" y="70"/>
                    <a:pt x="102" y="116"/>
                  </a:cubicBezTo>
                  <a:cubicBezTo>
                    <a:pt x="154" y="143"/>
                    <a:pt x="391"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7" name="Google Shape;65397;p27"/>
            <p:cNvSpPr/>
            <p:nvPr/>
          </p:nvSpPr>
          <p:spPr>
            <a:xfrm>
              <a:off x="1144388" y="1145629"/>
              <a:ext cx="24378" cy="11291"/>
            </a:xfrm>
            <a:custGeom>
              <a:avLst/>
              <a:gdLst/>
              <a:ahLst/>
              <a:cxnLst/>
              <a:rect l="l" t="t" r="r" b="b"/>
              <a:pathLst>
                <a:path w="683" h="375" extrusionOk="0">
                  <a:moveTo>
                    <a:pt x="630" y="362"/>
                  </a:moveTo>
                  <a:cubicBezTo>
                    <a:pt x="682" y="154"/>
                    <a:pt x="584" y="18"/>
                    <a:pt x="245" y="0"/>
                  </a:cubicBezTo>
                  <a:cubicBezTo>
                    <a:pt x="1" y="105"/>
                    <a:pt x="89" y="375"/>
                    <a:pt x="63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8" name="Google Shape;65398;p27"/>
            <p:cNvSpPr/>
            <p:nvPr/>
          </p:nvSpPr>
          <p:spPr>
            <a:xfrm>
              <a:off x="5379332" y="1136476"/>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9" name="Google Shape;65399;p27"/>
            <p:cNvSpPr/>
            <p:nvPr/>
          </p:nvSpPr>
          <p:spPr>
            <a:xfrm>
              <a:off x="4000270" y="1141806"/>
              <a:ext cx="39761" cy="15838"/>
            </a:xfrm>
            <a:custGeom>
              <a:avLst/>
              <a:gdLst/>
              <a:ahLst/>
              <a:cxnLst/>
              <a:rect l="l" t="t" r="r" b="b"/>
              <a:pathLst>
                <a:path w="1114" h="526" extrusionOk="0">
                  <a:moveTo>
                    <a:pt x="646" y="306"/>
                  </a:moveTo>
                  <a:cubicBezTo>
                    <a:pt x="1114" y="1"/>
                    <a:pt x="0" y="525"/>
                    <a:pt x="646"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0" name="Google Shape;65400;p27"/>
            <p:cNvSpPr/>
            <p:nvPr/>
          </p:nvSpPr>
          <p:spPr>
            <a:xfrm>
              <a:off x="852892" y="1137380"/>
              <a:ext cx="43973" cy="18969"/>
            </a:xfrm>
            <a:custGeom>
              <a:avLst/>
              <a:gdLst/>
              <a:ahLst/>
              <a:cxnLst/>
              <a:rect l="l" t="t" r="r" b="b"/>
              <a:pathLst>
                <a:path w="1232" h="630" extrusionOk="0">
                  <a:moveTo>
                    <a:pt x="696" y="544"/>
                  </a:moveTo>
                  <a:cubicBezTo>
                    <a:pt x="567" y="206"/>
                    <a:pt x="1231" y="13"/>
                    <a:pt x="312" y="0"/>
                  </a:cubicBezTo>
                  <a:cubicBezTo>
                    <a:pt x="430" y="185"/>
                    <a:pt x="0" y="629"/>
                    <a:pt x="696" y="5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1" name="Google Shape;65401;p27"/>
            <p:cNvSpPr/>
            <p:nvPr/>
          </p:nvSpPr>
          <p:spPr>
            <a:xfrm>
              <a:off x="3104298" y="1147496"/>
              <a:ext cx="14063" cy="4276"/>
            </a:xfrm>
            <a:custGeom>
              <a:avLst/>
              <a:gdLst/>
              <a:ahLst/>
              <a:cxnLst/>
              <a:rect l="l" t="t" r="r" b="b"/>
              <a:pathLst>
                <a:path w="394" h="142" extrusionOk="0">
                  <a:moveTo>
                    <a:pt x="102" y="117"/>
                  </a:moveTo>
                  <a:cubicBezTo>
                    <a:pt x="156" y="142"/>
                    <a:pt x="393" y="73"/>
                    <a:pt x="294" y="26"/>
                  </a:cubicBezTo>
                  <a:cubicBezTo>
                    <a:pt x="242" y="1"/>
                    <a:pt x="0"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2" name="Google Shape;65402;p27"/>
            <p:cNvSpPr/>
            <p:nvPr/>
          </p:nvSpPr>
          <p:spPr>
            <a:xfrm>
              <a:off x="709018" y="1147496"/>
              <a:ext cx="13991" cy="4276"/>
            </a:xfrm>
            <a:custGeom>
              <a:avLst/>
              <a:gdLst/>
              <a:ahLst/>
              <a:cxnLst/>
              <a:rect l="l" t="t" r="r" b="b"/>
              <a:pathLst>
                <a:path w="392" h="142" extrusionOk="0">
                  <a:moveTo>
                    <a:pt x="294" y="26"/>
                  </a:moveTo>
                  <a:cubicBezTo>
                    <a:pt x="239" y="1"/>
                    <a:pt x="0" y="69"/>
                    <a:pt x="99" y="117"/>
                  </a:cubicBezTo>
                  <a:cubicBezTo>
                    <a:pt x="152" y="142"/>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3" name="Google Shape;65403;p27"/>
            <p:cNvSpPr/>
            <p:nvPr/>
          </p:nvSpPr>
          <p:spPr>
            <a:xfrm>
              <a:off x="3971574" y="1142077"/>
              <a:ext cx="14027" cy="4246"/>
            </a:xfrm>
            <a:custGeom>
              <a:avLst/>
              <a:gdLst/>
              <a:ahLst/>
              <a:cxnLst/>
              <a:rect l="l" t="t" r="r" b="b"/>
              <a:pathLst>
                <a:path w="393" h="141" extrusionOk="0">
                  <a:moveTo>
                    <a:pt x="294" y="24"/>
                  </a:moveTo>
                  <a:cubicBezTo>
                    <a:pt x="240" y="1"/>
                    <a:pt x="0" y="69"/>
                    <a:pt x="102" y="116"/>
                  </a:cubicBezTo>
                  <a:cubicBezTo>
                    <a:pt x="154" y="140"/>
                    <a:pt x="393" y="71"/>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4" name="Google Shape;65404;p27"/>
            <p:cNvSpPr/>
            <p:nvPr/>
          </p:nvSpPr>
          <p:spPr>
            <a:xfrm>
              <a:off x="309769" y="1142077"/>
              <a:ext cx="14063" cy="4246"/>
            </a:xfrm>
            <a:custGeom>
              <a:avLst/>
              <a:gdLst/>
              <a:ahLst/>
              <a:cxnLst/>
              <a:rect l="l" t="t" r="r" b="b"/>
              <a:pathLst>
                <a:path w="394" h="141" extrusionOk="0">
                  <a:moveTo>
                    <a:pt x="295" y="24"/>
                  </a:moveTo>
                  <a:cubicBezTo>
                    <a:pt x="241" y="1"/>
                    <a:pt x="1" y="69"/>
                    <a:pt x="101" y="116"/>
                  </a:cubicBezTo>
                  <a:cubicBezTo>
                    <a:pt x="154" y="140"/>
                    <a:pt x="394" y="71"/>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5" name="Google Shape;65405;p27"/>
            <p:cNvSpPr/>
            <p:nvPr/>
          </p:nvSpPr>
          <p:spPr>
            <a:xfrm>
              <a:off x="6029637" y="1139307"/>
              <a:ext cx="14099" cy="4306"/>
            </a:xfrm>
            <a:custGeom>
              <a:avLst/>
              <a:gdLst/>
              <a:ahLst/>
              <a:cxnLst/>
              <a:rect l="l" t="t" r="r" b="b"/>
              <a:pathLst>
                <a:path w="395" h="143" extrusionOk="0">
                  <a:moveTo>
                    <a:pt x="101" y="116"/>
                  </a:moveTo>
                  <a:cubicBezTo>
                    <a:pt x="153" y="142"/>
                    <a:pt x="394" y="73"/>
                    <a:pt x="294" y="25"/>
                  </a:cubicBezTo>
                  <a:cubicBezTo>
                    <a:pt x="242"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6" name="Google Shape;65406;p27"/>
            <p:cNvSpPr/>
            <p:nvPr/>
          </p:nvSpPr>
          <p:spPr>
            <a:xfrm>
              <a:off x="3361386" y="1131087"/>
              <a:ext cx="35657" cy="11743"/>
            </a:xfrm>
            <a:custGeom>
              <a:avLst/>
              <a:gdLst/>
              <a:ahLst/>
              <a:cxnLst/>
              <a:rect l="l" t="t" r="r" b="b"/>
              <a:pathLst>
                <a:path w="999" h="390" extrusionOk="0">
                  <a:moveTo>
                    <a:pt x="34" y="118"/>
                  </a:moveTo>
                  <a:cubicBezTo>
                    <a:pt x="63" y="225"/>
                    <a:pt x="0" y="375"/>
                    <a:pt x="226" y="389"/>
                  </a:cubicBezTo>
                  <a:cubicBezTo>
                    <a:pt x="245" y="157"/>
                    <a:pt x="979" y="261"/>
                    <a:pt x="999" y="28"/>
                  </a:cubicBezTo>
                  <a:cubicBezTo>
                    <a:pt x="393" y="128"/>
                    <a:pt x="487" y="0"/>
                    <a:pt x="34"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7" name="Google Shape;65407;p27"/>
            <p:cNvSpPr/>
            <p:nvPr/>
          </p:nvSpPr>
          <p:spPr>
            <a:xfrm>
              <a:off x="635672" y="1131900"/>
              <a:ext cx="31659" cy="10930"/>
            </a:xfrm>
            <a:custGeom>
              <a:avLst/>
              <a:gdLst/>
              <a:ahLst/>
              <a:cxnLst/>
              <a:rect l="l" t="t" r="r" b="b"/>
              <a:pathLst>
                <a:path w="887" h="363" extrusionOk="0">
                  <a:moveTo>
                    <a:pt x="613" y="362"/>
                  </a:moveTo>
                  <a:cubicBezTo>
                    <a:pt x="672" y="241"/>
                    <a:pt x="887" y="190"/>
                    <a:pt x="803" y="1"/>
                  </a:cubicBezTo>
                  <a:lnTo>
                    <a:pt x="33" y="1"/>
                  </a:lnTo>
                  <a:cubicBezTo>
                    <a:pt x="1" y="228"/>
                    <a:pt x="328" y="284"/>
                    <a:pt x="613"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8" name="Google Shape;65408;p27"/>
            <p:cNvSpPr/>
            <p:nvPr/>
          </p:nvSpPr>
          <p:spPr>
            <a:xfrm>
              <a:off x="2199331" y="1130936"/>
              <a:ext cx="32587" cy="9214"/>
            </a:xfrm>
            <a:custGeom>
              <a:avLst/>
              <a:gdLst/>
              <a:ahLst/>
              <a:cxnLst/>
              <a:rect l="l" t="t" r="r" b="b"/>
              <a:pathLst>
                <a:path w="913" h="306" extrusionOk="0">
                  <a:moveTo>
                    <a:pt x="388" y="305"/>
                  </a:moveTo>
                  <a:cubicBezTo>
                    <a:pt x="913" y="158"/>
                    <a:pt x="104" y="0"/>
                    <a:pt x="0" y="213"/>
                  </a:cubicBezTo>
                  <a:cubicBezTo>
                    <a:pt x="194" y="213"/>
                    <a:pt x="228" y="287"/>
                    <a:pt x="38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9" name="Google Shape;65409;p27"/>
            <p:cNvSpPr/>
            <p:nvPr/>
          </p:nvSpPr>
          <p:spPr>
            <a:xfrm>
              <a:off x="1490384" y="1137319"/>
              <a:ext cx="13813" cy="2830"/>
            </a:xfrm>
            <a:custGeom>
              <a:avLst/>
              <a:gdLst/>
              <a:ahLst/>
              <a:cxnLst/>
              <a:rect l="l" t="t" r="r" b="b"/>
              <a:pathLst>
                <a:path w="387" h="94" extrusionOk="0">
                  <a:moveTo>
                    <a:pt x="0" y="93"/>
                  </a:moveTo>
                  <a:cubicBezTo>
                    <a:pt x="150" y="71"/>
                    <a:pt x="380" y="90"/>
                    <a:pt x="386" y="1"/>
                  </a:cubicBezTo>
                  <a:cubicBezTo>
                    <a:pt x="236" y="22"/>
                    <a:pt x="7" y="3"/>
                    <a:pt x="0" y="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0" name="Google Shape;65410;p27"/>
            <p:cNvSpPr/>
            <p:nvPr/>
          </p:nvSpPr>
          <p:spPr>
            <a:xfrm>
              <a:off x="257267" y="1130304"/>
              <a:ext cx="8995" cy="11412"/>
            </a:xfrm>
            <a:custGeom>
              <a:avLst/>
              <a:gdLst/>
              <a:ahLst/>
              <a:cxnLst/>
              <a:rect l="l" t="t" r="r" b="b"/>
              <a:pathLst>
                <a:path w="252" h="379" extrusionOk="0">
                  <a:moveTo>
                    <a:pt x="29" y="144"/>
                  </a:moveTo>
                  <a:cubicBezTo>
                    <a:pt x="1" y="238"/>
                    <a:pt x="180" y="379"/>
                    <a:pt x="221" y="235"/>
                  </a:cubicBezTo>
                  <a:cubicBezTo>
                    <a:pt x="251" y="138"/>
                    <a:pt x="71" y="0"/>
                    <a:pt x="29" y="1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1" name="Google Shape;65411;p27"/>
            <p:cNvSpPr/>
            <p:nvPr/>
          </p:nvSpPr>
          <p:spPr>
            <a:xfrm>
              <a:off x="3248921" y="1133827"/>
              <a:ext cx="14027" cy="4276"/>
            </a:xfrm>
            <a:custGeom>
              <a:avLst/>
              <a:gdLst/>
              <a:ahLst/>
              <a:cxnLst/>
              <a:rect l="l" t="t" r="r" b="b"/>
              <a:pathLst>
                <a:path w="393" h="142" extrusionOk="0">
                  <a:moveTo>
                    <a:pt x="288" y="27"/>
                  </a:moveTo>
                  <a:cubicBezTo>
                    <a:pt x="238" y="1"/>
                    <a:pt x="0" y="70"/>
                    <a:pt x="98" y="118"/>
                  </a:cubicBezTo>
                  <a:cubicBezTo>
                    <a:pt x="153" y="142"/>
                    <a:pt x="393" y="74"/>
                    <a:pt x="288"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2" name="Google Shape;65412;p27"/>
            <p:cNvSpPr/>
            <p:nvPr/>
          </p:nvSpPr>
          <p:spPr>
            <a:xfrm>
              <a:off x="7537118" y="1131117"/>
              <a:ext cx="13991" cy="4246"/>
            </a:xfrm>
            <a:custGeom>
              <a:avLst/>
              <a:gdLst/>
              <a:ahLst/>
              <a:cxnLst/>
              <a:rect l="l" t="t" r="r" b="b"/>
              <a:pathLst>
                <a:path w="392" h="141" extrusionOk="0">
                  <a:moveTo>
                    <a:pt x="99" y="117"/>
                  </a:moveTo>
                  <a:cubicBezTo>
                    <a:pt x="150" y="140"/>
                    <a:pt x="391" y="72"/>
                    <a:pt x="292" y="27"/>
                  </a:cubicBezTo>
                  <a:cubicBezTo>
                    <a:pt x="238" y="1"/>
                    <a:pt x="1" y="68"/>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3" name="Google Shape;65413;p27"/>
            <p:cNvSpPr/>
            <p:nvPr/>
          </p:nvSpPr>
          <p:spPr>
            <a:xfrm>
              <a:off x="5359273" y="1125577"/>
              <a:ext cx="31481" cy="9665"/>
            </a:xfrm>
            <a:custGeom>
              <a:avLst/>
              <a:gdLst/>
              <a:ahLst/>
              <a:cxnLst/>
              <a:rect l="l" t="t" r="r" b="b"/>
              <a:pathLst>
                <a:path w="882" h="321" extrusionOk="0">
                  <a:moveTo>
                    <a:pt x="755" y="211"/>
                  </a:moveTo>
                  <a:cubicBezTo>
                    <a:pt x="882" y="0"/>
                    <a:pt x="1" y="15"/>
                    <a:pt x="174" y="211"/>
                  </a:cubicBezTo>
                  <a:cubicBezTo>
                    <a:pt x="240" y="282"/>
                    <a:pt x="689" y="320"/>
                    <a:pt x="755"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4" name="Google Shape;65414;p27"/>
            <p:cNvSpPr/>
            <p:nvPr/>
          </p:nvSpPr>
          <p:spPr>
            <a:xfrm>
              <a:off x="5288603" y="1118110"/>
              <a:ext cx="24307" cy="16530"/>
            </a:xfrm>
            <a:custGeom>
              <a:avLst/>
              <a:gdLst/>
              <a:ahLst/>
              <a:cxnLst/>
              <a:rect l="l" t="t" r="r" b="b"/>
              <a:pathLst>
                <a:path w="681" h="549" extrusionOk="0">
                  <a:moveTo>
                    <a:pt x="420" y="549"/>
                  </a:moveTo>
                  <a:cubicBezTo>
                    <a:pt x="335" y="376"/>
                    <a:pt x="681" y="0"/>
                    <a:pt x="35" y="93"/>
                  </a:cubicBezTo>
                  <a:cubicBezTo>
                    <a:pt x="5" y="320"/>
                    <a:pt x="1" y="536"/>
                    <a:pt x="420"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5" name="Google Shape;65415;p27"/>
            <p:cNvSpPr/>
            <p:nvPr/>
          </p:nvSpPr>
          <p:spPr>
            <a:xfrm>
              <a:off x="7674674" y="1125667"/>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6" name="Google Shape;65416;p27"/>
            <p:cNvSpPr/>
            <p:nvPr/>
          </p:nvSpPr>
          <p:spPr>
            <a:xfrm>
              <a:off x="8700243" y="1120188"/>
              <a:ext cx="14170" cy="4276"/>
            </a:xfrm>
            <a:custGeom>
              <a:avLst/>
              <a:gdLst/>
              <a:ahLst/>
              <a:cxnLst/>
              <a:rect l="l" t="t" r="r" b="b"/>
              <a:pathLst>
                <a:path w="397" h="142" extrusionOk="0">
                  <a:moveTo>
                    <a:pt x="101" y="117"/>
                  </a:moveTo>
                  <a:cubicBezTo>
                    <a:pt x="153" y="142"/>
                    <a:pt x="396" y="72"/>
                    <a:pt x="293" y="25"/>
                  </a:cubicBezTo>
                  <a:cubicBezTo>
                    <a:pt x="241" y="1"/>
                    <a:pt x="1" y="69"/>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7" name="Google Shape;65417;p27"/>
            <p:cNvSpPr/>
            <p:nvPr/>
          </p:nvSpPr>
          <p:spPr>
            <a:xfrm>
              <a:off x="7110279" y="1117448"/>
              <a:ext cx="14063" cy="4276"/>
            </a:xfrm>
            <a:custGeom>
              <a:avLst/>
              <a:gdLst/>
              <a:ahLst/>
              <a:cxnLst/>
              <a:rect l="l" t="t" r="r" b="b"/>
              <a:pathLst>
                <a:path w="394" h="142" extrusionOk="0">
                  <a:moveTo>
                    <a:pt x="294" y="26"/>
                  </a:moveTo>
                  <a:cubicBezTo>
                    <a:pt x="240" y="0"/>
                    <a:pt x="0" y="71"/>
                    <a:pt x="101" y="116"/>
                  </a:cubicBezTo>
                  <a:cubicBezTo>
                    <a:pt x="152" y="141"/>
                    <a:pt x="393"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8" name="Google Shape;65418;p27"/>
            <p:cNvSpPr/>
            <p:nvPr/>
          </p:nvSpPr>
          <p:spPr>
            <a:xfrm>
              <a:off x="1548776" y="1117448"/>
              <a:ext cx="14063" cy="4276"/>
            </a:xfrm>
            <a:custGeom>
              <a:avLst/>
              <a:gdLst/>
              <a:ahLst/>
              <a:cxnLst/>
              <a:rect l="l" t="t" r="r" b="b"/>
              <a:pathLst>
                <a:path w="394" h="142" extrusionOk="0">
                  <a:moveTo>
                    <a:pt x="291" y="26"/>
                  </a:moveTo>
                  <a:cubicBezTo>
                    <a:pt x="239" y="0"/>
                    <a:pt x="1" y="71"/>
                    <a:pt x="99" y="116"/>
                  </a:cubicBezTo>
                  <a:cubicBezTo>
                    <a:pt x="154" y="141"/>
                    <a:pt x="394" y="72"/>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9" name="Google Shape;65419;p27"/>
            <p:cNvSpPr/>
            <p:nvPr/>
          </p:nvSpPr>
          <p:spPr>
            <a:xfrm>
              <a:off x="4429358" y="1109258"/>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0" name="Google Shape;65420;p27"/>
            <p:cNvSpPr/>
            <p:nvPr/>
          </p:nvSpPr>
          <p:spPr>
            <a:xfrm>
              <a:off x="3982032" y="1112360"/>
              <a:ext cx="6924" cy="6263"/>
            </a:xfrm>
            <a:custGeom>
              <a:avLst/>
              <a:gdLst/>
              <a:ahLst/>
              <a:cxnLst/>
              <a:rect l="l" t="t" r="r" b="b"/>
              <a:pathLst>
                <a:path w="194" h="208" extrusionOk="0">
                  <a:moveTo>
                    <a:pt x="194" y="104"/>
                  </a:moveTo>
                  <a:cubicBezTo>
                    <a:pt x="194" y="53"/>
                    <a:pt x="40" y="1"/>
                    <a:pt x="2" y="104"/>
                  </a:cubicBezTo>
                  <a:cubicBezTo>
                    <a:pt x="1" y="154"/>
                    <a:pt x="155"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1" name="Google Shape;65421;p27"/>
            <p:cNvSpPr/>
            <p:nvPr/>
          </p:nvSpPr>
          <p:spPr>
            <a:xfrm>
              <a:off x="1596924" y="1114678"/>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2" name="Google Shape;65422;p27"/>
            <p:cNvSpPr/>
            <p:nvPr/>
          </p:nvSpPr>
          <p:spPr>
            <a:xfrm>
              <a:off x="526740" y="1106488"/>
              <a:ext cx="29732" cy="11954"/>
            </a:xfrm>
            <a:custGeom>
              <a:avLst/>
              <a:gdLst/>
              <a:ahLst/>
              <a:cxnLst/>
              <a:rect l="l" t="t" r="r" b="b"/>
              <a:pathLst>
                <a:path w="833" h="397" extrusionOk="0">
                  <a:moveTo>
                    <a:pt x="1" y="390"/>
                  </a:moveTo>
                  <a:cubicBezTo>
                    <a:pt x="338" y="397"/>
                    <a:pt x="601" y="370"/>
                    <a:pt x="771" y="299"/>
                  </a:cubicBezTo>
                  <a:cubicBezTo>
                    <a:pt x="832" y="60"/>
                    <a:pt x="503" y="0"/>
                    <a:pt x="1"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3" name="Google Shape;65423;p27"/>
            <p:cNvSpPr/>
            <p:nvPr/>
          </p:nvSpPr>
          <p:spPr>
            <a:xfrm>
              <a:off x="8930991" y="1109650"/>
              <a:ext cx="6889" cy="6203"/>
            </a:xfrm>
            <a:custGeom>
              <a:avLst/>
              <a:gdLst/>
              <a:ahLst/>
              <a:cxnLst/>
              <a:rect l="l" t="t" r="r" b="b"/>
              <a:pathLst>
                <a:path w="193" h="206" extrusionOk="0">
                  <a:moveTo>
                    <a:pt x="193" y="103"/>
                  </a:moveTo>
                  <a:cubicBezTo>
                    <a:pt x="193" y="53"/>
                    <a:pt x="36" y="1"/>
                    <a:pt x="1" y="103"/>
                  </a:cubicBezTo>
                  <a:cubicBezTo>
                    <a:pt x="1" y="154"/>
                    <a:pt x="158"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4" name="Google Shape;65424;p27"/>
            <p:cNvSpPr/>
            <p:nvPr/>
          </p:nvSpPr>
          <p:spPr>
            <a:xfrm>
              <a:off x="3341934" y="1104561"/>
              <a:ext cx="41368" cy="13700"/>
            </a:xfrm>
            <a:custGeom>
              <a:avLst/>
              <a:gdLst/>
              <a:ahLst/>
              <a:cxnLst/>
              <a:rect l="l" t="t" r="r" b="b"/>
              <a:pathLst>
                <a:path w="1159" h="455" extrusionOk="0">
                  <a:moveTo>
                    <a:pt x="1159" y="0"/>
                  </a:moveTo>
                  <a:lnTo>
                    <a:pt x="194" y="0"/>
                  </a:lnTo>
                  <a:cubicBezTo>
                    <a:pt x="210" y="158"/>
                    <a:pt x="151" y="282"/>
                    <a:pt x="1" y="363"/>
                  </a:cubicBezTo>
                  <a:cubicBezTo>
                    <a:pt x="839" y="454"/>
                    <a:pt x="860" y="163"/>
                    <a:pt x="1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5" name="Google Shape;65425;p27"/>
            <p:cNvSpPr/>
            <p:nvPr/>
          </p:nvSpPr>
          <p:spPr>
            <a:xfrm>
              <a:off x="1978220" y="1110011"/>
              <a:ext cx="21594" cy="6444"/>
            </a:xfrm>
            <a:custGeom>
              <a:avLst/>
              <a:gdLst/>
              <a:ahLst/>
              <a:cxnLst/>
              <a:rect l="l" t="t" r="r" b="b"/>
              <a:pathLst>
                <a:path w="605" h="214" extrusionOk="0">
                  <a:moveTo>
                    <a:pt x="605" y="182"/>
                  </a:moveTo>
                  <a:lnTo>
                    <a:pt x="605" y="1"/>
                  </a:lnTo>
                  <a:lnTo>
                    <a:pt x="24" y="1"/>
                  </a:lnTo>
                  <a:cubicBezTo>
                    <a:pt x="0" y="162"/>
                    <a:pt x="216"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6" name="Google Shape;65426;p27"/>
            <p:cNvSpPr/>
            <p:nvPr/>
          </p:nvSpPr>
          <p:spPr>
            <a:xfrm>
              <a:off x="1904267" y="1099082"/>
              <a:ext cx="45222" cy="14573"/>
            </a:xfrm>
            <a:custGeom>
              <a:avLst/>
              <a:gdLst/>
              <a:ahLst/>
              <a:cxnLst/>
              <a:rect l="l" t="t" r="r" b="b"/>
              <a:pathLst>
                <a:path w="1267" h="484" extrusionOk="0">
                  <a:moveTo>
                    <a:pt x="361" y="454"/>
                  </a:moveTo>
                  <a:cubicBezTo>
                    <a:pt x="1267" y="484"/>
                    <a:pt x="877" y="35"/>
                    <a:pt x="361" y="1"/>
                  </a:cubicBezTo>
                  <a:cubicBezTo>
                    <a:pt x="1" y="173"/>
                    <a:pt x="475" y="165"/>
                    <a:pt x="361"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7" name="Google Shape;65427;p27"/>
            <p:cNvSpPr/>
            <p:nvPr/>
          </p:nvSpPr>
          <p:spPr>
            <a:xfrm>
              <a:off x="4565129" y="1101852"/>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8" name="Google Shape;65428;p27"/>
            <p:cNvSpPr/>
            <p:nvPr/>
          </p:nvSpPr>
          <p:spPr>
            <a:xfrm>
              <a:off x="1813931" y="1107211"/>
              <a:ext cx="13742" cy="2800"/>
            </a:xfrm>
            <a:custGeom>
              <a:avLst/>
              <a:gdLst/>
              <a:ahLst/>
              <a:cxnLst/>
              <a:rect l="l" t="t" r="r" b="b"/>
              <a:pathLst>
                <a:path w="385" h="93" extrusionOk="0">
                  <a:moveTo>
                    <a:pt x="384" y="1"/>
                  </a:moveTo>
                  <a:cubicBezTo>
                    <a:pt x="234" y="23"/>
                    <a:pt x="3" y="5"/>
                    <a:pt x="1" y="92"/>
                  </a:cubicBezTo>
                  <a:cubicBezTo>
                    <a:pt x="149" y="73"/>
                    <a:pt x="379" y="91"/>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9" name="Google Shape;65429;p27"/>
            <p:cNvSpPr/>
            <p:nvPr/>
          </p:nvSpPr>
          <p:spPr>
            <a:xfrm>
              <a:off x="1057121" y="1094806"/>
              <a:ext cx="20309" cy="13580"/>
            </a:xfrm>
            <a:custGeom>
              <a:avLst/>
              <a:gdLst/>
              <a:ahLst/>
              <a:cxnLst/>
              <a:rect l="l" t="t" r="r" b="b"/>
              <a:pathLst>
                <a:path w="569" h="451" extrusionOk="0">
                  <a:moveTo>
                    <a:pt x="374" y="413"/>
                  </a:moveTo>
                  <a:cubicBezTo>
                    <a:pt x="386" y="358"/>
                    <a:pt x="404" y="306"/>
                    <a:pt x="569" y="324"/>
                  </a:cubicBezTo>
                  <a:lnTo>
                    <a:pt x="569" y="143"/>
                  </a:lnTo>
                  <a:cubicBezTo>
                    <a:pt x="93" y="0"/>
                    <a:pt x="1" y="451"/>
                    <a:pt x="374"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0" name="Google Shape;65430;p27"/>
            <p:cNvSpPr/>
            <p:nvPr/>
          </p:nvSpPr>
          <p:spPr>
            <a:xfrm>
              <a:off x="6993281" y="1101099"/>
              <a:ext cx="14027" cy="4185"/>
            </a:xfrm>
            <a:custGeom>
              <a:avLst/>
              <a:gdLst/>
              <a:ahLst/>
              <a:cxnLst/>
              <a:rect l="l" t="t" r="r" b="b"/>
              <a:pathLst>
                <a:path w="393" h="139" extrusionOk="0">
                  <a:moveTo>
                    <a:pt x="292" y="25"/>
                  </a:moveTo>
                  <a:cubicBezTo>
                    <a:pt x="239" y="0"/>
                    <a:pt x="1" y="69"/>
                    <a:pt x="101" y="116"/>
                  </a:cubicBezTo>
                  <a:cubicBezTo>
                    <a:pt x="153" y="139"/>
                    <a:pt x="392" y="71"/>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1" name="Google Shape;65431;p27"/>
            <p:cNvSpPr/>
            <p:nvPr/>
          </p:nvSpPr>
          <p:spPr>
            <a:xfrm>
              <a:off x="6894593" y="1091615"/>
              <a:ext cx="65282" cy="12977"/>
            </a:xfrm>
            <a:custGeom>
              <a:avLst/>
              <a:gdLst/>
              <a:ahLst/>
              <a:cxnLst/>
              <a:rect l="l" t="t" r="r" b="b"/>
              <a:pathLst>
                <a:path w="1829" h="431" extrusionOk="0">
                  <a:moveTo>
                    <a:pt x="1130" y="430"/>
                  </a:moveTo>
                  <a:cubicBezTo>
                    <a:pt x="1828" y="1"/>
                    <a:pt x="1" y="309"/>
                    <a:pt x="1130" y="4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2" name="Google Shape;65432;p27"/>
            <p:cNvSpPr/>
            <p:nvPr/>
          </p:nvSpPr>
          <p:spPr>
            <a:xfrm>
              <a:off x="5798390" y="1096342"/>
              <a:ext cx="23414" cy="8250"/>
            </a:xfrm>
            <a:custGeom>
              <a:avLst/>
              <a:gdLst/>
              <a:ahLst/>
              <a:cxnLst/>
              <a:rect l="l" t="t" r="r" b="b"/>
              <a:pathLst>
                <a:path w="656" h="274" extrusionOk="0">
                  <a:moveTo>
                    <a:pt x="407" y="273"/>
                  </a:moveTo>
                  <a:cubicBezTo>
                    <a:pt x="418" y="157"/>
                    <a:pt x="656" y="147"/>
                    <a:pt x="600" y="0"/>
                  </a:cubicBezTo>
                  <a:lnTo>
                    <a:pt x="215" y="0"/>
                  </a:lnTo>
                  <a:cubicBezTo>
                    <a:pt x="1" y="131"/>
                    <a:pt x="10" y="222"/>
                    <a:pt x="40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3" name="Google Shape;65433;p27"/>
            <p:cNvSpPr/>
            <p:nvPr/>
          </p:nvSpPr>
          <p:spPr>
            <a:xfrm>
              <a:off x="120638" y="1095348"/>
              <a:ext cx="32623" cy="9274"/>
            </a:xfrm>
            <a:custGeom>
              <a:avLst/>
              <a:gdLst/>
              <a:ahLst/>
              <a:cxnLst/>
              <a:rect l="l" t="t" r="r" b="b"/>
              <a:pathLst>
                <a:path w="914" h="308" extrusionOk="0">
                  <a:moveTo>
                    <a:pt x="0" y="216"/>
                  </a:moveTo>
                  <a:cubicBezTo>
                    <a:pt x="192" y="216"/>
                    <a:pt x="230" y="289"/>
                    <a:pt x="388" y="307"/>
                  </a:cubicBezTo>
                  <a:cubicBezTo>
                    <a:pt x="914" y="159"/>
                    <a:pt x="103" y="1"/>
                    <a:pt x="0" y="2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4" name="Google Shape;65434;p27"/>
            <p:cNvSpPr/>
            <p:nvPr/>
          </p:nvSpPr>
          <p:spPr>
            <a:xfrm>
              <a:off x="7172240" y="1098329"/>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5" name="Google Shape;65435;p27"/>
            <p:cNvSpPr/>
            <p:nvPr/>
          </p:nvSpPr>
          <p:spPr>
            <a:xfrm>
              <a:off x="5912675" y="1098329"/>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6" name="Google Shape;65436;p27"/>
            <p:cNvSpPr/>
            <p:nvPr/>
          </p:nvSpPr>
          <p:spPr>
            <a:xfrm>
              <a:off x="2491755" y="1098329"/>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7" name="Google Shape;65437;p27"/>
            <p:cNvSpPr/>
            <p:nvPr/>
          </p:nvSpPr>
          <p:spPr>
            <a:xfrm>
              <a:off x="7014982" y="1087129"/>
              <a:ext cx="39869" cy="15838"/>
            </a:xfrm>
            <a:custGeom>
              <a:avLst/>
              <a:gdLst/>
              <a:ahLst/>
              <a:cxnLst/>
              <a:rect l="l" t="t" r="r" b="b"/>
              <a:pathLst>
                <a:path w="1117" h="526" extrusionOk="0">
                  <a:moveTo>
                    <a:pt x="648" y="306"/>
                  </a:moveTo>
                  <a:cubicBezTo>
                    <a:pt x="1117" y="1"/>
                    <a:pt x="1" y="526"/>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8" name="Google Shape;65438;p27"/>
            <p:cNvSpPr/>
            <p:nvPr/>
          </p:nvSpPr>
          <p:spPr>
            <a:xfrm>
              <a:off x="4849272" y="1092879"/>
              <a:ext cx="13849" cy="7467"/>
            </a:xfrm>
            <a:custGeom>
              <a:avLst/>
              <a:gdLst/>
              <a:ahLst/>
              <a:cxnLst/>
              <a:rect l="l" t="t" r="r" b="b"/>
              <a:pathLst>
                <a:path w="388" h="248" extrusionOk="0">
                  <a:moveTo>
                    <a:pt x="388" y="115"/>
                  </a:moveTo>
                  <a:cubicBezTo>
                    <a:pt x="387" y="24"/>
                    <a:pt x="47" y="0"/>
                    <a:pt x="0" y="115"/>
                  </a:cubicBezTo>
                  <a:cubicBezTo>
                    <a:pt x="221" y="105"/>
                    <a:pt x="301" y="247"/>
                    <a:pt x="38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9" name="Google Shape;65439;p27"/>
            <p:cNvSpPr/>
            <p:nvPr/>
          </p:nvSpPr>
          <p:spPr>
            <a:xfrm>
              <a:off x="4591113" y="1095559"/>
              <a:ext cx="13920" cy="4306"/>
            </a:xfrm>
            <a:custGeom>
              <a:avLst/>
              <a:gdLst/>
              <a:ahLst/>
              <a:cxnLst/>
              <a:rect l="l" t="t" r="r" b="b"/>
              <a:pathLst>
                <a:path w="390" h="143" extrusionOk="0">
                  <a:moveTo>
                    <a:pt x="100" y="118"/>
                  </a:moveTo>
                  <a:cubicBezTo>
                    <a:pt x="153" y="142"/>
                    <a:pt x="389" y="73"/>
                    <a:pt x="292" y="26"/>
                  </a:cubicBezTo>
                  <a:cubicBezTo>
                    <a:pt x="238" y="0"/>
                    <a:pt x="0"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0" name="Google Shape;65440;p27"/>
            <p:cNvSpPr/>
            <p:nvPr/>
          </p:nvSpPr>
          <p:spPr>
            <a:xfrm>
              <a:off x="196377" y="1096342"/>
              <a:ext cx="13849" cy="2770"/>
            </a:xfrm>
            <a:custGeom>
              <a:avLst/>
              <a:gdLst/>
              <a:ahLst/>
              <a:cxnLst/>
              <a:rect l="l" t="t" r="r" b="b"/>
              <a:pathLst>
                <a:path w="388" h="92" extrusionOk="0">
                  <a:moveTo>
                    <a:pt x="387" y="0"/>
                  </a:moveTo>
                  <a:cubicBezTo>
                    <a:pt x="236" y="20"/>
                    <a:pt x="5" y="2"/>
                    <a:pt x="1" y="92"/>
                  </a:cubicBezTo>
                  <a:cubicBezTo>
                    <a:pt x="149" y="71"/>
                    <a:pt x="381"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1" name="Google Shape;65441;p27"/>
            <p:cNvSpPr/>
            <p:nvPr/>
          </p:nvSpPr>
          <p:spPr>
            <a:xfrm>
              <a:off x="7298910" y="1088122"/>
              <a:ext cx="23414" cy="8250"/>
            </a:xfrm>
            <a:custGeom>
              <a:avLst/>
              <a:gdLst/>
              <a:ahLst/>
              <a:cxnLst/>
              <a:rect l="l" t="t" r="r" b="b"/>
              <a:pathLst>
                <a:path w="656" h="274" extrusionOk="0">
                  <a:moveTo>
                    <a:pt x="409" y="273"/>
                  </a:moveTo>
                  <a:cubicBezTo>
                    <a:pt x="418" y="157"/>
                    <a:pt x="656" y="145"/>
                    <a:pt x="602" y="1"/>
                  </a:cubicBezTo>
                  <a:lnTo>
                    <a:pt x="213" y="1"/>
                  </a:lnTo>
                  <a:cubicBezTo>
                    <a:pt x="1" y="131"/>
                    <a:pt x="8" y="222"/>
                    <a:pt x="409"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2" name="Google Shape;65442;p27"/>
            <p:cNvSpPr/>
            <p:nvPr/>
          </p:nvSpPr>
          <p:spPr>
            <a:xfrm>
              <a:off x="2147578" y="1092849"/>
              <a:ext cx="13991" cy="4215"/>
            </a:xfrm>
            <a:custGeom>
              <a:avLst/>
              <a:gdLst/>
              <a:ahLst/>
              <a:cxnLst/>
              <a:rect l="l" t="t" r="r" b="b"/>
              <a:pathLst>
                <a:path w="392" h="140" extrusionOk="0">
                  <a:moveTo>
                    <a:pt x="293" y="25"/>
                  </a:moveTo>
                  <a:cubicBezTo>
                    <a:pt x="239" y="0"/>
                    <a:pt x="0" y="69"/>
                    <a:pt x="98" y="116"/>
                  </a:cubicBezTo>
                  <a:cubicBezTo>
                    <a:pt x="154" y="140"/>
                    <a:pt x="392" y="73"/>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3" name="Google Shape;65443;p27"/>
            <p:cNvSpPr/>
            <p:nvPr/>
          </p:nvSpPr>
          <p:spPr>
            <a:xfrm>
              <a:off x="1810290" y="1090079"/>
              <a:ext cx="13991" cy="4336"/>
            </a:xfrm>
            <a:custGeom>
              <a:avLst/>
              <a:gdLst/>
              <a:ahLst/>
              <a:cxnLst/>
              <a:rect l="l" t="t" r="r" b="b"/>
              <a:pathLst>
                <a:path w="392" h="144" extrusionOk="0">
                  <a:moveTo>
                    <a:pt x="293" y="27"/>
                  </a:moveTo>
                  <a:cubicBezTo>
                    <a:pt x="240" y="1"/>
                    <a:pt x="1" y="71"/>
                    <a:pt x="103" y="117"/>
                  </a:cubicBezTo>
                  <a:cubicBezTo>
                    <a:pt x="155" y="143"/>
                    <a:pt x="391"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4" name="Google Shape;65444;p27"/>
            <p:cNvSpPr/>
            <p:nvPr/>
          </p:nvSpPr>
          <p:spPr>
            <a:xfrm>
              <a:off x="1455942" y="1086918"/>
              <a:ext cx="13813" cy="7377"/>
            </a:xfrm>
            <a:custGeom>
              <a:avLst/>
              <a:gdLst/>
              <a:ahLst/>
              <a:cxnLst/>
              <a:rect l="l" t="t" r="r" b="b"/>
              <a:pathLst>
                <a:path w="387" h="245" extrusionOk="0">
                  <a:moveTo>
                    <a:pt x="387" y="132"/>
                  </a:moveTo>
                  <a:cubicBezTo>
                    <a:pt x="171" y="140"/>
                    <a:pt x="87" y="0"/>
                    <a:pt x="0" y="132"/>
                  </a:cubicBezTo>
                  <a:cubicBezTo>
                    <a:pt x="2" y="223"/>
                    <a:pt x="340" y="244"/>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5" name="Google Shape;65445;p27"/>
            <p:cNvSpPr/>
            <p:nvPr/>
          </p:nvSpPr>
          <p:spPr>
            <a:xfrm>
              <a:off x="4284913" y="108538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6" name="Google Shape;65446;p27"/>
            <p:cNvSpPr/>
            <p:nvPr/>
          </p:nvSpPr>
          <p:spPr>
            <a:xfrm>
              <a:off x="1524791" y="1085382"/>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7" name="Google Shape;65447;p27"/>
            <p:cNvSpPr/>
            <p:nvPr/>
          </p:nvSpPr>
          <p:spPr>
            <a:xfrm>
              <a:off x="7932869" y="1084931"/>
              <a:ext cx="20702" cy="3734"/>
            </a:xfrm>
            <a:custGeom>
              <a:avLst/>
              <a:gdLst/>
              <a:ahLst/>
              <a:cxnLst/>
              <a:rect l="l" t="t" r="r" b="b"/>
              <a:pathLst>
                <a:path w="580" h="124" extrusionOk="0">
                  <a:moveTo>
                    <a:pt x="580" y="15"/>
                  </a:moveTo>
                  <a:cubicBezTo>
                    <a:pt x="353" y="29"/>
                    <a:pt x="34" y="1"/>
                    <a:pt x="0" y="107"/>
                  </a:cubicBezTo>
                  <a:cubicBezTo>
                    <a:pt x="229" y="93"/>
                    <a:pt x="549" y="123"/>
                    <a:pt x="580"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8" name="Google Shape;65448;p27"/>
            <p:cNvSpPr/>
            <p:nvPr/>
          </p:nvSpPr>
          <p:spPr>
            <a:xfrm>
              <a:off x="4470689" y="1082281"/>
              <a:ext cx="6996" cy="6233"/>
            </a:xfrm>
            <a:custGeom>
              <a:avLst/>
              <a:gdLst/>
              <a:ahLst/>
              <a:cxnLst/>
              <a:rect l="l" t="t" r="r" b="b"/>
              <a:pathLst>
                <a:path w="196" h="207" extrusionOk="0">
                  <a:moveTo>
                    <a:pt x="3" y="103"/>
                  </a:moveTo>
                  <a:cubicBezTo>
                    <a:pt x="0" y="154"/>
                    <a:pt x="157" y="206"/>
                    <a:pt x="193" y="103"/>
                  </a:cubicBezTo>
                  <a:cubicBezTo>
                    <a:pt x="196" y="55"/>
                    <a:pt x="41" y="0"/>
                    <a:pt x="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9" name="Google Shape;65449;p27"/>
            <p:cNvSpPr/>
            <p:nvPr/>
          </p:nvSpPr>
          <p:spPr>
            <a:xfrm>
              <a:off x="630032" y="1078698"/>
              <a:ext cx="13849" cy="7437"/>
            </a:xfrm>
            <a:custGeom>
              <a:avLst/>
              <a:gdLst/>
              <a:ahLst/>
              <a:cxnLst/>
              <a:rect l="l" t="t" r="r" b="b"/>
              <a:pathLst>
                <a:path w="388" h="247" extrusionOk="0">
                  <a:moveTo>
                    <a:pt x="387" y="132"/>
                  </a:moveTo>
                  <a:cubicBezTo>
                    <a:pt x="168" y="143"/>
                    <a:pt x="86" y="0"/>
                    <a:pt x="1" y="132"/>
                  </a:cubicBezTo>
                  <a:cubicBezTo>
                    <a:pt x="2" y="223"/>
                    <a:pt x="336" y="247"/>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0" name="Google Shape;65450;p27"/>
            <p:cNvSpPr/>
            <p:nvPr/>
          </p:nvSpPr>
          <p:spPr>
            <a:xfrm>
              <a:off x="1180579" y="1076892"/>
              <a:ext cx="7031" cy="6142"/>
            </a:xfrm>
            <a:custGeom>
              <a:avLst/>
              <a:gdLst/>
              <a:ahLst/>
              <a:cxnLst/>
              <a:rect l="l" t="t" r="r" b="b"/>
              <a:pathLst>
                <a:path w="197" h="204" extrusionOk="0">
                  <a:moveTo>
                    <a:pt x="197" y="101"/>
                  </a:moveTo>
                  <a:cubicBezTo>
                    <a:pt x="197" y="52"/>
                    <a:pt x="36" y="0"/>
                    <a:pt x="2" y="101"/>
                  </a:cubicBezTo>
                  <a:cubicBezTo>
                    <a:pt x="1" y="152"/>
                    <a:pt x="156" y="204"/>
                    <a:pt x="197"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1" name="Google Shape;65451;p27"/>
            <p:cNvSpPr/>
            <p:nvPr/>
          </p:nvSpPr>
          <p:spPr>
            <a:xfrm>
              <a:off x="3534563" y="1074122"/>
              <a:ext cx="6996" cy="6203"/>
            </a:xfrm>
            <a:custGeom>
              <a:avLst/>
              <a:gdLst/>
              <a:ahLst/>
              <a:cxnLst/>
              <a:rect l="l" t="t" r="r" b="b"/>
              <a:pathLst>
                <a:path w="196" h="206" extrusionOk="0">
                  <a:moveTo>
                    <a:pt x="196" y="104"/>
                  </a:moveTo>
                  <a:cubicBezTo>
                    <a:pt x="196" y="53"/>
                    <a:pt x="38" y="1"/>
                    <a:pt x="4" y="104"/>
                  </a:cubicBezTo>
                  <a:cubicBezTo>
                    <a:pt x="0" y="154"/>
                    <a:pt x="162" y="206"/>
                    <a:pt x="196"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2" name="Google Shape;65452;p27"/>
            <p:cNvSpPr/>
            <p:nvPr/>
          </p:nvSpPr>
          <p:spPr>
            <a:xfrm>
              <a:off x="7533763" y="1071111"/>
              <a:ext cx="13777" cy="6835"/>
            </a:xfrm>
            <a:custGeom>
              <a:avLst/>
              <a:gdLst/>
              <a:ahLst/>
              <a:cxnLst/>
              <a:rect l="l" t="t" r="r" b="b"/>
              <a:pathLst>
                <a:path w="386" h="227" extrusionOk="0">
                  <a:moveTo>
                    <a:pt x="386" y="111"/>
                  </a:moveTo>
                  <a:cubicBezTo>
                    <a:pt x="342" y="0"/>
                    <a:pt x="171" y="56"/>
                    <a:pt x="1" y="111"/>
                  </a:cubicBezTo>
                  <a:cubicBezTo>
                    <a:pt x="1" y="204"/>
                    <a:pt x="336" y="226"/>
                    <a:pt x="386"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3" name="Google Shape;65453;p27"/>
            <p:cNvSpPr/>
            <p:nvPr/>
          </p:nvSpPr>
          <p:spPr>
            <a:xfrm>
              <a:off x="4222952" y="1071743"/>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4" name="Google Shape;65454;p27"/>
            <p:cNvSpPr/>
            <p:nvPr/>
          </p:nvSpPr>
          <p:spPr>
            <a:xfrm>
              <a:off x="2780823" y="1073700"/>
              <a:ext cx="13991" cy="4276"/>
            </a:xfrm>
            <a:custGeom>
              <a:avLst/>
              <a:gdLst/>
              <a:ahLst/>
              <a:cxnLst/>
              <a:rect l="l" t="t" r="r" b="b"/>
              <a:pathLst>
                <a:path w="392" h="142" extrusionOk="0">
                  <a:moveTo>
                    <a:pt x="101" y="118"/>
                  </a:moveTo>
                  <a:cubicBezTo>
                    <a:pt x="154" y="141"/>
                    <a:pt x="392" y="74"/>
                    <a:pt x="294" y="25"/>
                  </a:cubicBezTo>
                  <a:cubicBezTo>
                    <a:pt x="240" y="0"/>
                    <a:pt x="0" y="70"/>
                    <a:pt x="101"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5" name="Google Shape;65455;p27"/>
            <p:cNvSpPr/>
            <p:nvPr/>
          </p:nvSpPr>
          <p:spPr>
            <a:xfrm>
              <a:off x="2502248" y="1071382"/>
              <a:ext cx="6853" cy="6203"/>
            </a:xfrm>
            <a:custGeom>
              <a:avLst/>
              <a:gdLst/>
              <a:ahLst/>
              <a:cxnLst/>
              <a:rect l="l" t="t" r="r" b="b"/>
              <a:pathLst>
                <a:path w="192" h="206" extrusionOk="0">
                  <a:moveTo>
                    <a:pt x="1" y="102"/>
                  </a:moveTo>
                  <a:cubicBezTo>
                    <a:pt x="1" y="152"/>
                    <a:pt x="155" y="205"/>
                    <a:pt x="191" y="102"/>
                  </a:cubicBezTo>
                  <a:cubicBezTo>
                    <a:pt x="191" y="53"/>
                    <a:pt x="35" y="0"/>
                    <a:pt x="1"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6" name="Google Shape;65456;p27"/>
            <p:cNvSpPr/>
            <p:nvPr/>
          </p:nvSpPr>
          <p:spPr>
            <a:xfrm>
              <a:off x="1868896" y="1071352"/>
              <a:ext cx="7031" cy="6233"/>
            </a:xfrm>
            <a:custGeom>
              <a:avLst/>
              <a:gdLst/>
              <a:ahLst/>
              <a:cxnLst/>
              <a:rect l="l" t="t" r="r" b="b"/>
              <a:pathLst>
                <a:path w="197" h="207" extrusionOk="0">
                  <a:moveTo>
                    <a:pt x="197" y="103"/>
                  </a:moveTo>
                  <a:cubicBezTo>
                    <a:pt x="197" y="54"/>
                    <a:pt x="40" y="0"/>
                    <a:pt x="4" y="103"/>
                  </a:cubicBezTo>
                  <a:cubicBezTo>
                    <a:pt x="1" y="153"/>
                    <a:pt x="158" y="206"/>
                    <a:pt x="197"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7" name="Google Shape;65457;p27"/>
            <p:cNvSpPr/>
            <p:nvPr/>
          </p:nvSpPr>
          <p:spPr>
            <a:xfrm>
              <a:off x="512999" y="1074453"/>
              <a:ext cx="13777" cy="2800"/>
            </a:xfrm>
            <a:custGeom>
              <a:avLst/>
              <a:gdLst/>
              <a:ahLst/>
              <a:cxnLst/>
              <a:rect l="l" t="t" r="r" b="b"/>
              <a:pathLst>
                <a:path w="386" h="93" extrusionOk="0">
                  <a:moveTo>
                    <a:pt x="386" y="0"/>
                  </a:moveTo>
                  <a:cubicBezTo>
                    <a:pt x="236" y="20"/>
                    <a:pt x="5" y="3"/>
                    <a:pt x="1" y="93"/>
                  </a:cubicBezTo>
                  <a:cubicBezTo>
                    <a:pt x="150" y="73"/>
                    <a:pt x="379"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8" name="Google Shape;65458;p27"/>
            <p:cNvSpPr/>
            <p:nvPr/>
          </p:nvSpPr>
          <p:spPr>
            <a:xfrm>
              <a:off x="6666451" y="1065721"/>
              <a:ext cx="13849" cy="6745"/>
            </a:xfrm>
            <a:custGeom>
              <a:avLst/>
              <a:gdLst/>
              <a:ahLst/>
              <a:cxnLst/>
              <a:rect l="l" t="t" r="r" b="b"/>
              <a:pathLst>
                <a:path w="388" h="224" extrusionOk="0">
                  <a:moveTo>
                    <a:pt x="387" y="110"/>
                  </a:moveTo>
                  <a:cubicBezTo>
                    <a:pt x="347" y="0"/>
                    <a:pt x="173" y="53"/>
                    <a:pt x="1" y="110"/>
                  </a:cubicBezTo>
                  <a:cubicBezTo>
                    <a:pt x="2" y="200"/>
                    <a:pt x="336"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9" name="Google Shape;65459;p27"/>
            <p:cNvSpPr/>
            <p:nvPr/>
          </p:nvSpPr>
          <p:spPr>
            <a:xfrm>
              <a:off x="6112264" y="1068281"/>
              <a:ext cx="14027" cy="4215"/>
            </a:xfrm>
            <a:custGeom>
              <a:avLst/>
              <a:gdLst/>
              <a:ahLst/>
              <a:cxnLst/>
              <a:rect l="l" t="t" r="r" b="b"/>
              <a:pathLst>
                <a:path w="393" h="140" extrusionOk="0">
                  <a:moveTo>
                    <a:pt x="290" y="25"/>
                  </a:moveTo>
                  <a:cubicBezTo>
                    <a:pt x="238" y="0"/>
                    <a:pt x="1" y="69"/>
                    <a:pt x="100" y="115"/>
                  </a:cubicBezTo>
                  <a:cubicBezTo>
                    <a:pt x="153" y="140"/>
                    <a:pt x="392" y="71"/>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0" name="Google Shape;65460;p27"/>
            <p:cNvSpPr/>
            <p:nvPr/>
          </p:nvSpPr>
          <p:spPr>
            <a:xfrm>
              <a:off x="4993931" y="1063523"/>
              <a:ext cx="20595" cy="8943"/>
            </a:xfrm>
            <a:custGeom>
              <a:avLst/>
              <a:gdLst/>
              <a:ahLst/>
              <a:cxnLst/>
              <a:rect l="l" t="t" r="r" b="b"/>
              <a:pathLst>
                <a:path w="577" h="297" extrusionOk="0">
                  <a:moveTo>
                    <a:pt x="576" y="0"/>
                  </a:moveTo>
                  <a:lnTo>
                    <a:pt x="192" y="0"/>
                  </a:lnTo>
                  <a:cubicBezTo>
                    <a:pt x="192" y="90"/>
                    <a:pt x="37" y="107"/>
                    <a:pt x="0" y="182"/>
                  </a:cubicBezTo>
                  <a:cubicBezTo>
                    <a:pt x="243" y="186"/>
                    <a:pt x="265" y="297"/>
                    <a:pt x="576"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1" name="Google Shape;65461;p27"/>
            <p:cNvSpPr/>
            <p:nvPr/>
          </p:nvSpPr>
          <p:spPr>
            <a:xfrm>
              <a:off x="2767438" y="1063162"/>
              <a:ext cx="23878" cy="5902"/>
            </a:xfrm>
            <a:custGeom>
              <a:avLst/>
              <a:gdLst/>
              <a:ahLst/>
              <a:cxnLst/>
              <a:rect l="l" t="t" r="r" b="b"/>
              <a:pathLst>
                <a:path w="669" h="196" extrusionOk="0">
                  <a:moveTo>
                    <a:pt x="476" y="195"/>
                  </a:moveTo>
                  <a:cubicBezTo>
                    <a:pt x="472" y="104"/>
                    <a:pt x="632" y="87"/>
                    <a:pt x="669" y="14"/>
                  </a:cubicBezTo>
                  <a:cubicBezTo>
                    <a:pt x="365" y="22"/>
                    <a:pt x="1" y="1"/>
                    <a:pt x="88"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2" name="Google Shape;65462;p27"/>
            <p:cNvSpPr/>
            <p:nvPr/>
          </p:nvSpPr>
          <p:spPr>
            <a:xfrm>
              <a:off x="6883136" y="1062771"/>
              <a:ext cx="14027" cy="4306"/>
            </a:xfrm>
            <a:custGeom>
              <a:avLst/>
              <a:gdLst/>
              <a:ahLst/>
              <a:cxnLst/>
              <a:rect l="l" t="t" r="r" b="b"/>
              <a:pathLst>
                <a:path w="393" h="143" extrusionOk="0">
                  <a:moveTo>
                    <a:pt x="293" y="25"/>
                  </a:moveTo>
                  <a:cubicBezTo>
                    <a:pt x="238" y="1"/>
                    <a:pt x="1" y="70"/>
                    <a:pt x="100" y="115"/>
                  </a:cubicBezTo>
                  <a:cubicBezTo>
                    <a:pt x="154" y="143"/>
                    <a:pt x="392"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3" name="Google Shape;65463;p27"/>
            <p:cNvSpPr/>
            <p:nvPr/>
          </p:nvSpPr>
          <p:spPr>
            <a:xfrm>
              <a:off x="4460659" y="1052594"/>
              <a:ext cx="40368" cy="13700"/>
            </a:xfrm>
            <a:custGeom>
              <a:avLst/>
              <a:gdLst/>
              <a:ahLst/>
              <a:cxnLst/>
              <a:rect l="l" t="t" r="r" b="b"/>
              <a:pathLst>
                <a:path w="1131" h="455" extrusionOk="0">
                  <a:moveTo>
                    <a:pt x="284" y="455"/>
                  </a:moveTo>
                  <a:lnTo>
                    <a:pt x="1054" y="455"/>
                  </a:lnTo>
                  <a:cubicBezTo>
                    <a:pt x="1131" y="235"/>
                    <a:pt x="700" y="259"/>
                    <a:pt x="859" y="0"/>
                  </a:cubicBezTo>
                  <a:cubicBezTo>
                    <a:pt x="1" y="40"/>
                    <a:pt x="576" y="192"/>
                    <a:pt x="28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4" name="Google Shape;65464;p27"/>
            <p:cNvSpPr/>
            <p:nvPr/>
          </p:nvSpPr>
          <p:spPr>
            <a:xfrm>
              <a:off x="2498572" y="1062771"/>
              <a:ext cx="14063" cy="4306"/>
            </a:xfrm>
            <a:custGeom>
              <a:avLst/>
              <a:gdLst/>
              <a:ahLst/>
              <a:cxnLst/>
              <a:rect l="l" t="t" r="r" b="b"/>
              <a:pathLst>
                <a:path w="394" h="143" extrusionOk="0">
                  <a:moveTo>
                    <a:pt x="294" y="25"/>
                  </a:moveTo>
                  <a:cubicBezTo>
                    <a:pt x="242" y="1"/>
                    <a:pt x="1" y="70"/>
                    <a:pt x="104" y="115"/>
                  </a:cubicBezTo>
                  <a:cubicBezTo>
                    <a:pt x="156" y="143"/>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5" name="Google Shape;65465;p27"/>
            <p:cNvSpPr/>
            <p:nvPr/>
          </p:nvSpPr>
          <p:spPr>
            <a:xfrm>
              <a:off x="1865363" y="1062771"/>
              <a:ext cx="14099" cy="4306"/>
            </a:xfrm>
            <a:custGeom>
              <a:avLst/>
              <a:gdLst/>
              <a:ahLst/>
              <a:cxnLst/>
              <a:rect l="l" t="t" r="r" b="b"/>
              <a:pathLst>
                <a:path w="395" h="143" extrusionOk="0">
                  <a:moveTo>
                    <a:pt x="103" y="117"/>
                  </a:moveTo>
                  <a:cubicBezTo>
                    <a:pt x="153" y="143"/>
                    <a:pt x="395" y="74"/>
                    <a:pt x="296" y="27"/>
                  </a:cubicBezTo>
                  <a:cubicBezTo>
                    <a:pt x="237" y="1"/>
                    <a:pt x="1" y="70"/>
                    <a:pt x="103"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6" name="Google Shape;65466;p27"/>
            <p:cNvSpPr/>
            <p:nvPr/>
          </p:nvSpPr>
          <p:spPr>
            <a:xfrm>
              <a:off x="170750" y="1050185"/>
              <a:ext cx="46293" cy="18759"/>
            </a:xfrm>
            <a:custGeom>
              <a:avLst/>
              <a:gdLst/>
              <a:ahLst/>
              <a:cxnLst/>
              <a:rect l="l" t="t" r="r" b="b"/>
              <a:pathLst>
                <a:path w="1297" h="623" extrusionOk="0">
                  <a:moveTo>
                    <a:pt x="1297" y="353"/>
                  </a:moveTo>
                  <a:cubicBezTo>
                    <a:pt x="926" y="315"/>
                    <a:pt x="1144" y="1"/>
                    <a:pt x="524" y="80"/>
                  </a:cubicBezTo>
                  <a:cubicBezTo>
                    <a:pt x="1" y="224"/>
                    <a:pt x="1001" y="622"/>
                    <a:pt x="1297" y="3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7" name="Google Shape;65467;p27"/>
            <p:cNvSpPr/>
            <p:nvPr/>
          </p:nvSpPr>
          <p:spPr>
            <a:xfrm>
              <a:off x="8576393" y="1057321"/>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8" name="Google Shape;65468;p27"/>
            <p:cNvSpPr/>
            <p:nvPr/>
          </p:nvSpPr>
          <p:spPr>
            <a:xfrm>
              <a:off x="7086330" y="1058044"/>
              <a:ext cx="13742" cy="2800"/>
            </a:xfrm>
            <a:custGeom>
              <a:avLst/>
              <a:gdLst/>
              <a:ahLst/>
              <a:cxnLst/>
              <a:rect l="l" t="t" r="r" b="b"/>
              <a:pathLst>
                <a:path w="385" h="93" extrusionOk="0">
                  <a:moveTo>
                    <a:pt x="384" y="1"/>
                  </a:moveTo>
                  <a:cubicBezTo>
                    <a:pt x="234" y="22"/>
                    <a:pt x="4" y="5"/>
                    <a:pt x="0" y="92"/>
                  </a:cubicBezTo>
                  <a:cubicBezTo>
                    <a:pt x="149" y="71"/>
                    <a:pt x="380" y="88"/>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9" name="Google Shape;65469;p27"/>
            <p:cNvSpPr/>
            <p:nvPr/>
          </p:nvSpPr>
          <p:spPr>
            <a:xfrm>
              <a:off x="4215171" y="1049854"/>
              <a:ext cx="21558" cy="6413"/>
            </a:xfrm>
            <a:custGeom>
              <a:avLst/>
              <a:gdLst/>
              <a:ahLst/>
              <a:cxnLst/>
              <a:rect l="l" t="t" r="r" b="b"/>
              <a:pathLst>
                <a:path w="604" h="213" extrusionOk="0">
                  <a:moveTo>
                    <a:pt x="604" y="182"/>
                  </a:moveTo>
                  <a:lnTo>
                    <a:pt x="604" y="0"/>
                  </a:lnTo>
                  <a:lnTo>
                    <a:pt x="25" y="0"/>
                  </a:lnTo>
                  <a:cubicBezTo>
                    <a:pt x="1" y="163"/>
                    <a:pt x="219" y="213"/>
                    <a:pt x="604"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0" name="Google Shape;65470;p27"/>
            <p:cNvSpPr/>
            <p:nvPr/>
          </p:nvSpPr>
          <p:spPr>
            <a:xfrm>
              <a:off x="3049297" y="1051811"/>
              <a:ext cx="13920" cy="4306"/>
            </a:xfrm>
            <a:custGeom>
              <a:avLst/>
              <a:gdLst/>
              <a:ahLst/>
              <a:cxnLst/>
              <a:rect l="l" t="t" r="r" b="b"/>
              <a:pathLst>
                <a:path w="390" h="143" extrusionOk="0">
                  <a:moveTo>
                    <a:pt x="293" y="26"/>
                  </a:moveTo>
                  <a:cubicBezTo>
                    <a:pt x="240" y="0"/>
                    <a:pt x="1" y="71"/>
                    <a:pt x="100" y="117"/>
                  </a:cubicBezTo>
                  <a:cubicBezTo>
                    <a:pt x="151" y="143"/>
                    <a:pt x="390" y="75"/>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1" name="Google Shape;65471;p27"/>
            <p:cNvSpPr/>
            <p:nvPr/>
          </p:nvSpPr>
          <p:spPr>
            <a:xfrm>
              <a:off x="1383487" y="1051811"/>
              <a:ext cx="14063" cy="4306"/>
            </a:xfrm>
            <a:custGeom>
              <a:avLst/>
              <a:gdLst/>
              <a:ahLst/>
              <a:cxnLst/>
              <a:rect l="l" t="t" r="r" b="b"/>
              <a:pathLst>
                <a:path w="394" h="143" extrusionOk="0">
                  <a:moveTo>
                    <a:pt x="296" y="26"/>
                  </a:moveTo>
                  <a:cubicBezTo>
                    <a:pt x="241" y="0"/>
                    <a:pt x="1" y="71"/>
                    <a:pt x="101" y="117"/>
                  </a:cubicBezTo>
                  <a:cubicBezTo>
                    <a:pt x="157" y="143"/>
                    <a:pt x="394" y="75"/>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2" name="Google Shape;65472;p27"/>
            <p:cNvSpPr/>
            <p:nvPr/>
          </p:nvSpPr>
          <p:spPr>
            <a:xfrm>
              <a:off x="254768" y="1051811"/>
              <a:ext cx="14063" cy="4306"/>
            </a:xfrm>
            <a:custGeom>
              <a:avLst/>
              <a:gdLst/>
              <a:ahLst/>
              <a:cxnLst/>
              <a:rect l="l" t="t" r="r" b="b"/>
              <a:pathLst>
                <a:path w="394" h="143" extrusionOk="0">
                  <a:moveTo>
                    <a:pt x="291" y="26"/>
                  </a:moveTo>
                  <a:cubicBezTo>
                    <a:pt x="238" y="0"/>
                    <a:pt x="0" y="71"/>
                    <a:pt x="99" y="117"/>
                  </a:cubicBezTo>
                  <a:cubicBezTo>
                    <a:pt x="152" y="143"/>
                    <a:pt x="393" y="75"/>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3" name="Google Shape;65473;p27"/>
            <p:cNvSpPr/>
            <p:nvPr/>
          </p:nvSpPr>
          <p:spPr>
            <a:xfrm>
              <a:off x="4529188" y="1049132"/>
              <a:ext cx="13956" cy="4246"/>
            </a:xfrm>
            <a:custGeom>
              <a:avLst/>
              <a:gdLst/>
              <a:ahLst/>
              <a:cxnLst/>
              <a:rect l="l" t="t" r="r" b="b"/>
              <a:pathLst>
                <a:path w="391" h="141" extrusionOk="0">
                  <a:moveTo>
                    <a:pt x="290" y="24"/>
                  </a:moveTo>
                  <a:cubicBezTo>
                    <a:pt x="237" y="1"/>
                    <a:pt x="1" y="68"/>
                    <a:pt x="99" y="115"/>
                  </a:cubicBezTo>
                  <a:cubicBezTo>
                    <a:pt x="151" y="140"/>
                    <a:pt x="391" y="72"/>
                    <a:pt x="290"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4" name="Google Shape;65474;p27"/>
            <p:cNvSpPr/>
            <p:nvPr/>
          </p:nvSpPr>
          <p:spPr>
            <a:xfrm>
              <a:off x="2144259" y="1043501"/>
              <a:ext cx="27626" cy="9997"/>
            </a:xfrm>
            <a:custGeom>
              <a:avLst/>
              <a:gdLst/>
              <a:ahLst/>
              <a:cxnLst/>
              <a:rect l="l" t="t" r="r" b="b"/>
              <a:pathLst>
                <a:path w="774" h="332" extrusionOk="0">
                  <a:moveTo>
                    <a:pt x="0" y="211"/>
                  </a:moveTo>
                  <a:cubicBezTo>
                    <a:pt x="258" y="329"/>
                    <a:pt x="717" y="331"/>
                    <a:pt x="773" y="122"/>
                  </a:cubicBezTo>
                  <a:cubicBezTo>
                    <a:pt x="516" y="2"/>
                    <a:pt x="54" y="1"/>
                    <a:pt x="0"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5" name="Google Shape;65475;p27"/>
            <p:cNvSpPr/>
            <p:nvPr/>
          </p:nvSpPr>
          <p:spPr>
            <a:xfrm>
              <a:off x="8442263" y="1043863"/>
              <a:ext cx="13849" cy="6745"/>
            </a:xfrm>
            <a:custGeom>
              <a:avLst/>
              <a:gdLst/>
              <a:ahLst/>
              <a:cxnLst/>
              <a:rect l="l" t="t" r="r" b="b"/>
              <a:pathLst>
                <a:path w="388" h="224" extrusionOk="0">
                  <a:moveTo>
                    <a:pt x="387" y="110"/>
                  </a:moveTo>
                  <a:cubicBezTo>
                    <a:pt x="347" y="1"/>
                    <a:pt x="173" y="54"/>
                    <a:pt x="1" y="110"/>
                  </a:cubicBezTo>
                  <a:cubicBezTo>
                    <a:pt x="3" y="200"/>
                    <a:pt x="339"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6" name="Google Shape;65476;p27"/>
            <p:cNvSpPr/>
            <p:nvPr/>
          </p:nvSpPr>
          <p:spPr>
            <a:xfrm>
              <a:off x="7747093" y="1044013"/>
              <a:ext cx="6960" cy="6203"/>
            </a:xfrm>
            <a:custGeom>
              <a:avLst/>
              <a:gdLst/>
              <a:ahLst/>
              <a:cxnLst/>
              <a:rect l="l" t="t" r="r" b="b"/>
              <a:pathLst>
                <a:path w="195" h="206" extrusionOk="0">
                  <a:moveTo>
                    <a:pt x="194" y="105"/>
                  </a:moveTo>
                  <a:cubicBezTo>
                    <a:pt x="194" y="54"/>
                    <a:pt x="36" y="1"/>
                    <a:pt x="1" y="105"/>
                  </a:cubicBezTo>
                  <a:cubicBezTo>
                    <a:pt x="1" y="154"/>
                    <a:pt x="155" y="206"/>
                    <a:pt x="194"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7" name="Google Shape;65477;p27"/>
            <p:cNvSpPr/>
            <p:nvPr/>
          </p:nvSpPr>
          <p:spPr>
            <a:xfrm>
              <a:off x="4587758" y="1044344"/>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8" name="Google Shape;65478;p27"/>
            <p:cNvSpPr/>
            <p:nvPr/>
          </p:nvSpPr>
          <p:spPr>
            <a:xfrm>
              <a:off x="1383487" y="1046392"/>
              <a:ext cx="14063" cy="4276"/>
            </a:xfrm>
            <a:custGeom>
              <a:avLst/>
              <a:gdLst/>
              <a:ahLst/>
              <a:cxnLst/>
              <a:rect l="l" t="t" r="r" b="b"/>
              <a:pathLst>
                <a:path w="394" h="142" extrusionOk="0">
                  <a:moveTo>
                    <a:pt x="296" y="26"/>
                  </a:moveTo>
                  <a:cubicBezTo>
                    <a:pt x="241" y="0"/>
                    <a:pt x="1" y="69"/>
                    <a:pt x="101" y="115"/>
                  </a:cubicBezTo>
                  <a:cubicBezTo>
                    <a:pt x="157" y="141"/>
                    <a:pt x="394" y="72"/>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9" name="Google Shape;65479;p27"/>
            <p:cNvSpPr/>
            <p:nvPr/>
          </p:nvSpPr>
          <p:spPr>
            <a:xfrm>
              <a:off x="1352685" y="1044224"/>
              <a:ext cx="23914" cy="5992"/>
            </a:xfrm>
            <a:custGeom>
              <a:avLst/>
              <a:gdLst/>
              <a:ahLst/>
              <a:cxnLst/>
              <a:rect l="l" t="t" r="r" b="b"/>
              <a:pathLst>
                <a:path w="670" h="199" extrusionOk="0">
                  <a:moveTo>
                    <a:pt x="578" y="4"/>
                  </a:moveTo>
                  <a:cubicBezTo>
                    <a:pt x="246" y="0"/>
                    <a:pt x="86" y="75"/>
                    <a:pt x="1" y="187"/>
                  </a:cubicBezTo>
                  <a:cubicBezTo>
                    <a:pt x="304" y="179"/>
                    <a:pt x="669" y="199"/>
                    <a:pt x="578" y="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0" name="Google Shape;65480;p27"/>
            <p:cNvSpPr/>
            <p:nvPr/>
          </p:nvSpPr>
          <p:spPr>
            <a:xfrm>
              <a:off x="172142" y="1046392"/>
              <a:ext cx="14063" cy="4276"/>
            </a:xfrm>
            <a:custGeom>
              <a:avLst/>
              <a:gdLst/>
              <a:ahLst/>
              <a:cxnLst/>
              <a:rect l="l" t="t" r="r" b="b"/>
              <a:pathLst>
                <a:path w="394" h="142" extrusionOk="0">
                  <a:moveTo>
                    <a:pt x="293" y="26"/>
                  </a:moveTo>
                  <a:cubicBezTo>
                    <a:pt x="240" y="0"/>
                    <a:pt x="1" y="69"/>
                    <a:pt x="100" y="115"/>
                  </a:cubicBezTo>
                  <a:cubicBezTo>
                    <a:pt x="152" y="141"/>
                    <a:pt x="394"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1" name="Google Shape;65481;p27"/>
            <p:cNvSpPr/>
            <p:nvPr/>
          </p:nvSpPr>
          <p:spPr>
            <a:xfrm>
              <a:off x="8593739" y="1038172"/>
              <a:ext cx="27555" cy="10117"/>
            </a:xfrm>
            <a:custGeom>
              <a:avLst/>
              <a:gdLst/>
              <a:ahLst/>
              <a:cxnLst/>
              <a:rect l="l" t="t" r="r" b="b"/>
              <a:pathLst>
                <a:path w="772" h="336" extrusionOk="0">
                  <a:moveTo>
                    <a:pt x="772" y="299"/>
                  </a:moveTo>
                  <a:lnTo>
                    <a:pt x="772" y="27"/>
                  </a:lnTo>
                  <a:cubicBezTo>
                    <a:pt x="332" y="0"/>
                    <a:pt x="48" y="47"/>
                    <a:pt x="1" y="208"/>
                  </a:cubicBezTo>
                  <a:cubicBezTo>
                    <a:pt x="260" y="235"/>
                    <a:pt x="367" y="336"/>
                    <a:pt x="772"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2" name="Google Shape;65482;p27"/>
            <p:cNvSpPr/>
            <p:nvPr/>
          </p:nvSpPr>
          <p:spPr>
            <a:xfrm>
              <a:off x="7967347" y="1041273"/>
              <a:ext cx="6924" cy="6233"/>
            </a:xfrm>
            <a:custGeom>
              <a:avLst/>
              <a:gdLst/>
              <a:ahLst/>
              <a:cxnLst/>
              <a:rect l="l" t="t" r="r" b="b"/>
              <a:pathLst>
                <a:path w="194" h="207" extrusionOk="0">
                  <a:moveTo>
                    <a:pt x="193" y="102"/>
                  </a:moveTo>
                  <a:cubicBezTo>
                    <a:pt x="193" y="53"/>
                    <a:pt x="38" y="1"/>
                    <a:pt x="0" y="102"/>
                  </a:cubicBezTo>
                  <a:cubicBezTo>
                    <a:pt x="0" y="155"/>
                    <a:pt x="156" y="207"/>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3" name="Google Shape;65483;p27"/>
            <p:cNvSpPr/>
            <p:nvPr/>
          </p:nvSpPr>
          <p:spPr>
            <a:xfrm>
              <a:off x="7664395" y="1033445"/>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69"/>
                    <a:pt x="232" y="378"/>
                    <a:pt x="197"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4" name="Google Shape;65484;p27"/>
            <p:cNvSpPr/>
            <p:nvPr/>
          </p:nvSpPr>
          <p:spPr>
            <a:xfrm>
              <a:off x="7595581" y="1038564"/>
              <a:ext cx="7031" cy="6203"/>
            </a:xfrm>
            <a:custGeom>
              <a:avLst/>
              <a:gdLst/>
              <a:ahLst/>
              <a:cxnLst/>
              <a:rect l="l" t="t" r="r" b="b"/>
              <a:pathLst>
                <a:path w="197" h="206" extrusionOk="0">
                  <a:moveTo>
                    <a:pt x="195" y="104"/>
                  </a:moveTo>
                  <a:cubicBezTo>
                    <a:pt x="197" y="53"/>
                    <a:pt x="39" y="0"/>
                    <a:pt x="1" y="104"/>
                  </a:cubicBezTo>
                  <a:cubicBezTo>
                    <a:pt x="4" y="153"/>
                    <a:pt x="160" y="205"/>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5" name="Google Shape;65485;p27"/>
            <p:cNvSpPr/>
            <p:nvPr/>
          </p:nvSpPr>
          <p:spPr>
            <a:xfrm>
              <a:off x="4274669" y="1031639"/>
              <a:ext cx="58821" cy="12737"/>
            </a:xfrm>
            <a:custGeom>
              <a:avLst/>
              <a:gdLst/>
              <a:ahLst/>
              <a:cxnLst/>
              <a:rect l="l" t="t" r="r" b="b"/>
              <a:pathLst>
                <a:path w="1648" h="423" extrusionOk="0">
                  <a:moveTo>
                    <a:pt x="673" y="422"/>
                  </a:moveTo>
                  <a:cubicBezTo>
                    <a:pt x="1648" y="59"/>
                    <a:pt x="1" y="1"/>
                    <a:pt x="673" y="42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6" name="Google Shape;65486;p27"/>
            <p:cNvSpPr/>
            <p:nvPr/>
          </p:nvSpPr>
          <p:spPr>
            <a:xfrm>
              <a:off x="4615241" y="1038955"/>
              <a:ext cx="13777" cy="2740"/>
            </a:xfrm>
            <a:custGeom>
              <a:avLst/>
              <a:gdLst/>
              <a:ahLst/>
              <a:cxnLst/>
              <a:rect l="l" t="t" r="r" b="b"/>
              <a:pathLst>
                <a:path w="386" h="91" extrusionOk="0">
                  <a:moveTo>
                    <a:pt x="386" y="1"/>
                  </a:moveTo>
                  <a:cubicBezTo>
                    <a:pt x="236" y="20"/>
                    <a:pt x="6" y="2"/>
                    <a:pt x="1" y="91"/>
                  </a:cubicBezTo>
                  <a:cubicBezTo>
                    <a:pt x="151" y="70"/>
                    <a:pt x="382" y="87"/>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7" name="Google Shape;65487;p27"/>
            <p:cNvSpPr/>
            <p:nvPr/>
          </p:nvSpPr>
          <p:spPr>
            <a:xfrm>
              <a:off x="4078435" y="103621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8" name="Google Shape;65488;p27"/>
            <p:cNvSpPr/>
            <p:nvPr/>
          </p:nvSpPr>
          <p:spPr>
            <a:xfrm>
              <a:off x="3059719" y="1035854"/>
              <a:ext cx="6924" cy="6173"/>
            </a:xfrm>
            <a:custGeom>
              <a:avLst/>
              <a:gdLst/>
              <a:ahLst/>
              <a:cxnLst/>
              <a:rect l="l" t="t" r="r" b="b"/>
              <a:pathLst>
                <a:path w="194" h="205" extrusionOk="0">
                  <a:moveTo>
                    <a:pt x="193" y="104"/>
                  </a:moveTo>
                  <a:cubicBezTo>
                    <a:pt x="193" y="53"/>
                    <a:pt x="37" y="0"/>
                    <a:pt x="0" y="104"/>
                  </a:cubicBezTo>
                  <a:cubicBezTo>
                    <a:pt x="0" y="152"/>
                    <a:pt x="158" y="204"/>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9" name="Google Shape;65489;p27"/>
            <p:cNvSpPr/>
            <p:nvPr/>
          </p:nvSpPr>
          <p:spPr>
            <a:xfrm>
              <a:off x="1352649" y="1033114"/>
              <a:ext cx="7031" cy="6233"/>
            </a:xfrm>
            <a:custGeom>
              <a:avLst/>
              <a:gdLst/>
              <a:ahLst/>
              <a:cxnLst/>
              <a:rect l="l" t="t" r="r" b="b"/>
              <a:pathLst>
                <a:path w="197" h="207" extrusionOk="0">
                  <a:moveTo>
                    <a:pt x="194" y="103"/>
                  </a:moveTo>
                  <a:cubicBezTo>
                    <a:pt x="196" y="52"/>
                    <a:pt x="40" y="0"/>
                    <a:pt x="2" y="103"/>
                  </a:cubicBezTo>
                  <a:cubicBezTo>
                    <a:pt x="1" y="154"/>
                    <a:pt x="157" y="206"/>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0" name="Google Shape;65490;p27"/>
            <p:cNvSpPr/>
            <p:nvPr/>
          </p:nvSpPr>
          <p:spPr>
            <a:xfrm>
              <a:off x="8786439" y="1024653"/>
              <a:ext cx="27840" cy="18457"/>
            </a:xfrm>
            <a:custGeom>
              <a:avLst/>
              <a:gdLst/>
              <a:ahLst/>
              <a:cxnLst/>
              <a:rect l="l" t="t" r="r" b="b"/>
              <a:pathLst>
                <a:path w="780" h="613" extrusionOk="0">
                  <a:moveTo>
                    <a:pt x="0" y="293"/>
                  </a:moveTo>
                  <a:cubicBezTo>
                    <a:pt x="780" y="613"/>
                    <a:pt x="455" y="0"/>
                    <a:pt x="0" y="2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1" name="Google Shape;65491;p27"/>
            <p:cNvSpPr/>
            <p:nvPr/>
          </p:nvSpPr>
          <p:spPr>
            <a:xfrm>
              <a:off x="6508158" y="1030344"/>
              <a:ext cx="6924" cy="6233"/>
            </a:xfrm>
            <a:custGeom>
              <a:avLst/>
              <a:gdLst/>
              <a:ahLst/>
              <a:cxnLst/>
              <a:rect l="l" t="t" r="r" b="b"/>
              <a:pathLst>
                <a:path w="194" h="207" extrusionOk="0">
                  <a:moveTo>
                    <a:pt x="191" y="104"/>
                  </a:moveTo>
                  <a:cubicBezTo>
                    <a:pt x="193" y="54"/>
                    <a:pt x="38" y="1"/>
                    <a:pt x="0" y="104"/>
                  </a:cubicBezTo>
                  <a:cubicBezTo>
                    <a:pt x="0" y="155"/>
                    <a:pt x="158" y="207"/>
                    <a:pt x="19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2" name="Google Shape;65492;p27"/>
            <p:cNvSpPr/>
            <p:nvPr/>
          </p:nvSpPr>
          <p:spPr>
            <a:xfrm>
              <a:off x="8755352" y="1029952"/>
              <a:ext cx="14027" cy="4246"/>
            </a:xfrm>
            <a:custGeom>
              <a:avLst/>
              <a:gdLst/>
              <a:ahLst/>
              <a:cxnLst/>
              <a:rect l="l" t="t" r="r" b="b"/>
              <a:pathLst>
                <a:path w="393" h="141" extrusionOk="0">
                  <a:moveTo>
                    <a:pt x="100" y="117"/>
                  </a:moveTo>
                  <a:cubicBezTo>
                    <a:pt x="153" y="140"/>
                    <a:pt x="392" y="74"/>
                    <a:pt x="293" y="27"/>
                  </a:cubicBezTo>
                  <a:cubicBezTo>
                    <a:pt x="241"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3" name="Google Shape;65493;p27"/>
            <p:cNvSpPr/>
            <p:nvPr/>
          </p:nvSpPr>
          <p:spPr>
            <a:xfrm>
              <a:off x="2188838" y="1029922"/>
              <a:ext cx="14099" cy="4276"/>
            </a:xfrm>
            <a:custGeom>
              <a:avLst/>
              <a:gdLst/>
              <a:ahLst/>
              <a:cxnLst/>
              <a:rect l="l" t="t" r="r" b="b"/>
              <a:pathLst>
                <a:path w="395" h="142" extrusionOk="0">
                  <a:moveTo>
                    <a:pt x="294" y="26"/>
                  </a:moveTo>
                  <a:cubicBezTo>
                    <a:pt x="241" y="0"/>
                    <a:pt x="1" y="71"/>
                    <a:pt x="104" y="116"/>
                  </a:cubicBezTo>
                  <a:cubicBezTo>
                    <a:pt x="155" y="141"/>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4" name="Google Shape;65494;p27"/>
            <p:cNvSpPr/>
            <p:nvPr/>
          </p:nvSpPr>
          <p:spPr>
            <a:xfrm>
              <a:off x="1111837" y="1030705"/>
              <a:ext cx="13777" cy="2740"/>
            </a:xfrm>
            <a:custGeom>
              <a:avLst/>
              <a:gdLst/>
              <a:ahLst/>
              <a:cxnLst/>
              <a:rect l="l" t="t" r="r" b="b"/>
              <a:pathLst>
                <a:path w="386" h="91" extrusionOk="0">
                  <a:moveTo>
                    <a:pt x="385" y="0"/>
                  </a:moveTo>
                  <a:cubicBezTo>
                    <a:pt x="235" y="21"/>
                    <a:pt x="5" y="2"/>
                    <a:pt x="0" y="90"/>
                  </a:cubicBezTo>
                  <a:cubicBezTo>
                    <a:pt x="150" y="72"/>
                    <a:pt x="379" y="9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5" name="Google Shape;65495;p27"/>
            <p:cNvSpPr/>
            <p:nvPr/>
          </p:nvSpPr>
          <p:spPr>
            <a:xfrm>
              <a:off x="798462" y="1029952"/>
              <a:ext cx="14063" cy="4246"/>
            </a:xfrm>
            <a:custGeom>
              <a:avLst/>
              <a:gdLst/>
              <a:ahLst/>
              <a:cxnLst/>
              <a:rect l="l" t="t" r="r" b="b"/>
              <a:pathLst>
                <a:path w="394" h="141" extrusionOk="0">
                  <a:moveTo>
                    <a:pt x="102" y="117"/>
                  </a:moveTo>
                  <a:cubicBezTo>
                    <a:pt x="155" y="140"/>
                    <a:pt x="393" y="74"/>
                    <a:pt x="294" y="27"/>
                  </a:cubicBezTo>
                  <a:cubicBezTo>
                    <a:pt x="242" y="1"/>
                    <a:pt x="1"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6" name="Google Shape;65496;p27"/>
            <p:cNvSpPr/>
            <p:nvPr/>
          </p:nvSpPr>
          <p:spPr>
            <a:xfrm>
              <a:off x="8889624" y="1022335"/>
              <a:ext cx="23950" cy="6052"/>
            </a:xfrm>
            <a:custGeom>
              <a:avLst/>
              <a:gdLst/>
              <a:ahLst/>
              <a:cxnLst/>
              <a:rect l="l" t="t" r="r" b="b"/>
              <a:pathLst>
                <a:path w="671" h="201" extrusionOk="0">
                  <a:moveTo>
                    <a:pt x="582" y="6"/>
                  </a:moveTo>
                  <a:cubicBezTo>
                    <a:pt x="249" y="0"/>
                    <a:pt x="88" y="76"/>
                    <a:pt x="1" y="187"/>
                  </a:cubicBezTo>
                  <a:cubicBezTo>
                    <a:pt x="305" y="181"/>
                    <a:pt x="670" y="200"/>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7" name="Google Shape;65497;p27"/>
            <p:cNvSpPr/>
            <p:nvPr/>
          </p:nvSpPr>
          <p:spPr>
            <a:xfrm>
              <a:off x="8769521" y="1022215"/>
              <a:ext cx="23878" cy="5811"/>
            </a:xfrm>
            <a:custGeom>
              <a:avLst/>
              <a:gdLst/>
              <a:ahLst/>
              <a:cxnLst/>
              <a:rect l="l" t="t" r="r" b="b"/>
              <a:pathLst>
                <a:path w="669" h="193" extrusionOk="0">
                  <a:moveTo>
                    <a:pt x="474" y="192"/>
                  </a:moveTo>
                  <a:cubicBezTo>
                    <a:pt x="474" y="102"/>
                    <a:pt x="630" y="85"/>
                    <a:pt x="669" y="11"/>
                  </a:cubicBezTo>
                  <a:cubicBezTo>
                    <a:pt x="363" y="21"/>
                    <a:pt x="1" y="0"/>
                    <a:pt x="88"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8" name="Google Shape;65498;p27"/>
            <p:cNvSpPr/>
            <p:nvPr/>
          </p:nvSpPr>
          <p:spPr>
            <a:xfrm>
              <a:off x="2894501" y="1017036"/>
              <a:ext cx="13813" cy="10960"/>
            </a:xfrm>
            <a:custGeom>
              <a:avLst/>
              <a:gdLst/>
              <a:ahLst/>
              <a:cxnLst/>
              <a:rect l="l" t="t" r="r" b="b"/>
              <a:pathLst>
                <a:path w="387" h="364" extrusionOk="0">
                  <a:moveTo>
                    <a:pt x="387" y="0"/>
                  </a:moveTo>
                  <a:lnTo>
                    <a:pt x="0" y="0"/>
                  </a:lnTo>
                  <a:lnTo>
                    <a:pt x="0" y="363"/>
                  </a:lnTo>
                  <a:lnTo>
                    <a:pt x="387" y="36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9" name="Google Shape;65499;p27"/>
            <p:cNvSpPr/>
            <p:nvPr/>
          </p:nvSpPr>
          <p:spPr>
            <a:xfrm>
              <a:off x="6738584" y="1021733"/>
              <a:ext cx="14099" cy="4336"/>
            </a:xfrm>
            <a:custGeom>
              <a:avLst/>
              <a:gdLst/>
              <a:ahLst/>
              <a:cxnLst/>
              <a:rect l="l" t="t" r="r" b="b"/>
              <a:pathLst>
                <a:path w="395" h="144" extrusionOk="0">
                  <a:moveTo>
                    <a:pt x="294" y="26"/>
                  </a:moveTo>
                  <a:cubicBezTo>
                    <a:pt x="241" y="1"/>
                    <a:pt x="0" y="70"/>
                    <a:pt x="98" y="117"/>
                  </a:cubicBezTo>
                  <a:cubicBezTo>
                    <a:pt x="154" y="143"/>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0" name="Google Shape;65500;p27"/>
            <p:cNvSpPr/>
            <p:nvPr/>
          </p:nvSpPr>
          <p:spPr>
            <a:xfrm>
              <a:off x="8222008" y="1019776"/>
              <a:ext cx="13777" cy="2770"/>
            </a:xfrm>
            <a:custGeom>
              <a:avLst/>
              <a:gdLst/>
              <a:ahLst/>
              <a:cxnLst/>
              <a:rect l="l" t="t" r="r" b="b"/>
              <a:pathLst>
                <a:path w="386" h="92" extrusionOk="0">
                  <a:moveTo>
                    <a:pt x="385" y="1"/>
                  </a:moveTo>
                  <a:cubicBezTo>
                    <a:pt x="238" y="23"/>
                    <a:pt x="7" y="4"/>
                    <a:pt x="0" y="92"/>
                  </a:cubicBezTo>
                  <a:cubicBezTo>
                    <a:pt x="149" y="71"/>
                    <a:pt x="383"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1" name="Google Shape;65501;p27"/>
            <p:cNvSpPr/>
            <p:nvPr/>
          </p:nvSpPr>
          <p:spPr>
            <a:xfrm>
              <a:off x="6521935" y="1019294"/>
              <a:ext cx="20666" cy="3734"/>
            </a:xfrm>
            <a:custGeom>
              <a:avLst/>
              <a:gdLst/>
              <a:ahLst/>
              <a:cxnLst/>
              <a:rect l="l" t="t" r="r" b="b"/>
              <a:pathLst>
                <a:path w="579" h="124" extrusionOk="0">
                  <a:moveTo>
                    <a:pt x="579" y="17"/>
                  </a:moveTo>
                  <a:cubicBezTo>
                    <a:pt x="352" y="30"/>
                    <a:pt x="31" y="1"/>
                    <a:pt x="1" y="108"/>
                  </a:cubicBezTo>
                  <a:cubicBezTo>
                    <a:pt x="226" y="94"/>
                    <a:pt x="547" y="124"/>
                    <a:pt x="579"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2" name="Google Shape;65502;p27"/>
            <p:cNvSpPr/>
            <p:nvPr/>
          </p:nvSpPr>
          <p:spPr>
            <a:xfrm>
              <a:off x="8841547" y="1013875"/>
              <a:ext cx="6889" cy="6293"/>
            </a:xfrm>
            <a:custGeom>
              <a:avLst/>
              <a:gdLst/>
              <a:ahLst/>
              <a:cxnLst/>
              <a:rect l="l" t="t" r="r" b="b"/>
              <a:pathLst>
                <a:path w="193" h="209" extrusionOk="0">
                  <a:moveTo>
                    <a:pt x="192" y="105"/>
                  </a:moveTo>
                  <a:cubicBezTo>
                    <a:pt x="192" y="54"/>
                    <a:pt x="38" y="1"/>
                    <a:pt x="1" y="105"/>
                  </a:cubicBezTo>
                  <a:cubicBezTo>
                    <a:pt x="1" y="156"/>
                    <a:pt x="153"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3" name="Google Shape;65503;p27"/>
            <p:cNvSpPr/>
            <p:nvPr/>
          </p:nvSpPr>
          <p:spPr>
            <a:xfrm>
              <a:off x="8689143" y="1014266"/>
              <a:ext cx="21523" cy="6474"/>
            </a:xfrm>
            <a:custGeom>
              <a:avLst/>
              <a:gdLst/>
              <a:ahLst/>
              <a:cxnLst/>
              <a:rect l="l" t="t" r="r" b="b"/>
              <a:pathLst>
                <a:path w="603" h="215" extrusionOk="0">
                  <a:moveTo>
                    <a:pt x="603" y="184"/>
                  </a:moveTo>
                  <a:lnTo>
                    <a:pt x="603" y="1"/>
                  </a:lnTo>
                  <a:lnTo>
                    <a:pt x="27" y="1"/>
                  </a:lnTo>
                  <a:cubicBezTo>
                    <a:pt x="1" y="164"/>
                    <a:pt x="219" y="215"/>
                    <a:pt x="603" y="1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4" name="Google Shape;65504;p27"/>
            <p:cNvSpPr/>
            <p:nvPr/>
          </p:nvSpPr>
          <p:spPr>
            <a:xfrm>
              <a:off x="1398585" y="1001199"/>
              <a:ext cx="37120" cy="15868"/>
            </a:xfrm>
            <a:custGeom>
              <a:avLst/>
              <a:gdLst/>
              <a:ahLst/>
              <a:cxnLst/>
              <a:rect l="l" t="t" r="r" b="b"/>
              <a:pathLst>
                <a:path w="1040" h="527" extrusionOk="0">
                  <a:moveTo>
                    <a:pt x="837" y="526"/>
                  </a:moveTo>
                  <a:cubicBezTo>
                    <a:pt x="1040" y="0"/>
                    <a:pt x="1" y="490"/>
                    <a:pt x="837" y="5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5" name="Google Shape;65505;p27"/>
            <p:cNvSpPr/>
            <p:nvPr/>
          </p:nvSpPr>
          <p:spPr>
            <a:xfrm>
              <a:off x="8160190" y="1003397"/>
              <a:ext cx="29946" cy="10990"/>
            </a:xfrm>
            <a:custGeom>
              <a:avLst/>
              <a:gdLst/>
              <a:ahLst/>
              <a:cxnLst/>
              <a:rect l="l" t="t" r="r" b="b"/>
              <a:pathLst>
                <a:path w="839" h="365" extrusionOk="0">
                  <a:moveTo>
                    <a:pt x="576" y="0"/>
                  </a:moveTo>
                  <a:cubicBezTo>
                    <a:pt x="744" y="291"/>
                    <a:pt x="77" y="188"/>
                    <a:pt x="0" y="364"/>
                  </a:cubicBezTo>
                  <a:lnTo>
                    <a:pt x="770" y="364"/>
                  </a:lnTo>
                  <a:cubicBezTo>
                    <a:pt x="736" y="229"/>
                    <a:pt x="838" y="28"/>
                    <a:pt x="5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6" name="Google Shape;65506;p27"/>
            <p:cNvSpPr/>
            <p:nvPr/>
          </p:nvSpPr>
          <p:spPr>
            <a:xfrm>
              <a:off x="6535676" y="1011556"/>
              <a:ext cx="13777" cy="2740"/>
            </a:xfrm>
            <a:custGeom>
              <a:avLst/>
              <a:gdLst/>
              <a:ahLst/>
              <a:cxnLst/>
              <a:rect l="l" t="t" r="r" b="b"/>
              <a:pathLst>
                <a:path w="386" h="91" extrusionOk="0">
                  <a:moveTo>
                    <a:pt x="386" y="1"/>
                  </a:moveTo>
                  <a:cubicBezTo>
                    <a:pt x="238" y="20"/>
                    <a:pt x="6" y="5"/>
                    <a:pt x="1" y="91"/>
                  </a:cubicBezTo>
                  <a:cubicBezTo>
                    <a:pt x="149" y="71"/>
                    <a:pt x="383" y="89"/>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7" name="Google Shape;65507;p27"/>
            <p:cNvSpPr/>
            <p:nvPr/>
          </p:nvSpPr>
          <p:spPr>
            <a:xfrm>
              <a:off x="5072882" y="1010864"/>
              <a:ext cx="14027" cy="4215"/>
            </a:xfrm>
            <a:custGeom>
              <a:avLst/>
              <a:gdLst/>
              <a:ahLst/>
              <a:cxnLst/>
              <a:rect l="l" t="t" r="r" b="b"/>
              <a:pathLst>
                <a:path w="393" h="140" extrusionOk="0">
                  <a:moveTo>
                    <a:pt x="295" y="24"/>
                  </a:moveTo>
                  <a:cubicBezTo>
                    <a:pt x="242" y="0"/>
                    <a:pt x="1" y="68"/>
                    <a:pt x="101" y="114"/>
                  </a:cubicBezTo>
                  <a:cubicBezTo>
                    <a:pt x="154" y="140"/>
                    <a:pt x="393"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8" name="Google Shape;65508;p27"/>
            <p:cNvSpPr/>
            <p:nvPr/>
          </p:nvSpPr>
          <p:spPr>
            <a:xfrm>
              <a:off x="2137299" y="1006107"/>
              <a:ext cx="22700" cy="8190"/>
            </a:xfrm>
            <a:custGeom>
              <a:avLst/>
              <a:gdLst/>
              <a:ahLst/>
              <a:cxnLst/>
              <a:rect l="l" t="t" r="r" b="b"/>
              <a:pathLst>
                <a:path w="636" h="272" extrusionOk="0">
                  <a:moveTo>
                    <a:pt x="2" y="272"/>
                  </a:moveTo>
                  <a:lnTo>
                    <a:pt x="386" y="272"/>
                  </a:lnTo>
                  <a:cubicBezTo>
                    <a:pt x="399" y="156"/>
                    <a:pt x="635" y="146"/>
                    <a:pt x="581" y="0"/>
                  </a:cubicBezTo>
                  <a:lnTo>
                    <a:pt x="1" y="0"/>
                  </a:lnTo>
                  <a:cubicBezTo>
                    <a:pt x="2" y="92"/>
                    <a:pt x="2" y="182"/>
                    <a:pt x="2"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9" name="Google Shape;65509;p27"/>
            <p:cNvSpPr/>
            <p:nvPr/>
          </p:nvSpPr>
          <p:spPr>
            <a:xfrm>
              <a:off x="8748427" y="1008094"/>
              <a:ext cx="14063" cy="4246"/>
            </a:xfrm>
            <a:custGeom>
              <a:avLst/>
              <a:gdLst/>
              <a:ahLst/>
              <a:cxnLst/>
              <a:rect l="l" t="t" r="r" b="b"/>
              <a:pathLst>
                <a:path w="394" h="141" extrusionOk="0">
                  <a:moveTo>
                    <a:pt x="102" y="116"/>
                  </a:moveTo>
                  <a:cubicBezTo>
                    <a:pt x="156" y="141"/>
                    <a:pt x="393" y="73"/>
                    <a:pt x="294" y="24"/>
                  </a:cubicBezTo>
                  <a:cubicBezTo>
                    <a:pt x="240" y="1"/>
                    <a:pt x="0"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0" name="Google Shape;65510;p27"/>
            <p:cNvSpPr/>
            <p:nvPr/>
          </p:nvSpPr>
          <p:spPr>
            <a:xfrm>
              <a:off x="6880209" y="999151"/>
              <a:ext cx="20273" cy="13550"/>
            </a:xfrm>
            <a:custGeom>
              <a:avLst/>
              <a:gdLst/>
              <a:ahLst/>
              <a:cxnLst/>
              <a:rect l="l" t="t" r="r" b="b"/>
              <a:pathLst>
                <a:path w="568" h="450" extrusionOk="0">
                  <a:moveTo>
                    <a:pt x="375" y="413"/>
                  </a:moveTo>
                  <a:cubicBezTo>
                    <a:pt x="386" y="358"/>
                    <a:pt x="404" y="306"/>
                    <a:pt x="567" y="321"/>
                  </a:cubicBezTo>
                  <a:lnTo>
                    <a:pt x="567" y="139"/>
                  </a:lnTo>
                  <a:cubicBezTo>
                    <a:pt x="92" y="0"/>
                    <a:pt x="1" y="449"/>
                    <a:pt x="375"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1" name="Google Shape;65511;p27"/>
            <p:cNvSpPr/>
            <p:nvPr/>
          </p:nvSpPr>
          <p:spPr>
            <a:xfrm>
              <a:off x="6081319" y="1005986"/>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2" name="Google Shape;65512;p27"/>
            <p:cNvSpPr/>
            <p:nvPr/>
          </p:nvSpPr>
          <p:spPr>
            <a:xfrm>
              <a:off x="7809090" y="997917"/>
              <a:ext cx="33551" cy="17283"/>
            </a:xfrm>
            <a:custGeom>
              <a:avLst/>
              <a:gdLst/>
              <a:ahLst/>
              <a:cxnLst/>
              <a:rect l="l" t="t" r="r" b="b"/>
              <a:pathLst>
                <a:path w="940" h="574" extrusionOk="0">
                  <a:moveTo>
                    <a:pt x="0" y="91"/>
                  </a:moveTo>
                  <a:lnTo>
                    <a:pt x="0" y="274"/>
                  </a:lnTo>
                  <a:cubicBezTo>
                    <a:pt x="354" y="574"/>
                    <a:pt x="940" y="1"/>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3" name="Google Shape;65513;p27"/>
            <p:cNvSpPr/>
            <p:nvPr/>
          </p:nvSpPr>
          <p:spPr>
            <a:xfrm>
              <a:off x="6497700" y="1005384"/>
              <a:ext cx="14027" cy="4246"/>
            </a:xfrm>
            <a:custGeom>
              <a:avLst/>
              <a:gdLst/>
              <a:ahLst/>
              <a:cxnLst/>
              <a:rect l="l" t="t" r="r" b="b"/>
              <a:pathLst>
                <a:path w="393" h="141" extrusionOk="0">
                  <a:moveTo>
                    <a:pt x="293" y="26"/>
                  </a:moveTo>
                  <a:cubicBezTo>
                    <a:pt x="240" y="1"/>
                    <a:pt x="1" y="70"/>
                    <a:pt x="101" y="117"/>
                  </a:cubicBezTo>
                  <a:cubicBezTo>
                    <a:pt x="153" y="140"/>
                    <a:pt x="392"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4" name="Google Shape;65514;p27"/>
            <p:cNvSpPr/>
            <p:nvPr/>
          </p:nvSpPr>
          <p:spPr>
            <a:xfrm>
              <a:off x="4315893" y="986867"/>
              <a:ext cx="37870" cy="26858"/>
            </a:xfrm>
            <a:custGeom>
              <a:avLst/>
              <a:gdLst/>
              <a:ahLst/>
              <a:cxnLst/>
              <a:rect l="l" t="t" r="r" b="b"/>
              <a:pathLst>
                <a:path w="1061" h="892" extrusionOk="0">
                  <a:moveTo>
                    <a:pt x="1061" y="549"/>
                  </a:moveTo>
                  <a:lnTo>
                    <a:pt x="1061" y="368"/>
                  </a:lnTo>
                  <a:cubicBezTo>
                    <a:pt x="280" y="1"/>
                    <a:pt x="1" y="891"/>
                    <a:pt x="1061"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5" name="Google Shape;65515;p27"/>
            <p:cNvSpPr/>
            <p:nvPr/>
          </p:nvSpPr>
          <p:spPr>
            <a:xfrm>
              <a:off x="9025396" y="995177"/>
              <a:ext cx="22629" cy="8250"/>
            </a:xfrm>
            <a:custGeom>
              <a:avLst/>
              <a:gdLst/>
              <a:ahLst/>
              <a:cxnLst/>
              <a:rect l="l" t="t" r="r" b="b"/>
              <a:pathLst>
                <a:path w="634" h="274" extrusionOk="0">
                  <a:moveTo>
                    <a:pt x="634" y="0"/>
                  </a:moveTo>
                  <a:lnTo>
                    <a:pt x="248" y="0"/>
                  </a:lnTo>
                  <a:cubicBezTo>
                    <a:pt x="235" y="117"/>
                    <a:pt x="0" y="126"/>
                    <a:pt x="54" y="273"/>
                  </a:cubicBezTo>
                  <a:lnTo>
                    <a:pt x="634"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6" name="Google Shape;65516;p27"/>
            <p:cNvSpPr/>
            <p:nvPr/>
          </p:nvSpPr>
          <p:spPr>
            <a:xfrm>
              <a:off x="17418" y="997526"/>
              <a:ext cx="6889" cy="6203"/>
            </a:xfrm>
            <a:custGeom>
              <a:avLst/>
              <a:gdLst/>
              <a:ahLst/>
              <a:cxnLst/>
              <a:rect l="l" t="t" r="r" b="b"/>
              <a:pathLst>
                <a:path w="193" h="206" extrusionOk="0">
                  <a:moveTo>
                    <a:pt x="193" y="104"/>
                  </a:moveTo>
                  <a:cubicBezTo>
                    <a:pt x="193" y="53"/>
                    <a:pt x="39" y="1"/>
                    <a:pt x="1" y="104"/>
                  </a:cubicBezTo>
                  <a:cubicBezTo>
                    <a:pt x="1" y="155"/>
                    <a:pt x="156" y="206"/>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7" name="Google Shape;65517;p27"/>
            <p:cNvSpPr/>
            <p:nvPr/>
          </p:nvSpPr>
          <p:spPr>
            <a:xfrm>
              <a:off x="8669441" y="994816"/>
              <a:ext cx="6924" cy="6233"/>
            </a:xfrm>
            <a:custGeom>
              <a:avLst/>
              <a:gdLst/>
              <a:ahLst/>
              <a:cxnLst/>
              <a:rect l="l" t="t" r="r" b="b"/>
              <a:pathLst>
                <a:path w="194" h="207" extrusionOk="0">
                  <a:moveTo>
                    <a:pt x="191" y="104"/>
                  </a:moveTo>
                  <a:cubicBezTo>
                    <a:pt x="194" y="53"/>
                    <a:pt x="37" y="1"/>
                    <a:pt x="1" y="104"/>
                  </a:cubicBezTo>
                  <a:cubicBezTo>
                    <a:pt x="1" y="155"/>
                    <a:pt x="157" y="207"/>
                    <a:pt x="19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8" name="Google Shape;65518;p27"/>
            <p:cNvSpPr/>
            <p:nvPr/>
          </p:nvSpPr>
          <p:spPr>
            <a:xfrm>
              <a:off x="8318769" y="986958"/>
              <a:ext cx="39547" cy="16771"/>
            </a:xfrm>
            <a:custGeom>
              <a:avLst/>
              <a:gdLst/>
              <a:ahLst/>
              <a:cxnLst/>
              <a:rect l="l" t="t" r="r" b="b"/>
              <a:pathLst>
                <a:path w="1108" h="557" extrusionOk="0">
                  <a:moveTo>
                    <a:pt x="955" y="455"/>
                  </a:moveTo>
                  <a:cubicBezTo>
                    <a:pt x="1107" y="143"/>
                    <a:pt x="774" y="57"/>
                    <a:pt x="375" y="1"/>
                  </a:cubicBezTo>
                  <a:cubicBezTo>
                    <a:pt x="0" y="175"/>
                    <a:pt x="173" y="557"/>
                    <a:pt x="955"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9" name="Google Shape;65519;p27"/>
            <p:cNvSpPr/>
            <p:nvPr/>
          </p:nvSpPr>
          <p:spPr>
            <a:xfrm>
              <a:off x="5664759" y="997164"/>
              <a:ext cx="14063" cy="4276"/>
            </a:xfrm>
            <a:custGeom>
              <a:avLst/>
              <a:gdLst/>
              <a:ahLst/>
              <a:cxnLst/>
              <a:rect l="l" t="t" r="r" b="b"/>
              <a:pathLst>
                <a:path w="394" h="142" extrusionOk="0">
                  <a:moveTo>
                    <a:pt x="295" y="26"/>
                  </a:moveTo>
                  <a:cubicBezTo>
                    <a:pt x="244" y="1"/>
                    <a:pt x="1" y="70"/>
                    <a:pt x="103" y="116"/>
                  </a:cubicBezTo>
                  <a:cubicBezTo>
                    <a:pt x="158"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0" name="Google Shape;65520;p27"/>
            <p:cNvSpPr/>
            <p:nvPr/>
          </p:nvSpPr>
          <p:spPr>
            <a:xfrm>
              <a:off x="695313" y="997164"/>
              <a:ext cx="13956" cy="4276"/>
            </a:xfrm>
            <a:custGeom>
              <a:avLst/>
              <a:gdLst/>
              <a:ahLst/>
              <a:cxnLst/>
              <a:rect l="l" t="t" r="r" b="b"/>
              <a:pathLst>
                <a:path w="391" h="142" extrusionOk="0">
                  <a:moveTo>
                    <a:pt x="293" y="26"/>
                  </a:moveTo>
                  <a:cubicBezTo>
                    <a:pt x="238" y="1"/>
                    <a:pt x="1" y="70"/>
                    <a:pt x="97" y="116"/>
                  </a:cubicBezTo>
                  <a:cubicBezTo>
                    <a:pt x="153" y="142"/>
                    <a:pt x="391"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1" name="Google Shape;65521;p27"/>
            <p:cNvSpPr/>
            <p:nvPr/>
          </p:nvSpPr>
          <p:spPr>
            <a:xfrm>
              <a:off x="8745108" y="995177"/>
              <a:ext cx="13813" cy="2740"/>
            </a:xfrm>
            <a:custGeom>
              <a:avLst/>
              <a:gdLst/>
              <a:ahLst/>
              <a:cxnLst/>
              <a:rect l="l" t="t" r="r" b="b"/>
              <a:pathLst>
                <a:path w="387" h="91" extrusionOk="0">
                  <a:moveTo>
                    <a:pt x="387" y="0"/>
                  </a:moveTo>
                  <a:cubicBezTo>
                    <a:pt x="237" y="21"/>
                    <a:pt x="7" y="2"/>
                    <a:pt x="1" y="90"/>
                  </a:cubicBezTo>
                  <a:cubicBezTo>
                    <a:pt x="151" y="71"/>
                    <a:pt x="382"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2" name="Google Shape;65522;p27"/>
            <p:cNvSpPr/>
            <p:nvPr/>
          </p:nvSpPr>
          <p:spPr>
            <a:xfrm>
              <a:off x="6404865" y="973409"/>
              <a:ext cx="52754" cy="24540"/>
            </a:xfrm>
            <a:custGeom>
              <a:avLst/>
              <a:gdLst/>
              <a:ahLst/>
              <a:cxnLst/>
              <a:rect l="l" t="t" r="r" b="b"/>
              <a:pathLst>
                <a:path w="1478" h="815" extrusionOk="0">
                  <a:moveTo>
                    <a:pt x="0" y="815"/>
                  </a:moveTo>
                  <a:cubicBezTo>
                    <a:pt x="1478" y="680"/>
                    <a:pt x="33" y="0"/>
                    <a:pt x="0" y="8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3" name="Google Shape;65523;p27"/>
            <p:cNvSpPr/>
            <p:nvPr/>
          </p:nvSpPr>
          <p:spPr>
            <a:xfrm>
              <a:off x="674576" y="994424"/>
              <a:ext cx="14063" cy="4306"/>
            </a:xfrm>
            <a:custGeom>
              <a:avLst/>
              <a:gdLst/>
              <a:ahLst/>
              <a:cxnLst/>
              <a:rect l="l" t="t" r="r" b="b"/>
              <a:pathLst>
                <a:path w="394" h="143" extrusionOk="0">
                  <a:moveTo>
                    <a:pt x="292" y="25"/>
                  </a:moveTo>
                  <a:cubicBezTo>
                    <a:pt x="242" y="1"/>
                    <a:pt x="1" y="70"/>
                    <a:pt x="100" y="115"/>
                  </a:cubicBezTo>
                  <a:cubicBezTo>
                    <a:pt x="156" y="143"/>
                    <a:pt x="394"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4" name="Google Shape;65524;p27"/>
            <p:cNvSpPr/>
            <p:nvPr/>
          </p:nvSpPr>
          <p:spPr>
            <a:xfrm>
              <a:off x="3218012" y="986656"/>
              <a:ext cx="7031" cy="6203"/>
            </a:xfrm>
            <a:custGeom>
              <a:avLst/>
              <a:gdLst/>
              <a:ahLst/>
              <a:cxnLst/>
              <a:rect l="l" t="t" r="r" b="b"/>
              <a:pathLst>
                <a:path w="197" h="206" extrusionOk="0">
                  <a:moveTo>
                    <a:pt x="194" y="101"/>
                  </a:moveTo>
                  <a:cubicBezTo>
                    <a:pt x="196" y="52"/>
                    <a:pt x="38" y="0"/>
                    <a:pt x="1" y="101"/>
                  </a:cubicBezTo>
                  <a:cubicBezTo>
                    <a:pt x="1" y="153"/>
                    <a:pt x="160" y="205"/>
                    <a:pt x="194"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5" name="Google Shape;65525;p27"/>
            <p:cNvSpPr/>
            <p:nvPr/>
          </p:nvSpPr>
          <p:spPr>
            <a:xfrm>
              <a:off x="6962443" y="981538"/>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6" name="Google Shape;65526;p27"/>
            <p:cNvSpPr/>
            <p:nvPr/>
          </p:nvSpPr>
          <p:spPr>
            <a:xfrm>
              <a:off x="6645821" y="981448"/>
              <a:ext cx="20666" cy="8220"/>
            </a:xfrm>
            <a:custGeom>
              <a:avLst/>
              <a:gdLst/>
              <a:ahLst/>
              <a:cxnLst/>
              <a:rect l="l" t="t" r="r" b="b"/>
              <a:pathLst>
                <a:path w="579" h="273" extrusionOk="0">
                  <a:moveTo>
                    <a:pt x="579" y="92"/>
                  </a:moveTo>
                  <a:cubicBezTo>
                    <a:pt x="385" y="92"/>
                    <a:pt x="348" y="18"/>
                    <a:pt x="194" y="1"/>
                  </a:cubicBezTo>
                  <a:cubicBezTo>
                    <a:pt x="194" y="92"/>
                    <a:pt x="38" y="109"/>
                    <a:pt x="0" y="182"/>
                  </a:cubicBezTo>
                  <a:cubicBezTo>
                    <a:pt x="194" y="182"/>
                    <a:pt x="230" y="255"/>
                    <a:pt x="385" y="272"/>
                  </a:cubicBezTo>
                  <a:cubicBezTo>
                    <a:pt x="385" y="184"/>
                    <a:pt x="541" y="168"/>
                    <a:pt x="57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7" name="Google Shape;65527;p27"/>
            <p:cNvSpPr/>
            <p:nvPr/>
          </p:nvSpPr>
          <p:spPr>
            <a:xfrm>
              <a:off x="3613656" y="986175"/>
              <a:ext cx="14099" cy="4306"/>
            </a:xfrm>
            <a:custGeom>
              <a:avLst/>
              <a:gdLst/>
              <a:ahLst/>
              <a:cxnLst/>
              <a:rect l="l" t="t" r="r" b="b"/>
              <a:pathLst>
                <a:path w="395" h="143" extrusionOk="0">
                  <a:moveTo>
                    <a:pt x="292" y="27"/>
                  </a:moveTo>
                  <a:cubicBezTo>
                    <a:pt x="238" y="0"/>
                    <a:pt x="0" y="71"/>
                    <a:pt x="102" y="117"/>
                  </a:cubicBezTo>
                  <a:cubicBezTo>
                    <a:pt x="153" y="143"/>
                    <a:pt x="395" y="75"/>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8" name="Google Shape;65528;p27"/>
            <p:cNvSpPr/>
            <p:nvPr/>
          </p:nvSpPr>
          <p:spPr>
            <a:xfrm>
              <a:off x="2213180" y="983886"/>
              <a:ext cx="6853" cy="6203"/>
            </a:xfrm>
            <a:custGeom>
              <a:avLst/>
              <a:gdLst/>
              <a:ahLst/>
              <a:cxnLst/>
              <a:rect l="l" t="t" r="r" b="b"/>
              <a:pathLst>
                <a:path w="192" h="206" extrusionOk="0">
                  <a:moveTo>
                    <a:pt x="191" y="103"/>
                  </a:moveTo>
                  <a:cubicBezTo>
                    <a:pt x="192" y="53"/>
                    <a:pt x="35" y="1"/>
                    <a:pt x="0" y="103"/>
                  </a:cubicBezTo>
                  <a:cubicBezTo>
                    <a:pt x="0" y="153"/>
                    <a:pt x="154" y="206"/>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9" name="Google Shape;65529;p27"/>
            <p:cNvSpPr/>
            <p:nvPr/>
          </p:nvSpPr>
          <p:spPr>
            <a:xfrm>
              <a:off x="8115218" y="983495"/>
              <a:ext cx="14063" cy="4276"/>
            </a:xfrm>
            <a:custGeom>
              <a:avLst/>
              <a:gdLst/>
              <a:ahLst/>
              <a:cxnLst/>
              <a:rect l="l" t="t" r="r" b="b"/>
              <a:pathLst>
                <a:path w="394" h="142" extrusionOk="0">
                  <a:moveTo>
                    <a:pt x="294" y="24"/>
                  </a:moveTo>
                  <a:cubicBezTo>
                    <a:pt x="242" y="1"/>
                    <a:pt x="0" y="69"/>
                    <a:pt x="101" y="116"/>
                  </a:cubicBezTo>
                  <a:cubicBezTo>
                    <a:pt x="156" y="142"/>
                    <a:pt x="393"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0" name="Google Shape;65530;p27"/>
            <p:cNvSpPr/>
            <p:nvPr/>
          </p:nvSpPr>
          <p:spPr>
            <a:xfrm>
              <a:off x="275363" y="983495"/>
              <a:ext cx="13991" cy="4276"/>
            </a:xfrm>
            <a:custGeom>
              <a:avLst/>
              <a:gdLst/>
              <a:ahLst/>
              <a:cxnLst/>
              <a:rect l="l" t="t" r="r" b="b"/>
              <a:pathLst>
                <a:path w="392" h="142" extrusionOk="0">
                  <a:moveTo>
                    <a:pt x="294" y="24"/>
                  </a:moveTo>
                  <a:cubicBezTo>
                    <a:pt x="240" y="1"/>
                    <a:pt x="0" y="69"/>
                    <a:pt x="99" y="116"/>
                  </a:cubicBezTo>
                  <a:cubicBezTo>
                    <a:pt x="154" y="142"/>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1" name="Google Shape;65531;p27"/>
            <p:cNvSpPr/>
            <p:nvPr/>
          </p:nvSpPr>
          <p:spPr>
            <a:xfrm>
              <a:off x="6800509" y="980725"/>
              <a:ext cx="14063" cy="4306"/>
            </a:xfrm>
            <a:custGeom>
              <a:avLst/>
              <a:gdLst/>
              <a:ahLst/>
              <a:cxnLst/>
              <a:rect l="l" t="t" r="r" b="b"/>
              <a:pathLst>
                <a:path w="394" h="143" extrusionOk="0">
                  <a:moveTo>
                    <a:pt x="295" y="27"/>
                  </a:moveTo>
                  <a:cubicBezTo>
                    <a:pt x="240" y="0"/>
                    <a:pt x="0" y="71"/>
                    <a:pt x="102" y="119"/>
                  </a:cubicBezTo>
                  <a:cubicBezTo>
                    <a:pt x="154" y="142"/>
                    <a:pt x="393" y="74"/>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2" name="Google Shape;65532;p27"/>
            <p:cNvSpPr/>
            <p:nvPr/>
          </p:nvSpPr>
          <p:spPr>
            <a:xfrm>
              <a:off x="6539352" y="975667"/>
              <a:ext cx="23843" cy="5902"/>
            </a:xfrm>
            <a:custGeom>
              <a:avLst/>
              <a:gdLst/>
              <a:ahLst/>
              <a:cxnLst/>
              <a:rect l="l" t="t" r="r" b="b"/>
              <a:pathLst>
                <a:path w="668" h="196" extrusionOk="0">
                  <a:moveTo>
                    <a:pt x="476" y="195"/>
                  </a:moveTo>
                  <a:cubicBezTo>
                    <a:pt x="476" y="103"/>
                    <a:pt x="632" y="87"/>
                    <a:pt x="668" y="14"/>
                  </a:cubicBezTo>
                  <a:cubicBezTo>
                    <a:pt x="368" y="22"/>
                    <a:pt x="1" y="1"/>
                    <a:pt x="91"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3" name="Google Shape;65533;p27"/>
            <p:cNvSpPr/>
            <p:nvPr/>
          </p:nvSpPr>
          <p:spPr>
            <a:xfrm>
              <a:off x="6026211" y="972897"/>
              <a:ext cx="7139" cy="6263"/>
            </a:xfrm>
            <a:custGeom>
              <a:avLst/>
              <a:gdLst/>
              <a:ahLst/>
              <a:cxnLst/>
              <a:rect l="l" t="t" r="r" b="b"/>
              <a:pathLst>
                <a:path w="200" h="208" extrusionOk="0">
                  <a:moveTo>
                    <a:pt x="197" y="105"/>
                  </a:moveTo>
                  <a:cubicBezTo>
                    <a:pt x="199" y="54"/>
                    <a:pt x="40" y="0"/>
                    <a:pt x="5" y="105"/>
                  </a:cubicBezTo>
                  <a:cubicBezTo>
                    <a:pt x="1" y="157"/>
                    <a:pt x="157" y="208"/>
                    <a:pt x="197"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4" name="Google Shape;65534;p27"/>
            <p:cNvSpPr/>
            <p:nvPr/>
          </p:nvSpPr>
          <p:spPr>
            <a:xfrm>
              <a:off x="5523884" y="970578"/>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5" name="Google Shape;65535;p27"/>
            <p:cNvSpPr/>
            <p:nvPr/>
          </p:nvSpPr>
          <p:spPr>
            <a:xfrm>
              <a:off x="2133837" y="972536"/>
              <a:ext cx="13991" cy="4246"/>
            </a:xfrm>
            <a:custGeom>
              <a:avLst/>
              <a:gdLst/>
              <a:ahLst/>
              <a:cxnLst/>
              <a:rect l="l" t="t" r="r" b="b"/>
              <a:pathLst>
                <a:path w="392" h="141" extrusionOk="0">
                  <a:moveTo>
                    <a:pt x="99" y="117"/>
                  </a:moveTo>
                  <a:cubicBezTo>
                    <a:pt x="154" y="140"/>
                    <a:pt x="392" y="72"/>
                    <a:pt x="292" y="24"/>
                  </a:cubicBezTo>
                  <a:cubicBezTo>
                    <a:pt x="240" y="1"/>
                    <a:pt x="0"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6" name="Google Shape;65536;p27"/>
            <p:cNvSpPr/>
            <p:nvPr/>
          </p:nvSpPr>
          <p:spPr>
            <a:xfrm>
              <a:off x="560255" y="967869"/>
              <a:ext cx="21594" cy="6383"/>
            </a:xfrm>
            <a:custGeom>
              <a:avLst/>
              <a:gdLst/>
              <a:ahLst/>
              <a:cxnLst/>
              <a:rect l="l" t="t" r="r" b="b"/>
              <a:pathLst>
                <a:path w="605" h="212" extrusionOk="0">
                  <a:moveTo>
                    <a:pt x="605" y="182"/>
                  </a:moveTo>
                  <a:lnTo>
                    <a:pt x="605" y="0"/>
                  </a:lnTo>
                  <a:lnTo>
                    <a:pt x="25" y="0"/>
                  </a:lnTo>
                  <a:cubicBezTo>
                    <a:pt x="0" y="162"/>
                    <a:pt x="217" y="212"/>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7" name="Google Shape;65537;p27"/>
            <p:cNvSpPr/>
            <p:nvPr/>
          </p:nvSpPr>
          <p:spPr>
            <a:xfrm>
              <a:off x="5224358" y="964346"/>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8" name="Google Shape;65538;p27"/>
            <p:cNvSpPr/>
            <p:nvPr/>
          </p:nvSpPr>
          <p:spPr>
            <a:xfrm>
              <a:off x="1976293" y="959800"/>
              <a:ext cx="34158" cy="8822"/>
            </a:xfrm>
            <a:custGeom>
              <a:avLst/>
              <a:gdLst/>
              <a:ahLst/>
              <a:cxnLst/>
              <a:rect l="l" t="t" r="r" b="b"/>
              <a:pathLst>
                <a:path w="957" h="293" extrusionOk="0">
                  <a:moveTo>
                    <a:pt x="78" y="177"/>
                  </a:moveTo>
                  <a:cubicBezTo>
                    <a:pt x="323" y="182"/>
                    <a:pt x="347" y="293"/>
                    <a:pt x="659" y="268"/>
                  </a:cubicBezTo>
                  <a:cubicBezTo>
                    <a:pt x="956" y="45"/>
                    <a:pt x="1" y="1"/>
                    <a:pt x="78"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9" name="Google Shape;65539;p27"/>
            <p:cNvSpPr/>
            <p:nvPr/>
          </p:nvSpPr>
          <p:spPr>
            <a:xfrm>
              <a:off x="4673704" y="961606"/>
              <a:ext cx="13991" cy="4276"/>
            </a:xfrm>
            <a:custGeom>
              <a:avLst/>
              <a:gdLst/>
              <a:ahLst/>
              <a:cxnLst/>
              <a:rect l="l" t="t" r="r" b="b"/>
              <a:pathLst>
                <a:path w="392" h="142" extrusionOk="0">
                  <a:moveTo>
                    <a:pt x="99" y="117"/>
                  </a:moveTo>
                  <a:cubicBezTo>
                    <a:pt x="154" y="142"/>
                    <a:pt x="391" y="72"/>
                    <a:pt x="292" y="25"/>
                  </a:cubicBezTo>
                  <a:cubicBezTo>
                    <a:pt x="240" y="1"/>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0" name="Google Shape;65540;p27"/>
            <p:cNvSpPr/>
            <p:nvPr/>
          </p:nvSpPr>
          <p:spPr>
            <a:xfrm>
              <a:off x="4050953" y="959047"/>
              <a:ext cx="13777" cy="6805"/>
            </a:xfrm>
            <a:custGeom>
              <a:avLst/>
              <a:gdLst/>
              <a:ahLst/>
              <a:cxnLst/>
              <a:rect l="l" t="t" r="r" b="b"/>
              <a:pathLst>
                <a:path w="386" h="226" extrusionOk="0">
                  <a:moveTo>
                    <a:pt x="385" y="110"/>
                  </a:moveTo>
                  <a:cubicBezTo>
                    <a:pt x="345" y="1"/>
                    <a:pt x="171" y="56"/>
                    <a:pt x="0" y="110"/>
                  </a:cubicBezTo>
                  <a:cubicBezTo>
                    <a:pt x="0" y="202"/>
                    <a:pt x="336" y="225"/>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1" name="Google Shape;65541;p27"/>
            <p:cNvSpPr/>
            <p:nvPr/>
          </p:nvSpPr>
          <p:spPr>
            <a:xfrm>
              <a:off x="1228799" y="959649"/>
              <a:ext cx="13777" cy="2740"/>
            </a:xfrm>
            <a:custGeom>
              <a:avLst/>
              <a:gdLst/>
              <a:ahLst/>
              <a:cxnLst/>
              <a:rect l="l" t="t" r="r" b="b"/>
              <a:pathLst>
                <a:path w="386" h="91" extrusionOk="0">
                  <a:moveTo>
                    <a:pt x="386" y="0"/>
                  </a:moveTo>
                  <a:cubicBezTo>
                    <a:pt x="236" y="20"/>
                    <a:pt x="6" y="3"/>
                    <a:pt x="1" y="90"/>
                  </a:cubicBezTo>
                  <a:cubicBezTo>
                    <a:pt x="151" y="71"/>
                    <a:pt x="381"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2" name="Google Shape;65542;p27"/>
            <p:cNvSpPr/>
            <p:nvPr/>
          </p:nvSpPr>
          <p:spPr>
            <a:xfrm>
              <a:off x="707377" y="951460"/>
              <a:ext cx="27162" cy="10930"/>
            </a:xfrm>
            <a:custGeom>
              <a:avLst/>
              <a:gdLst/>
              <a:ahLst/>
              <a:cxnLst/>
              <a:rect l="l" t="t" r="r" b="b"/>
              <a:pathLst>
                <a:path w="761" h="363" extrusionOk="0">
                  <a:moveTo>
                    <a:pt x="532" y="362"/>
                  </a:moveTo>
                  <a:cubicBezTo>
                    <a:pt x="648" y="357"/>
                    <a:pt x="760" y="349"/>
                    <a:pt x="722" y="272"/>
                  </a:cubicBezTo>
                  <a:cubicBezTo>
                    <a:pt x="405" y="270"/>
                    <a:pt x="615" y="20"/>
                    <a:pt x="337" y="1"/>
                  </a:cubicBezTo>
                  <a:cubicBezTo>
                    <a:pt x="1" y="185"/>
                    <a:pt x="478" y="178"/>
                    <a:pt x="144"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3" name="Google Shape;65543;p27"/>
            <p:cNvSpPr/>
            <p:nvPr/>
          </p:nvSpPr>
          <p:spPr>
            <a:xfrm>
              <a:off x="4456947" y="953477"/>
              <a:ext cx="13849" cy="7467"/>
            </a:xfrm>
            <a:custGeom>
              <a:avLst/>
              <a:gdLst/>
              <a:ahLst/>
              <a:cxnLst/>
              <a:rect l="l" t="t" r="r" b="b"/>
              <a:pathLst>
                <a:path w="388" h="248" extrusionOk="0">
                  <a:moveTo>
                    <a:pt x="388" y="114"/>
                  </a:moveTo>
                  <a:cubicBezTo>
                    <a:pt x="385" y="21"/>
                    <a:pt x="48" y="0"/>
                    <a:pt x="0" y="114"/>
                  </a:cubicBezTo>
                  <a:cubicBezTo>
                    <a:pt x="219" y="105"/>
                    <a:pt x="303" y="247"/>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4" name="Google Shape;65544;p27"/>
            <p:cNvSpPr/>
            <p:nvPr/>
          </p:nvSpPr>
          <p:spPr>
            <a:xfrm>
              <a:off x="819806" y="948690"/>
              <a:ext cx="25556" cy="10990"/>
            </a:xfrm>
            <a:custGeom>
              <a:avLst/>
              <a:gdLst/>
              <a:ahLst/>
              <a:cxnLst/>
              <a:rect l="l" t="t" r="r" b="b"/>
              <a:pathLst>
                <a:path w="716" h="365" extrusionOk="0">
                  <a:moveTo>
                    <a:pt x="83" y="364"/>
                  </a:moveTo>
                  <a:lnTo>
                    <a:pt x="660" y="364"/>
                  </a:lnTo>
                  <a:cubicBezTo>
                    <a:pt x="716" y="158"/>
                    <a:pt x="614" y="22"/>
                    <a:pt x="274" y="0"/>
                  </a:cubicBezTo>
                  <a:cubicBezTo>
                    <a:pt x="214" y="123"/>
                    <a:pt x="0" y="174"/>
                    <a:pt x="83"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5" name="Google Shape;65545;p27"/>
            <p:cNvSpPr/>
            <p:nvPr/>
          </p:nvSpPr>
          <p:spPr>
            <a:xfrm>
              <a:off x="4564915" y="943601"/>
              <a:ext cx="36621" cy="17976"/>
            </a:xfrm>
            <a:custGeom>
              <a:avLst/>
              <a:gdLst/>
              <a:ahLst/>
              <a:cxnLst/>
              <a:rect l="l" t="t" r="r" b="b"/>
              <a:pathLst>
                <a:path w="1026" h="597" extrusionOk="0">
                  <a:moveTo>
                    <a:pt x="1026" y="169"/>
                  </a:moveTo>
                  <a:cubicBezTo>
                    <a:pt x="411" y="225"/>
                    <a:pt x="429" y="1"/>
                    <a:pt x="64" y="169"/>
                  </a:cubicBezTo>
                  <a:cubicBezTo>
                    <a:pt x="1" y="596"/>
                    <a:pt x="954" y="413"/>
                    <a:pt x="1026" y="16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6" name="Google Shape;65546;p27"/>
            <p:cNvSpPr/>
            <p:nvPr/>
          </p:nvSpPr>
          <p:spPr>
            <a:xfrm>
              <a:off x="1159949" y="951068"/>
              <a:ext cx="7031" cy="6263"/>
            </a:xfrm>
            <a:custGeom>
              <a:avLst/>
              <a:gdLst/>
              <a:ahLst/>
              <a:cxnLst/>
              <a:rect l="l" t="t" r="r" b="b"/>
              <a:pathLst>
                <a:path w="197" h="208" extrusionOk="0">
                  <a:moveTo>
                    <a:pt x="194" y="103"/>
                  </a:moveTo>
                  <a:cubicBezTo>
                    <a:pt x="196" y="52"/>
                    <a:pt x="38" y="1"/>
                    <a:pt x="1" y="103"/>
                  </a:cubicBezTo>
                  <a:cubicBezTo>
                    <a:pt x="1" y="154"/>
                    <a:pt x="160" y="207"/>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7" name="Google Shape;65547;p27"/>
            <p:cNvSpPr/>
            <p:nvPr/>
          </p:nvSpPr>
          <p:spPr>
            <a:xfrm>
              <a:off x="5771549" y="946010"/>
              <a:ext cx="20737" cy="8190"/>
            </a:xfrm>
            <a:custGeom>
              <a:avLst/>
              <a:gdLst/>
              <a:ahLst/>
              <a:cxnLst/>
              <a:rect l="l" t="t" r="r" b="b"/>
              <a:pathLst>
                <a:path w="581" h="272" extrusionOk="0">
                  <a:moveTo>
                    <a:pt x="580" y="0"/>
                  </a:moveTo>
                  <a:lnTo>
                    <a:pt x="1" y="0"/>
                  </a:lnTo>
                  <a:lnTo>
                    <a:pt x="1" y="272"/>
                  </a:lnTo>
                  <a:lnTo>
                    <a:pt x="580" y="27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8" name="Google Shape;65548;p27"/>
            <p:cNvSpPr/>
            <p:nvPr/>
          </p:nvSpPr>
          <p:spPr>
            <a:xfrm>
              <a:off x="4662532" y="945980"/>
              <a:ext cx="14705" cy="9485"/>
            </a:xfrm>
            <a:custGeom>
              <a:avLst/>
              <a:gdLst/>
              <a:ahLst/>
              <a:cxnLst/>
              <a:rect l="l" t="t" r="r" b="b"/>
              <a:pathLst>
                <a:path w="412" h="315" extrusionOk="0">
                  <a:moveTo>
                    <a:pt x="412" y="272"/>
                  </a:moveTo>
                  <a:lnTo>
                    <a:pt x="412" y="89"/>
                  </a:lnTo>
                  <a:cubicBezTo>
                    <a:pt x="219" y="89"/>
                    <a:pt x="183" y="16"/>
                    <a:pt x="25" y="0"/>
                  </a:cubicBezTo>
                  <a:cubicBezTo>
                    <a:pt x="45" y="144"/>
                    <a:pt x="1" y="315"/>
                    <a:pt x="412"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9" name="Google Shape;65549;p27"/>
            <p:cNvSpPr/>
            <p:nvPr/>
          </p:nvSpPr>
          <p:spPr>
            <a:xfrm>
              <a:off x="805351" y="947967"/>
              <a:ext cx="14027" cy="4246"/>
            </a:xfrm>
            <a:custGeom>
              <a:avLst/>
              <a:gdLst/>
              <a:ahLst/>
              <a:cxnLst/>
              <a:rect l="l" t="t" r="r" b="b"/>
              <a:pathLst>
                <a:path w="393" h="141" extrusionOk="0">
                  <a:moveTo>
                    <a:pt x="294" y="24"/>
                  </a:moveTo>
                  <a:cubicBezTo>
                    <a:pt x="241" y="1"/>
                    <a:pt x="1" y="69"/>
                    <a:pt x="99" y="117"/>
                  </a:cubicBezTo>
                  <a:cubicBezTo>
                    <a:pt x="156"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0" name="Google Shape;65550;p27"/>
            <p:cNvSpPr/>
            <p:nvPr/>
          </p:nvSpPr>
          <p:spPr>
            <a:xfrm>
              <a:off x="8779551" y="942668"/>
              <a:ext cx="13849" cy="6745"/>
            </a:xfrm>
            <a:custGeom>
              <a:avLst/>
              <a:gdLst/>
              <a:ahLst/>
              <a:cxnLst/>
              <a:rect l="l" t="t" r="r" b="b"/>
              <a:pathLst>
                <a:path w="388" h="224" extrusionOk="0">
                  <a:moveTo>
                    <a:pt x="388" y="111"/>
                  </a:moveTo>
                  <a:cubicBezTo>
                    <a:pt x="346" y="0"/>
                    <a:pt x="171" y="55"/>
                    <a:pt x="0" y="111"/>
                  </a:cubicBezTo>
                  <a:cubicBezTo>
                    <a:pt x="4" y="200"/>
                    <a:pt x="336" y="224"/>
                    <a:pt x="388"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1" name="Google Shape;65551;p27"/>
            <p:cNvSpPr/>
            <p:nvPr/>
          </p:nvSpPr>
          <p:spPr>
            <a:xfrm>
              <a:off x="8996236" y="939747"/>
              <a:ext cx="14063" cy="4276"/>
            </a:xfrm>
            <a:custGeom>
              <a:avLst/>
              <a:gdLst/>
              <a:ahLst/>
              <a:cxnLst/>
              <a:rect l="l" t="t" r="r" b="b"/>
              <a:pathLst>
                <a:path w="394" h="142" extrusionOk="0">
                  <a:moveTo>
                    <a:pt x="294" y="26"/>
                  </a:moveTo>
                  <a:cubicBezTo>
                    <a:pt x="238" y="1"/>
                    <a:pt x="0" y="69"/>
                    <a:pt x="100" y="117"/>
                  </a:cubicBezTo>
                  <a:cubicBezTo>
                    <a:pt x="152" y="142"/>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2" name="Google Shape;65552;p27"/>
            <p:cNvSpPr/>
            <p:nvPr/>
          </p:nvSpPr>
          <p:spPr>
            <a:xfrm>
              <a:off x="8913574" y="939747"/>
              <a:ext cx="14170" cy="4276"/>
            </a:xfrm>
            <a:custGeom>
              <a:avLst/>
              <a:gdLst/>
              <a:ahLst/>
              <a:cxnLst/>
              <a:rect l="l" t="t" r="r" b="b"/>
              <a:pathLst>
                <a:path w="397" h="142" extrusionOk="0">
                  <a:moveTo>
                    <a:pt x="296" y="26"/>
                  </a:moveTo>
                  <a:cubicBezTo>
                    <a:pt x="242" y="1"/>
                    <a:pt x="1" y="69"/>
                    <a:pt x="104" y="117"/>
                  </a:cubicBezTo>
                  <a:cubicBezTo>
                    <a:pt x="157" y="142"/>
                    <a:pt x="396"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3" name="Google Shape;65553;p27"/>
            <p:cNvSpPr/>
            <p:nvPr/>
          </p:nvSpPr>
          <p:spPr>
            <a:xfrm>
              <a:off x="8571146" y="928758"/>
              <a:ext cx="22629" cy="11773"/>
            </a:xfrm>
            <a:custGeom>
              <a:avLst/>
              <a:gdLst/>
              <a:ahLst/>
              <a:cxnLst/>
              <a:rect l="l" t="t" r="r" b="b"/>
              <a:pathLst>
                <a:path w="634" h="391" extrusionOk="0">
                  <a:moveTo>
                    <a:pt x="634" y="391"/>
                  </a:moveTo>
                  <a:lnTo>
                    <a:pt x="634" y="28"/>
                  </a:lnTo>
                  <a:cubicBezTo>
                    <a:pt x="124" y="0"/>
                    <a:pt x="0" y="154"/>
                    <a:pt x="54" y="3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4" name="Google Shape;65554;p27"/>
            <p:cNvSpPr/>
            <p:nvPr/>
          </p:nvSpPr>
          <p:spPr>
            <a:xfrm>
              <a:off x="1713958" y="937007"/>
              <a:ext cx="14063" cy="4276"/>
            </a:xfrm>
            <a:custGeom>
              <a:avLst/>
              <a:gdLst/>
              <a:ahLst/>
              <a:cxnLst/>
              <a:rect l="l" t="t" r="r" b="b"/>
              <a:pathLst>
                <a:path w="394" h="142" extrusionOk="0">
                  <a:moveTo>
                    <a:pt x="291" y="25"/>
                  </a:moveTo>
                  <a:cubicBezTo>
                    <a:pt x="238" y="0"/>
                    <a:pt x="0" y="70"/>
                    <a:pt x="101" y="117"/>
                  </a:cubicBezTo>
                  <a:cubicBezTo>
                    <a:pt x="152" y="141"/>
                    <a:pt x="393"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5" name="Google Shape;65555;p27"/>
            <p:cNvSpPr/>
            <p:nvPr/>
          </p:nvSpPr>
          <p:spPr>
            <a:xfrm>
              <a:off x="1690009" y="924091"/>
              <a:ext cx="22950" cy="13730"/>
            </a:xfrm>
            <a:custGeom>
              <a:avLst/>
              <a:gdLst/>
              <a:ahLst/>
              <a:cxnLst/>
              <a:rect l="l" t="t" r="r" b="b"/>
              <a:pathLst>
                <a:path w="643" h="456" extrusionOk="0">
                  <a:moveTo>
                    <a:pt x="0" y="91"/>
                  </a:moveTo>
                  <a:lnTo>
                    <a:pt x="0" y="456"/>
                  </a:lnTo>
                  <a:lnTo>
                    <a:pt x="580" y="456"/>
                  </a:lnTo>
                  <a:cubicBezTo>
                    <a:pt x="630" y="218"/>
                    <a:pt x="643" y="0"/>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6" name="Google Shape;65556;p27"/>
            <p:cNvSpPr/>
            <p:nvPr/>
          </p:nvSpPr>
          <p:spPr>
            <a:xfrm>
              <a:off x="8063751" y="924091"/>
              <a:ext cx="26841" cy="13068"/>
            </a:xfrm>
            <a:custGeom>
              <a:avLst/>
              <a:gdLst/>
              <a:ahLst/>
              <a:cxnLst/>
              <a:rect l="l" t="t" r="r" b="b"/>
              <a:pathLst>
                <a:path w="752" h="434" extrusionOk="0">
                  <a:moveTo>
                    <a:pt x="191" y="0"/>
                  </a:moveTo>
                  <a:cubicBezTo>
                    <a:pt x="209" y="159"/>
                    <a:pt x="150" y="283"/>
                    <a:pt x="0" y="363"/>
                  </a:cubicBezTo>
                  <a:cubicBezTo>
                    <a:pt x="658" y="433"/>
                    <a:pt x="752" y="17"/>
                    <a:pt x="1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7" name="Google Shape;65557;p27"/>
            <p:cNvSpPr/>
            <p:nvPr/>
          </p:nvSpPr>
          <p:spPr>
            <a:xfrm>
              <a:off x="3851185" y="928878"/>
              <a:ext cx="13849" cy="7407"/>
            </a:xfrm>
            <a:custGeom>
              <a:avLst/>
              <a:gdLst/>
              <a:ahLst/>
              <a:cxnLst/>
              <a:rect l="l" t="t" r="r" b="b"/>
              <a:pathLst>
                <a:path w="388" h="246" extrusionOk="0">
                  <a:moveTo>
                    <a:pt x="388" y="114"/>
                  </a:moveTo>
                  <a:cubicBezTo>
                    <a:pt x="385" y="22"/>
                    <a:pt x="50" y="0"/>
                    <a:pt x="0" y="114"/>
                  </a:cubicBezTo>
                  <a:cubicBezTo>
                    <a:pt x="219" y="103"/>
                    <a:pt x="304" y="246"/>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8" name="Google Shape;65558;p27"/>
            <p:cNvSpPr/>
            <p:nvPr/>
          </p:nvSpPr>
          <p:spPr>
            <a:xfrm>
              <a:off x="1486672" y="931558"/>
              <a:ext cx="14206" cy="4306"/>
            </a:xfrm>
            <a:custGeom>
              <a:avLst/>
              <a:gdLst/>
              <a:ahLst/>
              <a:cxnLst/>
              <a:rect l="l" t="t" r="r" b="b"/>
              <a:pathLst>
                <a:path w="398" h="143" extrusionOk="0">
                  <a:moveTo>
                    <a:pt x="296" y="25"/>
                  </a:moveTo>
                  <a:cubicBezTo>
                    <a:pt x="242" y="0"/>
                    <a:pt x="1" y="69"/>
                    <a:pt x="104" y="115"/>
                  </a:cubicBezTo>
                  <a:cubicBezTo>
                    <a:pt x="158" y="142"/>
                    <a:pt x="398" y="72"/>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9" name="Google Shape;65559;p27"/>
            <p:cNvSpPr/>
            <p:nvPr/>
          </p:nvSpPr>
          <p:spPr>
            <a:xfrm>
              <a:off x="506003" y="929179"/>
              <a:ext cx="7031" cy="6293"/>
            </a:xfrm>
            <a:custGeom>
              <a:avLst/>
              <a:gdLst/>
              <a:ahLst/>
              <a:cxnLst/>
              <a:rect l="l" t="t" r="r" b="b"/>
              <a:pathLst>
                <a:path w="197" h="209" extrusionOk="0">
                  <a:moveTo>
                    <a:pt x="197" y="104"/>
                  </a:moveTo>
                  <a:cubicBezTo>
                    <a:pt x="197" y="53"/>
                    <a:pt x="37" y="1"/>
                    <a:pt x="4" y="104"/>
                  </a:cubicBezTo>
                  <a:cubicBezTo>
                    <a:pt x="1" y="155"/>
                    <a:pt x="160" y="208"/>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0" name="Google Shape;65560;p27"/>
            <p:cNvSpPr/>
            <p:nvPr/>
          </p:nvSpPr>
          <p:spPr>
            <a:xfrm>
              <a:off x="217006" y="925988"/>
              <a:ext cx="27626" cy="9906"/>
            </a:xfrm>
            <a:custGeom>
              <a:avLst/>
              <a:gdLst/>
              <a:ahLst/>
              <a:cxnLst/>
              <a:rect l="l" t="t" r="r" b="b"/>
              <a:pathLst>
                <a:path w="774" h="329" extrusionOk="0">
                  <a:moveTo>
                    <a:pt x="774" y="120"/>
                  </a:moveTo>
                  <a:cubicBezTo>
                    <a:pt x="514" y="2"/>
                    <a:pt x="54" y="1"/>
                    <a:pt x="1" y="210"/>
                  </a:cubicBezTo>
                  <a:cubicBezTo>
                    <a:pt x="257" y="327"/>
                    <a:pt x="719" y="329"/>
                    <a:pt x="774" y="12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1" name="Google Shape;65561;p27"/>
            <p:cNvSpPr/>
            <p:nvPr/>
          </p:nvSpPr>
          <p:spPr>
            <a:xfrm>
              <a:off x="4081219" y="915751"/>
              <a:ext cx="37120" cy="16560"/>
            </a:xfrm>
            <a:custGeom>
              <a:avLst/>
              <a:gdLst/>
              <a:ahLst/>
              <a:cxnLst/>
              <a:rect l="l" t="t" r="r" b="b"/>
              <a:pathLst>
                <a:path w="1040" h="550" extrusionOk="0">
                  <a:moveTo>
                    <a:pt x="887" y="550"/>
                  </a:moveTo>
                  <a:cubicBezTo>
                    <a:pt x="1040" y="0"/>
                    <a:pt x="1" y="490"/>
                    <a:pt x="887" y="5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2" name="Google Shape;65562;p27"/>
            <p:cNvSpPr/>
            <p:nvPr/>
          </p:nvSpPr>
          <p:spPr>
            <a:xfrm>
              <a:off x="806207" y="924272"/>
              <a:ext cx="34086" cy="8822"/>
            </a:xfrm>
            <a:custGeom>
              <a:avLst/>
              <a:gdLst/>
              <a:ahLst/>
              <a:cxnLst/>
              <a:rect l="l" t="t" r="r" b="b"/>
              <a:pathLst>
                <a:path w="955" h="293" extrusionOk="0">
                  <a:moveTo>
                    <a:pt x="75" y="177"/>
                  </a:moveTo>
                  <a:cubicBezTo>
                    <a:pt x="321" y="182"/>
                    <a:pt x="345" y="293"/>
                    <a:pt x="655" y="267"/>
                  </a:cubicBezTo>
                  <a:cubicBezTo>
                    <a:pt x="954" y="44"/>
                    <a:pt x="0" y="1"/>
                    <a:pt x="75"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3" name="Google Shape;65563;p27"/>
            <p:cNvSpPr/>
            <p:nvPr/>
          </p:nvSpPr>
          <p:spPr>
            <a:xfrm>
              <a:off x="6903837" y="926078"/>
              <a:ext cx="13991" cy="4276"/>
            </a:xfrm>
            <a:custGeom>
              <a:avLst/>
              <a:gdLst/>
              <a:ahLst/>
              <a:cxnLst/>
              <a:rect l="l" t="t" r="r" b="b"/>
              <a:pathLst>
                <a:path w="392" h="142" extrusionOk="0">
                  <a:moveTo>
                    <a:pt x="294" y="25"/>
                  </a:moveTo>
                  <a:cubicBezTo>
                    <a:pt x="239" y="1"/>
                    <a:pt x="0" y="70"/>
                    <a:pt x="98" y="117"/>
                  </a:cubicBezTo>
                  <a:cubicBezTo>
                    <a:pt x="153" y="142"/>
                    <a:pt x="392"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4" name="Google Shape;65564;p27"/>
            <p:cNvSpPr/>
            <p:nvPr/>
          </p:nvSpPr>
          <p:spPr>
            <a:xfrm>
              <a:off x="5927023" y="918641"/>
              <a:ext cx="25556" cy="10960"/>
            </a:xfrm>
            <a:custGeom>
              <a:avLst/>
              <a:gdLst/>
              <a:ahLst/>
              <a:cxnLst/>
              <a:rect l="l" t="t" r="r" b="b"/>
              <a:pathLst>
                <a:path w="716" h="364" extrusionOk="0">
                  <a:moveTo>
                    <a:pt x="662" y="364"/>
                  </a:moveTo>
                  <a:cubicBezTo>
                    <a:pt x="716" y="158"/>
                    <a:pt x="613" y="22"/>
                    <a:pt x="275" y="1"/>
                  </a:cubicBezTo>
                  <a:cubicBezTo>
                    <a:pt x="215" y="122"/>
                    <a:pt x="1" y="173"/>
                    <a:pt x="84"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5" name="Google Shape;65565;p27"/>
            <p:cNvSpPr/>
            <p:nvPr/>
          </p:nvSpPr>
          <p:spPr>
            <a:xfrm>
              <a:off x="2857632" y="914908"/>
              <a:ext cx="39833" cy="15838"/>
            </a:xfrm>
            <a:custGeom>
              <a:avLst/>
              <a:gdLst/>
              <a:ahLst/>
              <a:cxnLst/>
              <a:rect l="l" t="t" r="r" b="b"/>
              <a:pathLst>
                <a:path w="1116" h="526" extrusionOk="0">
                  <a:moveTo>
                    <a:pt x="650" y="305"/>
                  </a:moveTo>
                  <a:cubicBezTo>
                    <a:pt x="1116" y="1"/>
                    <a:pt x="1" y="526"/>
                    <a:pt x="650"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6" name="Google Shape;65566;p27"/>
            <p:cNvSpPr/>
            <p:nvPr/>
          </p:nvSpPr>
          <p:spPr>
            <a:xfrm>
              <a:off x="2122701" y="915871"/>
              <a:ext cx="14705" cy="9545"/>
            </a:xfrm>
            <a:custGeom>
              <a:avLst/>
              <a:gdLst/>
              <a:ahLst/>
              <a:cxnLst/>
              <a:rect l="l" t="t" r="r" b="b"/>
              <a:pathLst>
                <a:path w="412" h="317" extrusionOk="0">
                  <a:moveTo>
                    <a:pt x="411" y="273"/>
                  </a:moveTo>
                  <a:lnTo>
                    <a:pt x="411" y="93"/>
                  </a:lnTo>
                  <a:cubicBezTo>
                    <a:pt x="219" y="93"/>
                    <a:pt x="182" y="18"/>
                    <a:pt x="26" y="0"/>
                  </a:cubicBezTo>
                  <a:cubicBezTo>
                    <a:pt x="46" y="144"/>
                    <a:pt x="0" y="316"/>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7" name="Google Shape;65567;p27"/>
            <p:cNvSpPr/>
            <p:nvPr/>
          </p:nvSpPr>
          <p:spPr>
            <a:xfrm>
              <a:off x="1855155" y="921411"/>
              <a:ext cx="13884" cy="2710"/>
            </a:xfrm>
            <a:custGeom>
              <a:avLst/>
              <a:gdLst/>
              <a:ahLst/>
              <a:cxnLst/>
              <a:rect l="l" t="t" r="r" b="b"/>
              <a:pathLst>
                <a:path w="389" h="90" extrusionOk="0">
                  <a:moveTo>
                    <a:pt x="389" y="0"/>
                  </a:moveTo>
                  <a:cubicBezTo>
                    <a:pt x="238" y="20"/>
                    <a:pt x="6" y="2"/>
                    <a:pt x="1" y="89"/>
                  </a:cubicBezTo>
                  <a:cubicBezTo>
                    <a:pt x="152" y="69"/>
                    <a:pt x="382" y="86"/>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8" name="Google Shape;65568;p27"/>
            <p:cNvSpPr/>
            <p:nvPr/>
          </p:nvSpPr>
          <p:spPr>
            <a:xfrm>
              <a:off x="3944056" y="917828"/>
              <a:ext cx="13991" cy="4306"/>
            </a:xfrm>
            <a:custGeom>
              <a:avLst/>
              <a:gdLst/>
              <a:ahLst/>
              <a:cxnLst/>
              <a:rect l="l" t="t" r="r" b="b"/>
              <a:pathLst>
                <a:path w="392" h="143" extrusionOk="0">
                  <a:moveTo>
                    <a:pt x="293" y="28"/>
                  </a:moveTo>
                  <a:cubicBezTo>
                    <a:pt x="242" y="0"/>
                    <a:pt x="1" y="70"/>
                    <a:pt x="100" y="119"/>
                  </a:cubicBezTo>
                  <a:cubicBezTo>
                    <a:pt x="155" y="143"/>
                    <a:pt x="391" y="74"/>
                    <a:pt x="293"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9" name="Google Shape;65569;p27"/>
            <p:cNvSpPr/>
            <p:nvPr/>
          </p:nvSpPr>
          <p:spPr>
            <a:xfrm>
              <a:off x="750350" y="917828"/>
              <a:ext cx="13956" cy="4306"/>
            </a:xfrm>
            <a:custGeom>
              <a:avLst/>
              <a:gdLst/>
              <a:ahLst/>
              <a:cxnLst/>
              <a:rect l="l" t="t" r="r" b="b"/>
              <a:pathLst>
                <a:path w="391" h="143" extrusionOk="0">
                  <a:moveTo>
                    <a:pt x="293" y="28"/>
                  </a:moveTo>
                  <a:cubicBezTo>
                    <a:pt x="239" y="0"/>
                    <a:pt x="0" y="70"/>
                    <a:pt x="99" y="119"/>
                  </a:cubicBezTo>
                  <a:cubicBezTo>
                    <a:pt x="152" y="143"/>
                    <a:pt x="390" y="74"/>
                    <a:pt x="293"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0" name="Google Shape;65570;p27"/>
            <p:cNvSpPr/>
            <p:nvPr/>
          </p:nvSpPr>
          <p:spPr>
            <a:xfrm>
              <a:off x="6928108" y="913162"/>
              <a:ext cx="13777" cy="5510"/>
            </a:xfrm>
            <a:custGeom>
              <a:avLst/>
              <a:gdLst/>
              <a:ahLst/>
              <a:cxnLst/>
              <a:rect l="l" t="t" r="r" b="b"/>
              <a:pathLst>
                <a:path w="386" h="183" extrusionOk="0">
                  <a:moveTo>
                    <a:pt x="386" y="0"/>
                  </a:moveTo>
                  <a:lnTo>
                    <a:pt x="0" y="0"/>
                  </a:lnTo>
                  <a:lnTo>
                    <a:pt x="0"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1" name="Google Shape;65571;p27"/>
            <p:cNvSpPr/>
            <p:nvPr/>
          </p:nvSpPr>
          <p:spPr>
            <a:xfrm>
              <a:off x="3101014" y="910452"/>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2" name="Google Shape;65572;p27"/>
            <p:cNvSpPr/>
            <p:nvPr/>
          </p:nvSpPr>
          <p:spPr>
            <a:xfrm>
              <a:off x="2031473" y="907832"/>
              <a:ext cx="34051" cy="8882"/>
            </a:xfrm>
            <a:custGeom>
              <a:avLst/>
              <a:gdLst/>
              <a:ahLst/>
              <a:cxnLst/>
              <a:rect l="l" t="t" r="r" b="b"/>
              <a:pathLst>
                <a:path w="954" h="295" extrusionOk="0">
                  <a:moveTo>
                    <a:pt x="75" y="177"/>
                  </a:moveTo>
                  <a:cubicBezTo>
                    <a:pt x="321" y="181"/>
                    <a:pt x="341" y="295"/>
                    <a:pt x="654" y="269"/>
                  </a:cubicBezTo>
                  <a:cubicBezTo>
                    <a:pt x="953" y="44"/>
                    <a:pt x="0" y="1"/>
                    <a:pt x="75"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3" name="Google Shape;65573;p27"/>
            <p:cNvSpPr/>
            <p:nvPr/>
          </p:nvSpPr>
          <p:spPr>
            <a:xfrm>
              <a:off x="3083739" y="909699"/>
              <a:ext cx="13956" cy="4276"/>
            </a:xfrm>
            <a:custGeom>
              <a:avLst/>
              <a:gdLst/>
              <a:ahLst/>
              <a:cxnLst/>
              <a:rect l="l" t="t" r="r" b="b"/>
              <a:pathLst>
                <a:path w="391" h="142" extrusionOk="0">
                  <a:moveTo>
                    <a:pt x="290" y="25"/>
                  </a:moveTo>
                  <a:cubicBezTo>
                    <a:pt x="237" y="0"/>
                    <a:pt x="1" y="69"/>
                    <a:pt x="98" y="115"/>
                  </a:cubicBezTo>
                  <a:cubicBezTo>
                    <a:pt x="152" y="141"/>
                    <a:pt x="391" y="71"/>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4" name="Google Shape;65574;p27"/>
            <p:cNvSpPr/>
            <p:nvPr/>
          </p:nvSpPr>
          <p:spPr>
            <a:xfrm>
              <a:off x="2171849" y="910452"/>
              <a:ext cx="13706" cy="2740"/>
            </a:xfrm>
            <a:custGeom>
              <a:avLst/>
              <a:gdLst/>
              <a:ahLst/>
              <a:cxnLst/>
              <a:rect l="l" t="t" r="r" b="b"/>
              <a:pathLst>
                <a:path w="384" h="91" extrusionOk="0">
                  <a:moveTo>
                    <a:pt x="384" y="0"/>
                  </a:moveTo>
                  <a:cubicBezTo>
                    <a:pt x="235" y="20"/>
                    <a:pt x="3" y="3"/>
                    <a:pt x="0" y="90"/>
                  </a:cubicBezTo>
                  <a:cubicBezTo>
                    <a:pt x="149" y="71"/>
                    <a:pt x="377" y="88"/>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5" name="Google Shape;65575;p27"/>
            <p:cNvSpPr/>
            <p:nvPr/>
          </p:nvSpPr>
          <p:spPr>
            <a:xfrm>
              <a:off x="2027225" y="1577536"/>
              <a:ext cx="50683" cy="16440"/>
            </a:xfrm>
            <a:custGeom>
              <a:avLst/>
              <a:gdLst/>
              <a:ahLst/>
              <a:cxnLst/>
              <a:rect l="l" t="t" r="r" b="b"/>
              <a:pathLst>
                <a:path w="1420" h="546" extrusionOk="0">
                  <a:moveTo>
                    <a:pt x="194" y="545"/>
                  </a:moveTo>
                  <a:cubicBezTo>
                    <a:pt x="1419" y="480"/>
                    <a:pt x="207" y="1"/>
                    <a:pt x="0" y="271"/>
                  </a:cubicBezTo>
                  <a:cubicBezTo>
                    <a:pt x="226" y="288"/>
                    <a:pt x="211" y="416"/>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6" name="Google Shape;65576;p27"/>
            <p:cNvSpPr/>
            <p:nvPr/>
          </p:nvSpPr>
          <p:spPr>
            <a:xfrm>
              <a:off x="8717625" y="1287651"/>
              <a:ext cx="34479" cy="10990"/>
            </a:xfrm>
            <a:custGeom>
              <a:avLst/>
              <a:gdLst/>
              <a:ahLst/>
              <a:cxnLst/>
              <a:rect l="l" t="t" r="r" b="b"/>
              <a:pathLst>
                <a:path w="966" h="365" extrusionOk="0">
                  <a:moveTo>
                    <a:pt x="965" y="365"/>
                  </a:moveTo>
                  <a:cubicBezTo>
                    <a:pt x="897" y="123"/>
                    <a:pt x="459" y="58"/>
                    <a:pt x="0" y="1"/>
                  </a:cubicBezTo>
                  <a:cubicBezTo>
                    <a:pt x="79" y="238"/>
                    <a:pt x="601" y="264"/>
                    <a:pt x="965"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7" name="Google Shape;65577;p27"/>
            <p:cNvSpPr/>
            <p:nvPr/>
          </p:nvSpPr>
          <p:spPr>
            <a:xfrm>
              <a:off x="9040779" y="1060814"/>
              <a:ext cx="36799" cy="16290"/>
            </a:xfrm>
            <a:custGeom>
              <a:avLst/>
              <a:gdLst/>
              <a:ahLst/>
              <a:cxnLst/>
              <a:rect l="l" t="t" r="r" b="b"/>
              <a:pathLst>
                <a:path w="1031" h="541" extrusionOk="0">
                  <a:moveTo>
                    <a:pt x="203" y="453"/>
                  </a:moveTo>
                  <a:cubicBezTo>
                    <a:pt x="791" y="541"/>
                    <a:pt x="1030" y="8"/>
                    <a:pt x="781" y="0"/>
                  </a:cubicBezTo>
                  <a:cubicBezTo>
                    <a:pt x="609" y="160"/>
                    <a:pt x="0" y="115"/>
                    <a:pt x="203" y="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8" name="Google Shape;65578;p27"/>
            <p:cNvSpPr/>
            <p:nvPr/>
          </p:nvSpPr>
          <p:spPr>
            <a:xfrm>
              <a:off x="780616" y="988403"/>
              <a:ext cx="35264" cy="10147"/>
            </a:xfrm>
            <a:custGeom>
              <a:avLst/>
              <a:gdLst/>
              <a:ahLst/>
              <a:cxnLst/>
              <a:rect l="l" t="t" r="r" b="b"/>
              <a:pathLst>
                <a:path w="988" h="337" extrusionOk="0">
                  <a:moveTo>
                    <a:pt x="409" y="317"/>
                  </a:moveTo>
                  <a:cubicBezTo>
                    <a:pt x="487" y="161"/>
                    <a:pt x="658" y="336"/>
                    <a:pt x="987" y="317"/>
                  </a:cubicBezTo>
                  <a:lnTo>
                    <a:pt x="987" y="43"/>
                  </a:lnTo>
                  <a:cubicBezTo>
                    <a:pt x="613" y="1"/>
                    <a:pt x="1" y="289"/>
                    <a:pt x="409" y="3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9" name="Google Shape;65579;p27"/>
            <p:cNvSpPr/>
            <p:nvPr/>
          </p:nvSpPr>
          <p:spPr>
            <a:xfrm>
              <a:off x="754097" y="924814"/>
              <a:ext cx="37656" cy="11080"/>
            </a:xfrm>
            <a:custGeom>
              <a:avLst/>
              <a:gdLst/>
              <a:ahLst/>
              <a:cxnLst/>
              <a:rect l="l" t="t" r="r" b="b"/>
              <a:pathLst>
                <a:path w="1055" h="368" extrusionOk="0">
                  <a:moveTo>
                    <a:pt x="960" y="249"/>
                  </a:moveTo>
                  <a:cubicBezTo>
                    <a:pt x="574" y="248"/>
                    <a:pt x="715" y="1"/>
                    <a:pt x="188" y="67"/>
                  </a:cubicBezTo>
                  <a:cubicBezTo>
                    <a:pt x="1" y="288"/>
                    <a:pt x="1054" y="368"/>
                    <a:pt x="960" y="2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0" name="Google Shape;65580;p27"/>
            <p:cNvSpPr/>
            <p:nvPr/>
          </p:nvSpPr>
          <p:spPr>
            <a:xfrm>
              <a:off x="8724086" y="2513159"/>
              <a:ext cx="13777" cy="6775"/>
            </a:xfrm>
            <a:custGeom>
              <a:avLst/>
              <a:gdLst/>
              <a:ahLst/>
              <a:cxnLst/>
              <a:rect l="l" t="t" r="r" b="b"/>
              <a:pathLst>
                <a:path w="386" h="225" extrusionOk="0">
                  <a:moveTo>
                    <a:pt x="386" y="110"/>
                  </a:moveTo>
                  <a:cubicBezTo>
                    <a:pt x="344" y="1"/>
                    <a:pt x="173" y="54"/>
                    <a:pt x="1" y="110"/>
                  </a:cubicBezTo>
                  <a:cubicBezTo>
                    <a:pt x="2" y="202"/>
                    <a:pt x="338" y="224"/>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1" name="Google Shape;65581;p27"/>
            <p:cNvSpPr/>
            <p:nvPr/>
          </p:nvSpPr>
          <p:spPr>
            <a:xfrm>
              <a:off x="8121679" y="2515718"/>
              <a:ext cx="14063" cy="4246"/>
            </a:xfrm>
            <a:custGeom>
              <a:avLst/>
              <a:gdLst/>
              <a:ahLst/>
              <a:cxnLst/>
              <a:rect l="l" t="t" r="r" b="b"/>
              <a:pathLst>
                <a:path w="394" h="141" extrusionOk="0">
                  <a:moveTo>
                    <a:pt x="100" y="117"/>
                  </a:moveTo>
                  <a:cubicBezTo>
                    <a:pt x="154" y="140"/>
                    <a:pt x="394" y="72"/>
                    <a:pt x="292" y="25"/>
                  </a:cubicBezTo>
                  <a:cubicBezTo>
                    <a:pt x="242" y="1"/>
                    <a:pt x="1" y="69"/>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2" name="Google Shape;65582;p27"/>
            <p:cNvSpPr/>
            <p:nvPr/>
          </p:nvSpPr>
          <p:spPr>
            <a:xfrm>
              <a:off x="3299282" y="2513761"/>
              <a:ext cx="21630" cy="6353"/>
            </a:xfrm>
            <a:custGeom>
              <a:avLst/>
              <a:gdLst/>
              <a:ahLst/>
              <a:cxnLst/>
              <a:rect l="l" t="t" r="r" b="b"/>
              <a:pathLst>
                <a:path w="606" h="211" extrusionOk="0">
                  <a:moveTo>
                    <a:pt x="606" y="0"/>
                  </a:moveTo>
                  <a:lnTo>
                    <a:pt x="26" y="0"/>
                  </a:lnTo>
                  <a:cubicBezTo>
                    <a:pt x="0" y="162"/>
                    <a:pt x="219" y="211"/>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3" name="Google Shape;65583;p27"/>
            <p:cNvSpPr/>
            <p:nvPr/>
          </p:nvSpPr>
          <p:spPr>
            <a:xfrm>
              <a:off x="168430" y="2513610"/>
              <a:ext cx="23950" cy="5962"/>
            </a:xfrm>
            <a:custGeom>
              <a:avLst/>
              <a:gdLst/>
              <a:ahLst/>
              <a:cxnLst/>
              <a:rect l="l" t="t" r="r" b="b"/>
              <a:pathLst>
                <a:path w="671" h="198" extrusionOk="0">
                  <a:moveTo>
                    <a:pt x="580" y="5"/>
                  </a:moveTo>
                  <a:cubicBezTo>
                    <a:pt x="247" y="0"/>
                    <a:pt x="84" y="73"/>
                    <a:pt x="0" y="187"/>
                  </a:cubicBezTo>
                  <a:cubicBezTo>
                    <a:pt x="302" y="176"/>
                    <a:pt x="670" y="197"/>
                    <a:pt x="580"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4" name="Google Shape;65584;p27"/>
            <p:cNvSpPr/>
            <p:nvPr/>
          </p:nvSpPr>
          <p:spPr>
            <a:xfrm>
              <a:off x="2725286" y="2512978"/>
              <a:ext cx="14134" cy="4215"/>
            </a:xfrm>
            <a:custGeom>
              <a:avLst/>
              <a:gdLst/>
              <a:ahLst/>
              <a:cxnLst/>
              <a:rect l="l" t="t" r="r" b="b"/>
              <a:pathLst>
                <a:path w="396" h="140" extrusionOk="0">
                  <a:moveTo>
                    <a:pt x="293" y="26"/>
                  </a:moveTo>
                  <a:cubicBezTo>
                    <a:pt x="242" y="0"/>
                    <a:pt x="0" y="68"/>
                    <a:pt x="103" y="116"/>
                  </a:cubicBezTo>
                  <a:cubicBezTo>
                    <a:pt x="156" y="140"/>
                    <a:pt x="396"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5" name="Google Shape;65585;p27"/>
            <p:cNvSpPr/>
            <p:nvPr/>
          </p:nvSpPr>
          <p:spPr>
            <a:xfrm>
              <a:off x="6944704" y="2510208"/>
              <a:ext cx="14134" cy="4336"/>
            </a:xfrm>
            <a:custGeom>
              <a:avLst/>
              <a:gdLst/>
              <a:ahLst/>
              <a:cxnLst/>
              <a:rect l="l" t="t" r="r" b="b"/>
              <a:pathLst>
                <a:path w="396" h="144" extrusionOk="0">
                  <a:moveTo>
                    <a:pt x="99" y="118"/>
                  </a:moveTo>
                  <a:cubicBezTo>
                    <a:pt x="155" y="143"/>
                    <a:pt x="396" y="74"/>
                    <a:pt x="293" y="26"/>
                  </a:cubicBezTo>
                  <a:cubicBezTo>
                    <a:pt x="239" y="1"/>
                    <a:pt x="0" y="69"/>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6" name="Google Shape;65586;p27"/>
            <p:cNvSpPr/>
            <p:nvPr/>
          </p:nvSpPr>
          <p:spPr>
            <a:xfrm>
              <a:off x="5251376" y="2510208"/>
              <a:ext cx="14099" cy="4246"/>
            </a:xfrm>
            <a:custGeom>
              <a:avLst/>
              <a:gdLst/>
              <a:ahLst/>
              <a:cxnLst/>
              <a:rect l="l" t="t" r="r" b="b"/>
              <a:pathLst>
                <a:path w="395" h="141" extrusionOk="0">
                  <a:moveTo>
                    <a:pt x="294" y="26"/>
                  </a:moveTo>
                  <a:cubicBezTo>
                    <a:pt x="241" y="1"/>
                    <a:pt x="1" y="69"/>
                    <a:pt x="102" y="118"/>
                  </a:cubicBezTo>
                  <a:cubicBezTo>
                    <a:pt x="155" y="141"/>
                    <a:pt x="395" y="74"/>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7" name="Google Shape;65587;p27"/>
            <p:cNvSpPr/>
            <p:nvPr/>
          </p:nvSpPr>
          <p:spPr>
            <a:xfrm>
              <a:off x="1882281" y="2497322"/>
              <a:ext cx="39797" cy="13670"/>
            </a:xfrm>
            <a:custGeom>
              <a:avLst/>
              <a:gdLst/>
              <a:ahLst/>
              <a:cxnLst/>
              <a:rect l="l" t="t" r="r" b="b"/>
              <a:pathLst>
                <a:path w="1115" h="454" extrusionOk="0">
                  <a:moveTo>
                    <a:pt x="579" y="1"/>
                  </a:moveTo>
                  <a:cubicBezTo>
                    <a:pt x="405" y="161"/>
                    <a:pt x="112" y="266"/>
                    <a:pt x="1" y="454"/>
                  </a:cubicBezTo>
                  <a:cubicBezTo>
                    <a:pt x="388" y="447"/>
                    <a:pt x="1114" y="142"/>
                    <a:pt x="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8" name="Google Shape;65588;p27"/>
            <p:cNvSpPr/>
            <p:nvPr/>
          </p:nvSpPr>
          <p:spPr>
            <a:xfrm>
              <a:off x="1720382" y="2507498"/>
              <a:ext cx="14170" cy="4276"/>
            </a:xfrm>
            <a:custGeom>
              <a:avLst/>
              <a:gdLst/>
              <a:ahLst/>
              <a:cxnLst/>
              <a:rect l="l" t="t" r="r" b="b"/>
              <a:pathLst>
                <a:path w="397" h="142" extrusionOk="0">
                  <a:moveTo>
                    <a:pt x="101" y="116"/>
                  </a:moveTo>
                  <a:cubicBezTo>
                    <a:pt x="155" y="142"/>
                    <a:pt x="396" y="73"/>
                    <a:pt x="292" y="26"/>
                  </a:cubicBezTo>
                  <a:cubicBezTo>
                    <a:pt x="241" y="1"/>
                    <a:pt x="1" y="70"/>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9" name="Google Shape;65589;p27"/>
            <p:cNvSpPr/>
            <p:nvPr/>
          </p:nvSpPr>
          <p:spPr>
            <a:xfrm>
              <a:off x="1142210" y="2504758"/>
              <a:ext cx="14134" cy="4276"/>
            </a:xfrm>
            <a:custGeom>
              <a:avLst/>
              <a:gdLst/>
              <a:ahLst/>
              <a:cxnLst/>
              <a:rect l="l" t="t" r="r" b="b"/>
              <a:pathLst>
                <a:path w="396" h="142" extrusionOk="0">
                  <a:moveTo>
                    <a:pt x="102" y="117"/>
                  </a:moveTo>
                  <a:cubicBezTo>
                    <a:pt x="153" y="141"/>
                    <a:pt x="396" y="72"/>
                    <a:pt x="291" y="27"/>
                  </a:cubicBezTo>
                  <a:cubicBezTo>
                    <a:pt x="240" y="0"/>
                    <a:pt x="0"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0" name="Google Shape;65590;p27"/>
            <p:cNvSpPr/>
            <p:nvPr/>
          </p:nvSpPr>
          <p:spPr>
            <a:xfrm>
              <a:off x="2787390" y="2502019"/>
              <a:ext cx="13884" cy="4306"/>
            </a:xfrm>
            <a:custGeom>
              <a:avLst/>
              <a:gdLst/>
              <a:ahLst/>
              <a:cxnLst/>
              <a:rect l="l" t="t" r="r" b="b"/>
              <a:pathLst>
                <a:path w="389" h="143" extrusionOk="0">
                  <a:moveTo>
                    <a:pt x="98" y="118"/>
                  </a:moveTo>
                  <a:cubicBezTo>
                    <a:pt x="150" y="142"/>
                    <a:pt x="388" y="73"/>
                    <a:pt x="291" y="26"/>
                  </a:cubicBezTo>
                  <a:cubicBezTo>
                    <a:pt x="237" y="0"/>
                    <a:pt x="0" y="71"/>
                    <a:pt x="98"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1" name="Google Shape;65591;p27"/>
            <p:cNvSpPr/>
            <p:nvPr/>
          </p:nvSpPr>
          <p:spPr>
            <a:xfrm>
              <a:off x="2921663" y="2497322"/>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2" name="Google Shape;65592;p27"/>
            <p:cNvSpPr/>
            <p:nvPr/>
          </p:nvSpPr>
          <p:spPr>
            <a:xfrm>
              <a:off x="6610914" y="2494251"/>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3" name="Google Shape;65593;p27"/>
            <p:cNvSpPr/>
            <p:nvPr/>
          </p:nvSpPr>
          <p:spPr>
            <a:xfrm>
              <a:off x="4277596" y="2494251"/>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4" name="Google Shape;65594;p27"/>
            <p:cNvSpPr/>
            <p:nvPr/>
          </p:nvSpPr>
          <p:spPr>
            <a:xfrm>
              <a:off x="591664" y="2496539"/>
              <a:ext cx="13991" cy="4276"/>
            </a:xfrm>
            <a:custGeom>
              <a:avLst/>
              <a:gdLst/>
              <a:ahLst/>
              <a:cxnLst/>
              <a:rect l="l" t="t" r="r" b="b"/>
              <a:pathLst>
                <a:path w="392" h="142" extrusionOk="0">
                  <a:moveTo>
                    <a:pt x="293" y="27"/>
                  </a:moveTo>
                  <a:cubicBezTo>
                    <a:pt x="238" y="1"/>
                    <a:pt x="0" y="70"/>
                    <a:pt x="99" y="117"/>
                  </a:cubicBezTo>
                  <a:cubicBezTo>
                    <a:pt x="152" y="142"/>
                    <a:pt x="392" y="72"/>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5" name="Google Shape;65595;p27"/>
            <p:cNvSpPr/>
            <p:nvPr/>
          </p:nvSpPr>
          <p:spPr>
            <a:xfrm>
              <a:off x="5530380" y="2489072"/>
              <a:ext cx="20666" cy="8250"/>
            </a:xfrm>
            <a:custGeom>
              <a:avLst/>
              <a:gdLst/>
              <a:ahLst/>
              <a:cxnLst/>
              <a:rect l="l" t="t" r="r" b="b"/>
              <a:pathLst>
                <a:path w="579" h="274" extrusionOk="0">
                  <a:moveTo>
                    <a:pt x="578" y="92"/>
                  </a:moveTo>
                  <a:cubicBezTo>
                    <a:pt x="385" y="92"/>
                    <a:pt x="349" y="19"/>
                    <a:pt x="193" y="1"/>
                  </a:cubicBezTo>
                  <a:cubicBezTo>
                    <a:pt x="193" y="92"/>
                    <a:pt x="35" y="109"/>
                    <a:pt x="0" y="182"/>
                  </a:cubicBezTo>
                  <a:cubicBezTo>
                    <a:pt x="193" y="182"/>
                    <a:pt x="230" y="255"/>
                    <a:pt x="386" y="273"/>
                  </a:cubicBezTo>
                  <a:cubicBezTo>
                    <a:pt x="385" y="183"/>
                    <a:pt x="540" y="166"/>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6" name="Google Shape;65596;p27"/>
            <p:cNvSpPr/>
            <p:nvPr/>
          </p:nvSpPr>
          <p:spPr>
            <a:xfrm>
              <a:off x="4899633" y="2488680"/>
              <a:ext cx="33480" cy="15838"/>
            </a:xfrm>
            <a:custGeom>
              <a:avLst/>
              <a:gdLst/>
              <a:ahLst/>
              <a:cxnLst/>
              <a:rect l="l" t="t" r="r" b="b"/>
              <a:pathLst>
                <a:path w="938" h="526" extrusionOk="0">
                  <a:moveTo>
                    <a:pt x="893" y="196"/>
                  </a:moveTo>
                  <a:cubicBezTo>
                    <a:pt x="938" y="142"/>
                    <a:pt x="601" y="1"/>
                    <a:pt x="509" y="16"/>
                  </a:cubicBezTo>
                  <a:cubicBezTo>
                    <a:pt x="0" y="89"/>
                    <a:pt x="632" y="525"/>
                    <a:pt x="893"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7" name="Google Shape;65597;p27"/>
            <p:cNvSpPr/>
            <p:nvPr/>
          </p:nvSpPr>
          <p:spPr>
            <a:xfrm>
              <a:off x="471275" y="2480310"/>
              <a:ext cx="40333" cy="14694"/>
            </a:xfrm>
            <a:custGeom>
              <a:avLst/>
              <a:gdLst/>
              <a:ahLst/>
              <a:cxnLst/>
              <a:rect l="l" t="t" r="r" b="b"/>
              <a:pathLst>
                <a:path w="1130" h="488" extrusionOk="0">
                  <a:moveTo>
                    <a:pt x="770" y="383"/>
                  </a:moveTo>
                  <a:cubicBezTo>
                    <a:pt x="1129" y="80"/>
                    <a:pt x="78" y="1"/>
                    <a:pt x="0" y="200"/>
                  </a:cubicBezTo>
                  <a:cubicBezTo>
                    <a:pt x="302" y="242"/>
                    <a:pt x="165" y="487"/>
                    <a:pt x="770" y="3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8" name="Google Shape;65598;p27"/>
            <p:cNvSpPr/>
            <p:nvPr/>
          </p:nvSpPr>
          <p:spPr>
            <a:xfrm>
              <a:off x="877448" y="2469923"/>
              <a:ext cx="50398" cy="17494"/>
            </a:xfrm>
            <a:custGeom>
              <a:avLst/>
              <a:gdLst/>
              <a:ahLst/>
              <a:cxnLst/>
              <a:rect l="l" t="t" r="r" b="b"/>
              <a:pathLst>
                <a:path w="1412" h="581" extrusionOk="0">
                  <a:moveTo>
                    <a:pt x="1157" y="545"/>
                  </a:moveTo>
                  <a:cubicBezTo>
                    <a:pt x="1318" y="441"/>
                    <a:pt x="1411" y="302"/>
                    <a:pt x="1348" y="92"/>
                  </a:cubicBezTo>
                  <a:cubicBezTo>
                    <a:pt x="721" y="146"/>
                    <a:pt x="450" y="32"/>
                    <a:pt x="0" y="1"/>
                  </a:cubicBezTo>
                  <a:cubicBezTo>
                    <a:pt x="226" y="257"/>
                    <a:pt x="311" y="580"/>
                    <a:pt x="1157"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9" name="Google Shape;65599;p27"/>
            <p:cNvSpPr/>
            <p:nvPr/>
          </p:nvSpPr>
          <p:spPr>
            <a:xfrm>
              <a:off x="1244325" y="2467273"/>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4"/>
                    <a:pt x="532" y="357"/>
                    <a:pt x="713"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0" name="Google Shape;65600;p27"/>
            <p:cNvSpPr/>
            <p:nvPr/>
          </p:nvSpPr>
          <p:spPr>
            <a:xfrm>
              <a:off x="6745044" y="2474680"/>
              <a:ext cx="14027" cy="4276"/>
            </a:xfrm>
            <a:custGeom>
              <a:avLst/>
              <a:gdLst/>
              <a:ahLst/>
              <a:cxnLst/>
              <a:rect l="l" t="t" r="r" b="b"/>
              <a:pathLst>
                <a:path w="393" h="142" extrusionOk="0">
                  <a:moveTo>
                    <a:pt x="99" y="117"/>
                  </a:moveTo>
                  <a:cubicBezTo>
                    <a:pt x="155" y="142"/>
                    <a:pt x="392" y="73"/>
                    <a:pt x="292" y="27"/>
                  </a:cubicBezTo>
                  <a:cubicBezTo>
                    <a:pt x="242" y="1"/>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1" name="Google Shape;65601;p27"/>
            <p:cNvSpPr/>
            <p:nvPr/>
          </p:nvSpPr>
          <p:spPr>
            <a:xfrm>
              <a:off x="6665987" y="2469923"/>
              <a:ext cx="13884" cy="5540"/>
            </a:xfrm>
            <a:custGeom>
              <a:avLst/>
              <a:gdLst/>
              <a:ahLst/>
              <a:cxnLst/>
              <a:rect l="l" t="t" r="r" b="b"/>
              <a:pathLst>
                <a:path w="389" h="184" extrusionOk="0">
                  <a:moveTo>
                    <a:pt x="1" y="184"/>
                  </a:moveTo>
                  <a:lnTo>
                    <a:pt x="388" y="184"/>
                  </a:lnTo>
                  <a:lnTo>
                    <a:pt x="388"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2" name="Google Shape;65602;p27"/>
            <p:cNvSpPr/>
            <p:nvPr/>
          </p:nvSpPr>
          <p:spPr>
            <a:xfrm>
              <a:off x="5289353" y="2469381"/>
              <a:ext cx="13813" cy="6745"/>
            </a:xfrm>
            <a:custGeom>
              <a:avLst/>
              <a:gdLst/>
              <a:ahLst/>
              <a:cxnLst/>
              <a:rect l="l" t="t" r="r" b="b"/>
              <a:pathLst>
                <a:path w="387" h="224" extrusionOk="0">
                  <a:moveTo>
                    <a:pt x="387" y="110"/>
                  </a:moveTo>
                  <a:cubicBezTo>
                    <a:pt x="346" y="1"/>
                    <a:pt x="174" y="54"/>
                    <a:pt x="1" y="110"/>
                  </a:cubicBezTo>
                  <a:cubicBezTo>
                    <a:pt x="6" y="203"/>
                    <a:pt x="341"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3" name="Google Shape;65603;p27"/>
            <p:cNvSpPr/>
            <p:nvPr/>
          </p:nvSpPr>
          <p:spPr>
            <a:xfrm>
              <a:off x="8061217" y="2459024"/>
              <a:ext cx="44687" cy="16440"/>
            </a:xfrm>
            <a:custGeom>
              <a:avLst/>
              <a:gdLst/>
              <a:ahLst/>
              <a:cxnLst/>
              <a:rect l="l" t="t" r="r" b="b"/>
              <a:pathLst>
                <a:path w="1252" h="546" extrusionOk="0">
                  <a:moveTo>
                    <a:pt x="638" y="0"/>
                  </a:moveTo>
                  <a:cubicBezTo>
                    <a:pt x="615" y="172"/>
                    <a:pt x="1" y="64"/>
                    <a:pt x="59" y="273"/>
                  </a:cubicBezTo>
                  <a:cubicBezTo>
                    <a:pt x="396" y="546"/>
                    <a:pt x="1251" y="144"/>
                    <a:pt x="6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4" name="Google Shape;65604;p27"/>
            <p:cNvSpPr/>
            <p:nvPr/>
          </p:nvSpPr>
          <p:spPr>
            <a:xfrm>
              <a:off x="6738263" y="2466430"/>
              <a:ext cx="13956" cy="4336"/>
            </a:xfrm>
            <a:custGeom>
              <a:avLst/>
              <a:gdLst/>
              <a:ahLst/>
              <a:cxnLst/>
              <a:rect l="l" t="t" r="r" b="b"/>
              <a:pathLst>
                <a:path w="391" h="144" extrusionOk="0">
                  <a:moveTo>
                    <a:pt x="289" y="27"/>
                  </a:moveTo>
                  <a:cubicBezTo>
                    <a:pt x="238" y="1"/>
                    <a:pt x="0" y="71"/>
                    <a:pt x="99" y="117"/>
                  </a:cubicBezTo>
                  <a:cubicBezTo>
                    <a:pt x="150" y="143"/>
                    <a:pt x="390"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5" name="Google Shape;65605;p27"/>
            <p:cNvSpPr/>
            <p:nvPr/>
          </p:nvSpPr>
          <p:spPr>
            <a:xfrm>
              <a:off x="9130223" y="2461763"/>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6" name="Google Shape;65606;p27"/>
            <p:cNvSpPr/>
            <p:nvPr/>
          </p:nvSpPr>
          <p:spPr>
            <a:xfrm>
              <a:off x="5896614" y="2451888"/>
              <a:ext cx="22165" cy="16199"/>
            </a:xfrm>
            <a:custGeom>
              <a:avLst/>
              <a:gdLst/>
              <a:ahLst/>
              <a:cxnLst/>
              <a:rect l="l" t="t" r="r" b="b"/>
              <a:pathLst>
                <a:path w="621" h="538" extrusionOk="0">
                  <a:moveTo>
                    <a:pt x="345" y="510"/>
                  </a:moveTo>
                  <a:cubicBezTo>
                    <a:pt x="404" y="387"/>
                    <a:pt x="620" y="335"/>
                    <a:pt x="537" y="146"/>
                  </a:cubicBezTo>
                  <a:cubicBezTo>
                    <a:pt x="0" y="1"/>
                    <a:pt x="4" y="537"/>
                    <a:pt x="345"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7" name="Google Shape;65607;p27"/>
            <p:cNvSpPr/>
            <p:nvPr/>
          </p:nvSpPr>
          <p:spPr>
            <a:xfrm>
              <a:off x="5464814" y="2460981"/>
              <a:ext cx="14134" cy="4306"/>
            </a:xfrm>
            <a:custGeom>
              <a:avLst/>
              <a:gdLst/>
              <a:ahLst/>
              <a:cxnLst/>
              <a:rect l="l" t="t" r="r" b="b"/>
              <a:pathLst>
                <a:path w="396" h="143" extrusionOk="0">
                  <a:moveTo>
                    <a:pt x="293" y="26"/>
                  </a:moveTo>
                  <a:cubicBezTo>
                    <a:pt x="239" y="0"/>
                    <a:pt x="0" y="71"/>
                    <a:pt x="101" y="116"/>
                  </a:cubicBezTo>
                  <a:cubicBezTo>
                    <a:pt x="151" y="143"/>
                    <a:pt x="396" y="75"/>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8" name="Google Shape;65608;p27"/>
            <p:cNvSpPr/>
            <p:nvPr/>
          </p:nvSpPr>
          <p:spPr>
            <a:xfrm>
              <a:off x="2591620" y="2451888"/>
              <a:ext cx="47792" cy="17464"/>
            </a:xfrm>
            <a:custGeom>
              <a:avLst/>
              <a:gdLst/>
              <a:ahLst/>
              <a:cxnLst/>
              <a:rect l="l" t="t" r="r" b="b"/>
              <a:pathLst>
                <a:path w="1339" h="580" extrusionOk="0">
                  <a:moveTo>
                    <a:pt x="182" y="328"/>
                  </a:moveTo>
                  <a:cubicBezTo>
                    <a:pt x="479" y="579"/>
                    <a:pt x="1315" y="324"/>
                    <a:pt x="1338" y="146"/>
                  </a:cubicBezTo>
                  <a:cubicBezTo>
                    <a:pt x="943" y="202"/>
                    <a:pt x="0" y="1"/>
                    <a:pt x="182" y="3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9" name="Google Shape;65609;p27"/>
            <p:cNvSpPr/>
            <p:nvPr/>
          </p:nvSpPr>
          <p:spPr>
            <a:xfrm>
              <a:off x="1494988" y="2446830"/>
              <a:ext cx="26484" cy="12225"/>
            </a:xfrm>
            <a:custGeom>
              <a:avLst/>
              <a:gdLst/>
              <a:ahLst/>
              <a:cxnLst/>
              <a:rect l="l" t="t" r="r" b="b"/>
              <a:pathLst>
                <a:path w="742" h="406" extrusionOk="0">
                  <a:moveTo>
                    <a:pt x="438" y="405"/>
                  </a:moveTo>
                  <a:cubicBezTo>
                    <a:pt x="742" y="271"/>
                    <a:pt x="652" y="0"/>
                    <a:pt x="53" y="42"/>
                  </a:cubicBezTo>
                  <a:cubicBezTo>
                    <a:pt x="0" y="251"/>
                    <a:pt x="100" y="384"/>
                    <a:pt x="438"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0" name="Google Shape;65610;p27"/>
            <p:cNvSpPr/>
            <p:nvPr/>
          </p:nvSpPr>
          <p:spPr>
            <a:xfrm>
              <a:off x="8940771" y="2452851"/>
              <a:ext cx="14063" cy="4215"/>
            </a:xfrm>
            <a:custGeom>
              <a:avLst/>
              <a:gdLst/>
              <a:ahLst/>
              <a:cxnLst/>
              <a:rect l="l" t="t" r="r" b="b"/>
              <a:pathLst>
                <a:path w="394" h="140" extrusionOk="0">
                  <a:moveTo>
                    <a:pt x="100" y="114"/>
                  </a:moveTo>
                  <a:cubicBezTo>
                    <a:pt x="154" y="140"/>
                    <a:pt x="394" y="72"/>
                    <a:pt x="295" y="25"/>
                  </a:cubicBezTo>
                  <a:cubicBezTo>
                    <a:pt x="242" y="0"/>
                    <a:pt x="1" y="68"/>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1" name="Google Shape;65611;p27"/>
            <p:cNvSpPr/>
            <p:nvPr/>
          </p:nvSpPr>
          <p:spPr>
            <a:xfrm>
              <a:off x="8995808" y="2450081"/>
              <a:ext cx="14063" cy="4246"/>
            </a:xfrm>
            <a:custGeom>
              <a:avLst/>
              <a:gdLst/>
              <a:ahLst/>
              <a:cxnLst/>
              <a:rect l="l" t="t" r="r" b="b"/>
              <a:pathLst>
                <a:path w="394" h="141" extrusionOk="0">
                  <a:moveTo>
                    <a:pt x="294" y="26"/>
                  </a:moveTo>
                  <a:cubicBezTo>
                    <a:pt x="239" y="1"/>
                    <a:pt x="1" y="69"/>
                    <a:pt x="100" y="117"/>
                  </a:cubicBezTo>
                  <a:cubicBezTo>
                    <a:pt x="155" y="140"/>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2" name="Google Shape;65612;p27"/>
            <p:cNvSpPr/>
            <p:nvPr/>
          </p:nvSpPr>
          <p:spPr>
            <a:xfrm>
              <a:off x="6961944" y="2440507"/>
              <a:ext cx="26591" cy="15266"/>
            </a:xfrm>
            <a:custGeom>
              <a:avLst/>
              <a:gdLst/>
              <a:ahLst/>
              <a:cxnLst/>
              <a:rect l="l" t="t" r="r" b="b"/>
              <a:pathLst>
                <a:path w="745" h="507" extrusionOk="0">
                  <a:moveTo>
                    <a:pt x="0" y="435"/>
                  </a:moveTo>
                  <a:cubicBezTo>
                    <a:pt x="744" y="507"/>
                    <a:pt x="744" y="0"/>
                    <a:pt x="0"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3" name="Google Shape;65613;p27"/>
            <p:cNvSpPr/>
            <p:nvPr/>
          </p:nvSpPr>
          <p:spPr>
            <a:xfrm>
              <a:off x="2673854" y="2447372"/>
              <a:ext cx="13706" cy="7467"/>
            </a:xfrm>
            <a:custGeom>
              <a:avLst/>
              <a:gdLst/>
              <a:ahLst/>
              <a:cxnLst/>
              <a:rect l="l" t="t" r="r" b="b"/>
              <a:pathLst>
                <a:path w="384" h="248" extrusionOk="0">
                  <a:moveTo>
                    <a:pt x="384" y="116"/>
                  </a:moveTo>
                  <a:cubicBezTo>
                    <a:pt x="383" y="24"/>
                    <a:pt x="47" y="1"/>
                    <a:pt x="0" y="116"/>
                  </a:cubicBezTo>
                  <a:cubicBezTo>
                    <a:pt x="216" y="106"/>
                    <a:pt x="299" y="247"/>
                    <a:pt x="384"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4" name="Google Shape;65614;p27"/>
            <p:cNvSpPr/>
            <p:nvPr/>
          </p:nvSpPr>
          <p:spPr>
            <a:xfrm>
              <a:off x="920207" y="2431685"/>
              <a:ext cx="41725" cy="18789"/>
            </a:xfrm>
            <a:custGeom>
              <a:avLst/>
              <a:gdLst/>
              <a:ahLst/>
              <a:cxnLst/>
              <a:rect l="l" t="t" r="r" b="b"/>
              <a:pathLst>
                <a:path w="1169" h="624" extrusionOk="0">
                  <a:moveTo>
                    <a:pt x="727" y="546"/>
                  </a:moveTo>
                  <a:cubicBezTo>
                    <a:pt x="1169" y="340"/>
                    <a:pt x="598" y="147"/>
                    <a:pt x="342" y="1"/>
                  </a:cubicBezTo>
                  <a:cubicBezTo>
                    <a:pt x="46" y="138"/>
                    <a:pt x="0" y="623"/>
                    <a:pt x="727"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5" name="Google Shape;65615;p27"/>
            <p:cNvSpPr/>
            <p:nvPr/>
          </p:nvSpPr>
          <p:spPr>
            <a:xfrm>
              <a:off x="6187502" y="2439122"/>
              <a:ext cx="14063" cy="4306"/>
            </a:xfrm>
            <a:custGeom>
              <a:avLst/>
              <a:gdLst/>
              <a:ahLst/>
              <a:cxnLst/>
              <a:rect l="l" t="t" r="r" b="b"/>
              <a:pathLst>
                <a:path w="394" h="143" extrusionOk="0">
                  <a:moveTo>
                    <a:pt x="296" y="27"/>
                  </a:moveTo>
                  <a:cubicBezTo>
                    <a:pt x="240" y="1"/>
                    <a:pt x="1" y="70"/>
                    <a:pt x="101" y="117"/>
                  </a:cubicBezTo>
                  <a:cubicBezTo>
                    <a:pt x="152" y="143"/>
                    <a:pt x="394" y="72"/>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6" name="Google Shape;65616;p27"/>
            <p:cNvSpPr/>
            <p:nvPr/>
          </p:nvSpPr>
          <p:spPr>
            <a:xfrm>
              <a:off x="6107624" y="2437165"/>
              <a:ext cx="21594" cy="6444"/>
            </a:xfrm>
            <a:custGeom>
              <a:avLst/>
              <a:gdLst/>
              <a:ahLst/>
              <a:cxnLst/>
              <a:rect l="l" t="t" r="r" b="b"/>
              <a:pathLst>
                <a:path w="605" h="214" extrusionOk="0">
                  <a:moveTo>
                    <a:pt x="605" y="182"/>
                  </a:moveTo>
                  <a:lnTo>
                    <a:pt x="605" y="0"/>
                  </a:lnTo>
                  <a:lnTo>
                    <a:pt x="28" y="0"/>
                  </a:lnTo>
                  <a:cubicBezTo>
                    <a:pt x="0" y="163"/>
                    <a:pt x="217"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7" name="Google Shape;65617;p27"/>
            <p:cNvSpPr/>
            <p:nvPr/>
          </p:nvSpPr>
          <p:spPr>
            <a:xfrm>
              <a:off x="1442165" y="2427440"/>
              <a:ext cx="20273" cy="13610"/>
            </a:xfrm>
            <a:custGeom>
              <a:avLst/>
              <a:gdLst/>
              <a:ahLst/>
              <a:cxnLst/>
              <a:rect l="l" t="t" r="r" b="b"/>
              <a:pathLst>
                <a:path w="568" h="452" extrusionOk="0">
                  <a:moveTo>
                    <a:pt x="375" y="415"/>
                  </a:moveTo>
                  <a:cubicBezTo>
                    <a:pt x="386" y="360"/>
                    <a:pt x="402" y="305"/>
                    <a:pt x="568" y="323"/>
                  </a:cubicBezTo>
                  <a:lnTo>
                    <a:pt x="568" y="142"/>
                  </a:lnTo>
                  <a:cubicBezTo>
                    <a:pt x="94" y="1"/>
                    <a:pt x="0" y="451"/>
                    <a:pt x="375"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8" name="Google Shape;65618;p27"/>
            <p:cNvSpPr/>
            <p:nvPr/>
          </p:nvSpPr>
          <p:spPr>
            <a:xfrm>
              <a:off x="5299596" y="2433672"/>
              <a:ext cx="14063" cy="4276"/>
            </a:xfrm>
            <a:custGeom>
              <a:avLst/>
              <a:gdLst/>
              <a:ahLst/>
              <a:cxnLst/>
              <a:rect l="l" t="t" r="r" b="b"/>
              <a:pathLst>
                <a:path w="394" h="142" extrusionOk="0">
                  <a:moveTo>
                    <a:pt x="294" y="25"/>
                  </a:moveTo>
                  <a:cubicBezTo>
                    <a:pt x="241" y="0"/>
                    <a:pt x="1" y="69"/>
                    <a:pt x="100" y="116"/>
                  </a:cubicBezTo>
                  <a:cubicBezTo>
                    <a:pt x="156" y="141"/>
                    <a:pt x="394"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9" name="Google Shape;65619;p27"/>
            <p:cNvSpPr/>
            <p:nvPr/>
          </p:nvSpPr>
          <p:spPr>
            <a:xfrm>
              <a:off x="138877" y="2428915"/>
              <a:ext cx="22629" cy="8280"/>
            </a:xfrm>
            <a:custGeom>
              <a:avLst/>
              <a:gdLst/>
              <a:ahLst/>
              <a:cxnLst/>
              <a:rect l="l" t="t" r="r" b="b"/>
              <a:pathLst>
                <a:path w="634" h="275" extrusionOk="0">
                  <a:moveTo>
                    <a:pt x="634" y="274"/>
                  </a:moveTo>
                  <a:lnTo>
                    <a:pt x="634" y="0"/>
                  </a:lnTo>
                  <a:lnTo>
                    <a:pt x="248" y="0"/>
                  </a:lnTo>
                  <a:cubicBezTo>
                    <a:pt x="240" y="118"/>
                    <a:pt x="1" y="128"/>
                    <a:pt x="57"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0" name="Google Shape;65620;p27"/>
            <p:cNvSpPr/>
            <p:nvPr/>
          </p:nvSpPr>
          <p:spPr>
            <a:xfrm>
              <a:off x="8483130" y="2428644"/>
              <a:ext cx="6996" cy="6173"/>
            </a:xfrm>
            <a:custGeom>
              <a:avLst/>
              <a:gdLst/>
              <a:ahLst/>
              <a:cxnLst/>
              <a:rect l="l" t="t" r="r" b="b"/>
              <a:pathLst>
                <a:path w="196" h="205" extrusionOk="0">
                  <a:moveTo>
                    <a:pt x="194" y="102"/>
                  </a:moveTo>
                  <a:cubicBezTo>
                    <a:pt x="195" y="52"/>
                    <a:pt x="39" y="0"/>
                    <a:pt x="1" y="102"/>
                  </a:cubicBezTo>
                  <a:cubicBezTo>
                    <a:pt x="1" y="151"/>
                    <a:pt x="157" y="205"/>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1" name="Google Shape;65621;p27"/>
            <p:cNvSpPr/>
            <p:nvPr/>
          </p:nvSpPr>
          <p:spPr>
            <a:xfrm>
              <a:off x="5337537" y="2423526"/>
              <a:ext cx="22665" cy="13670"/>
            </a:xfrm>
            <a:custGeom>
              <a:avLst/>
              <a:gdLst/>
              <a:ahLst/>
              <a:cxnLst/>
              <a:rect l="l" t="t" r="r" b="b"/>
              <a:pathLst>
                <a:path w="635" h="454" extrusionOk="0">
                  <a:moveTo>
                    <a:pt x="581" y="362"/>
                  </a:moveTo>
                  <a:cubicBezTo>
                    <a:pt x="635" y="154"/>
                    <a:pt x="535" y="21"/>
                    <a:pt x="196" y="0"/>
                  </a:cubicBezTo>
                  <a:cubicBezTo>
                    <a:pt x="240" y="160"/>
                    <a:pt x="0" y="453"/>
                    <a:pt x="581"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2" name="Google Shape;65622;p27"/>
            <p:cNvSpPr/>
            <p:nvPr/>
          </p:nvSpPr>
          <p:spPr>
            <a:xfrm>
              <a:off x="4020400" y="2412566"/>
              <a:ext cx="57322" cy="21860"/>
            </a:xfrm>
            <a:custGeom>
              <a:avLst/>
              <a:gdLst/>
              <a:ahLst/>
              <a:cxnLst/>
              <a:rect l="l" t="t" r="r" b="b"/>
              <a:pathLst>
                <a:path w="1606" h="726" extrusionOk="0">
                  <a:moveTo>
                    <a:pt x="1035" y="726"/>
                  </a:moveTo>
                  <a:cubicBezTo>
                    <a:pt x="1606" y="368"/>
                    <a:pt x="631" y="111"/>
                    <a:pt x="72" y="0"/>
                  </a:cubicBezTo>
                  <a:cubicBezTo>
                    <a:pt x="0" y="430"/>
                    <a:pt x="418" y="625"/>
                    <a:pt x="1035" y="7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3" name="Google Shape;65623;p27"/>
            <p:cNvSpPr/>
            <p:nvPr/>
          </p:nvSpPr>
          <p:spPr>
            <a:xfrm>
              <a:off x="8507222" y="2425483"/>
              <a:ext cx="14027" cy="4246"/>
            </a:xfrm>
            <a:custGeom>
              <a:avLst/>
              <a:gdLst/>
              <a:ahLst/>
              <a:cxnLst/>
              <a:rect l="l" t="t" r="r" b="b"/>
              <a:pathLst>
                <a:path w="393" h="141" extrusionOk="0">
                  <a:moveTo>
                    <a:pt x="100" y="114"/>
                  </a:moveTo>
                  <a:cubicBezTo>
                    <a:pt x="153" y="140"/>
                    <a:pt x="392" y="70"/>
                    <a:pt x="292" y="24"/>
                  </a:cubicBezTo>
                  <a:cubicBezTo>
                    <a:pt x="237" y="1"/>
                    <a:pt x="1" y="68"/>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4" name="Google Shape;65624;p27"/>
            <p:cNvSpPr/>
            <p:nvPr/>
          </p:nvSpPr>
          <p:spPr>
            <a:xfrm>
              <a:off x="632888" y="2425483"/>
              <a:ext cx="14099" cy="4246"/>
            </a:xfrm>
            <a:custGeom>
              <a:avLst/>
              <a:gdLst/>
              <a:ahLst/>
              <a:cxnLst/>
              <a:rect l="l" t="t" r="r" b="b"/>
              <a:pathLst>
                <a:path w="395" h="141" extrusionOk="0">
                  <a:moveTo>
                    <a:pt x="101" y="114"/>
                  </a:moveTo>
                  <a:cubicBezTo>
                    <a:pt x="154" y="140"/>
                    <a:pt x="395" y="70"/>
                    <a:pt x="295" y="24"/>
                  </a:cubicBezTo>
                  <a:cubicBezTo>
                    <a:pt x="242" y="1"/>
                    <a:pt x="0" y="68"/>
                    <a:pt x="101"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5" name="Google Shape;65625;p27"/>
            <p:cNvSpPr/>
            <p:nvPr/>
          </p:nvSpPr>
          <p:spPr>
            <a:xfrm>
              <a:off x="5251376" y="2422683"/>
              <a:ext cx="14099" cy="4336"/>
            </a:xfrm>
            <a:custGeom>
              <a:avLst/>
              <a:gdLst/>
              <a:ahLst/>
              <a:cxnLst/>
              <a:rect l="l" t="t" r="r" b="b"/>
              <a:pathLst>
                <a:path w="395" h="144" extrusionOk="0">
                  <a:moveTo>
                    <a:pt x="294" y="28"/>
                  </a:moveTo>
                  <a:cubicBezTo>
                    <a:pt x="241" y="1"/>
                    <a:pt x="1" y="71"/>
                    <a:pt x="102" y="117"/>
                  </a:cubicBezTo>
                  <a:cubicBezTo>
                    <a:pt x="155" y="143"/>
                    <a:pt x="395" y="75"/>
                    <a:pt x="294"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6" name="Google Shape;65626;p27"/>
            <p:cNvSpPr/>
            <p:nvPr/>
          </p:nvSpPr>
          <p:spPr>
            <a:xfrm>
              <a:off x="1710139" y="2414102"/>
              <a:ext cx="34943" cy="15266"/>
            </a:xfrm>
            <a:custGeom>
              <a:avLst/>
              <a:gdLst/>
              <a:ahLst/>
              <a:cxnLst/>
              <a:rect l="l" t="t" r="r" b="b"/>
              <a:pathLst>
                <a:path w="979" h="507" extrusionOk="0">
                  <a:moveTo>
                    <a:pt x="774" y="402"/>
                  </a:moveTo>
                  <a:cubicBezTo>
                    <a:pt x="978" y="172"/>
                    <a:pt x="123" y="0"/>
                    <a:pt x="0" y="219"/>
                  </a:cubicBezTo>
                  <a:cubicBezTo>
                    <a:pt x="306" y="261"/>
                    <a:pt x="167" y="507"/>
                    <a:pt x="774" y="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7" name="Google Shape;65627;p27"/>
            <p:cNvSpPr/>
            <p:nvPr/>
          </p:nvSpPr>
          <p:spPr>
            <a:xfrm>
              <a:off x="378441" y="2420364"/>
              <a:ext cx="23950" cy="5871"/>
            </a:xfrm>
            <a:custGeom>
              <a:avLst/>
              <a:gdLst/>
              <a:ahLst/>
              <a:cxnLst/>
              <a:rect l="l" t="t" r="r" b="b"/>
              <a:pathLst>
                <a:path w="671" h="195" extrusionOk="0">
                  <a:moveTo>
                    <a:pt x="479" y="194"/>
                  </a:moveTo>
                  <a:cubicBezTo>
                    <a:pt x="479" y="103"/>
                    <a:pt x="634" y="87"/>
                    <a:pt x="671" y="11"/>
                  </a:cubicBezTo>
                  <a:cubicBezTo>
                    <a:pt x="368" y="22"/>
                    <a:pt x="1" y="1"/>
                    <a:pt x="92"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8" name="Google Shape;65628;p27"/>
            <p:cNvSpPr/>
            <p:nvPr/>
          </p:nvSpPr>
          <p:spPr>
            <a:xfrm>
              <a:off x="2618818" y="2420726"/>
              <a:ext cx="13777" cy="2830"/>
            </a:xfrm>
            <a:custGeom>
              <a:avLst/>
              <a:gdLst/>
              <a:ahLst/>
              <a:cxnLst/>
              <a:rect l="l" t="t" r="r" b="b"/>
              <a:pathLst>
                <a:path w="386" h="94" extrusionOk="0">
                  <a:moveTo>
                    <a:pt x="1" y="93"/>
                  </a:moveTo>
                  <a:cubicBezTo>
                    <a:pt x="148" y="71"/>
                    <a:pt x="378" y="89"/>
                    <a:pt x="386" y="1"/>
                  </a:cubicBezTo>
                  <a:cubicBezTo>
                    <a:pt x="237" y="23"/>
                    <a:pt x="3" y="5"/>
                    <a:pt x="1" y="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9" name="Google Shape;65629;p27"/>
            <p:cNvSpPr/>
            <p:nvPr/>
          </p:nvSpPr>
          <p:spPr>
            <a:xfrm>
              <a:off x="1988821" y="2420033"/>
              <a:ext cx="14134" cy="4215"/>
            </a:xfrm>
            <a:custGeom>
              <a:avLst/>
              <a:gdLst/>
              <a:ahLst/>
              <a:cxnLst/>
              <a:rect l="l" t="t" r="r" b="b"/>
              <a:pathLst>
                <a:path w="396" h="140" extrusionOk="0">
                  <a:moveTo>
                    <a:pt x="295" y="25"/>
                  </a:moveTo>
                  <a:cubicBezTo>
                    <a:pt x="240" y="0"/>
                    <a:pt x="1" y="68"/>
                    <a:pt x="101" y="116"/>
                  </a:cubicBezTo>
                  <a:cubicBezTo>
                    <a:pt x="154" y="140"/>
                    <a:pt x="395"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0" name="Google Shape;65630;p27"/>
            <p:cNvSpPr/>
            <p:nvPr/>
          </p:nvSpPr>
          <p:spPr>
            <a:xfrm>
              <a:off x="7068591" y="2409043"/>
              <a:ext cx="13991" cy="4276"/>
            </a:xfrm>
            <a:custGeom>
              <a:avLst/>
              <a:gdLst/>
              <a:ahLst/>
              <a:cxnLst/>
              <a:rect l="l" t="t" r="r" b="b"/>
              <a:pathLst>
                <a:path w="392" h="142" extrusionOk="0">
                  <a:moveTo>
                    <a:pt x="99" y="117"/>
                  </a:moveTo>
                  <a:cubicBezTo>
                    <a:pt x="153" y="142"/>
                    <a:pt x="392" y="73"/>
                    <a:pt x="294" y="26"/>
                  </a:cubicBezTo>
                  <a:cubicBezTo>
                    <a:pt x="242" y="1"/>
                    <a:pt x="0"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1" name="Google Shape;65631;p27"/>
            <p:cNvSpPr/>
            <p:nvPr/>
          </p:nvSpPr>
          <p:spPr>
            <a:xfrm>
              <a:off x="5557791" y="2401577"/>
              <a:ext cx="33729" cy="17343"/>
            </a:xfrm>
            <a:custGeom>
              <a:avLst/>
              <a:gdLst/>
              <a:ahLst/>
              <a:cxnLst/>
              <a:rect l="l" t="t" r="r" b="b"/>
              <a:pathLst>
                <a:path w="945" h="576" extrusionOk="0">
                  <a:moveTo>
                    <a:pt x="1" y="92"/>
                  </a:moveTo>
                  <a:lnTo>
                    <a:pt x="1" y="274"/>
                  </a:lnTo>
                  <a:cubicBezTo>
                    <a:pt x="359" y="575"/>
                    <a:pt x="945" y="1"/>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2" name="Google Shape;65632;p27"/>
            <p:cNvSpPr/>
            <p:nvPr/>
          </p:nvSpPr>
          <p:spPr>
            <a:xfrm>
              <a:off x="4508058" y="2409043"/>
              <a:ext cx="14134" cy="4276"/>
            </a:xfrm>
            <a:custGeom>
              <a:avLst/>
              <a:gdLst/>
              <a:ahLst/>
              <a:cxnLst/>
              <a:rect l="l" t="t" r="r" b="b"/>
              <a:pathLst>
                <a:path w="396" h="142" extrusionOk="0">
                  <a:moveTo>
                    <a:pt x="295" y="26"/>
                  </a:moveTo>
                  <a:cubicBezTo>
                    <a:pt x="242" y="1"/>
                    <a:pt x="0" y="70"/>
                    <a:pt x="99" y="117"/>
                  </a:cubicBezTo>
                  <a:cubicBezTo>
                    <a:pt x="155" y="142"/>
                    <a:pt x="396"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3" name="Google Shape;65633;p27"/>
            <p:cNvSpPr/>
            <p:nvPr/>
          </p:nvSpPr>
          <p:spPr>
            <a:xfrm>
              <a:off x="2549040" y="2404346"/>
              <a:ext cx="21630" cy="9485"/>
            </a:xfrm>
            <a:custGeom>
              <a:avLst/>
              <a:gdLst/>
              <a:ahLst/>
              <a:cxnLst/>
              <a:rect l="l" t="t" r="r" b="b"/>
              <a:pathLst>
                <a:path w="606" h="315" extrusionOk="0">
                  <a:moveTo>
                    <a:pt x="413" y="273"/>
                  </a:moveTo>
                  <a:cubicBezTo>
                    <a:pt x="406" y="148"/>
                    <a:pt x="504" y="73"/>
                    <a:pt x="606" y="0"/>
                  </a:cubicBezTo>
                  <a:lnTo>
                    <a:pt x="28" y="0"/>
                  </a:lnTo>
                  <a:cubicBezTo>
                    <a:pt x="42" y="144"/>
                    <a:pt x="0" y="315"/>
                    <a:pt x="413"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4" name="Google Shape;65634;p27"/>
            <p:cNvSpPr/>
            <p:nvPr/>
          </p:nvSpPr>
          <p:spPr>
            <a:xfrm>
              <a:off x="5299596" y="2406334"/>
              <a:ext cx="14063" cy="4276"/>
            </a:xfrm>
            <a:custGeom>
              <a:avLst/>
              <a:gdLst/>
              <a:ahLst/>
              <a:cxnLst/>
              <a:rect l="l" t="t" r="r" b="b"/>
              <a:pathLst>
                <a:path w="394" h="142" extrusionOk="0">
                  <a:moveTo>
                    <a:pt x="294" y="26"/>
                  </a:moveTo>
                  <a:cubicBezTo>
                    <a:pt x="241" y="1"/>
                    <a:pt x="1" y="70"/>
                    <a:pt x="100" y="117"/>
                  </a:cubicBezTo>
                  <a:cubicBezTo>
                    <a:pt x="156" y="142"/>
                    <a:pt x="394"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5" name="Google Shape;65635;p27"/>
            <p:cNvSpPr/>
            <p:nvPr/>
          </p:nvSpPr>
          <p:spPr>
            <a:xfrm>
              <a:off x="3128140" y="2403684"/>
              <a:ext cx="13813" cy="7407"/>
            </a:xfrm>
            <a:custGeom>
              <a:avLst/>
              <a:gdLst/>
              <a:ahLst/>
              <a:cxnLst/>
              <a:rect l="l" t="t" r="r" b="b"/>
              <a:pathLst>
                <a:path w="387" h="246" extrusionOk="0">
                  <a:moveTo>
                    <a:pt x="387" y="114"/>
                  </a:moveTo>
                  <a:cubicBezTo>
                    <a:pt x="384" y="22"/>
                    <a:pt x="48" y="0"/>
                    <a:pt x="1" y="114"/>
                  </a:cubicBezTo>
                  <a:cubicBezTo>
                    <a:pt x="215" y="105"/>
                    <a:pt x="302" y="246"/>
                    <a:pt x="387"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6" name="Google Shape;65636;p27"/>
            <p:cNvSpPr/>
            <p:nvPr/>
          </p:nvSpPr>
          <p:spPr>
            <a:xfrm>
              <a:off x="3045585" y="2404346"/>
              <a:ext cx="13742" cy="5480"/>
            </a:xfrm>
            <a:custGeom>
              <a:avLst/>
              <a:gdLst/>
              <a:ahLst/>
              <a:cxnLst/>
              <a:rect l="l" t="t" r="r" b="b"/>
              <a:pathLst>
                <a:path w="385" h="182" extrusionOk="0">
                  <a:moveTo>
                    <a:pt x="1" y="182"/>
                  </a:moveTo>
                  <a:lnTo>
                    <a:pt x="384" y="182"/>
                  </a:lnTo>
                  <a:lnTo>
                    <a:pt x="384"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7" name="Google Shape;65637;p27"/>
            <p:cNvSpPr/>
            <p:nvPr/>
          </p:nvSpPr>
          <p:spPr>
            <a:xfrm>
              <a:off x="2576237" y="2401577"/>
              <a:ext cx="21880" cy="8822"/>
            </a:xfrm>
            <a:custGeom>
              <a:avLst/>
              <a:gdLst/>
              <a:ahLst/>
              <a:cxnLst/>
              <a:rect l="l" t="t" r="r" b="b"/>
              <a:pathLst>
                <a:path w="613" h="293" extrusionOk="0">
                  <a:moveTo>
                    <a:pt x="613" y="274"/>
                  </a:moveTo>
                  <a:lnTo>
                    <a:pt x="613" y="1"/>
                  </a:lnTo>
                  <a:lnTo>
                    <a:pt x="36" y="1"/>
                  </a:lnTo>
                  <a:cubicBezTo>
                    <a:pt x="1" y="201"/>
                    <a:pt x="194" y="292"/>
                    <a:pt x="61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8" name="Google Shape;65638;p27"/>
            <p:cNvSpPr/>
            <p:nvPr/>
          </p:nvSpPr>
          <p:spPr>
            <a:xfrm>
              <a:off x="1957983" y="2401245"/>
              <a:ext cx="6996" cy="6233"/>
            </a:xfrm>
            <a:custGeom>
              <a:avLst/>
              <a:gdLst/>
              <a:ahLst/>
              <a:cxnLst/>
              <a:rect l="l" t="t" r="r" b="b"/>
              <a:pathLst>
                <a:path w="196" h="207" extrusionOk="0">
                  <a:moveTo>
                    <a:pt x="195" y="103"/>
                  </a:moveTo>
                  <a:cubicBezTo>
                    <a:pt x="195" y="52"/>
                    <a:pt x="39" y="0"/>
                    <a:pt x="3" y="103"/>
                  </a:cubicBezTo>
                  <a:cubicBezTo>
                    <a:pt x="1" y="154"/>
                    <a:pt x="156"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9" name="Google Shape;65639;p27"/>
            <p:cNvSpPr/>
            <p:nvPr/>
          </p:nvSpPr>
          <p:spPr>
            <a:xfrm>
              <a:off x="8868638" y="2398867"/>
              <a:ext cx="13813" cy="5510"/>
            </a:xfrm>
            <a:custGeom>
              <a:avLst/>
              <a:gdLst/>
              <a:ahLst/>
              <a:cxnLst/>
              <a:rect l="l" t="t" r="r" b="b"/>
              <a:pathLst>
                <a:path w="387" h="183" extrusionOk="0">
                  <a:moveTo>
                    <a:pt x="0" y="182"/>
                  </a:moveTo>
                  <a:lnTo>
                    <a:pt x="386" y="182"/>
                  </a:lnTo>
                  <a:lnTo>
                    <a:pt x="386"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0" name="Google Shape;65640;p27"/>
            <p:cNvSpPr/>
            <p:nvPr/>
          </p:nvSpPr>
          <p:spPr>
            <a:xfrm>
              <a:off x="5664402" y="2395404"/>
              <a:ext cx="14063" cy="4246"/>
            </a:xfrm>
            <a:custGeom>
              <a:avLst/>
              <a:gdLst/>
              <a:ahLst/>
              <a:cxnLst/>
              <a:rect l="l" t="t" r="r" b="b"/>
              <a:pathLst>
                <a:path w="394" h="141" extrusionOk="0">
                  <a:moveTo>
                    <a:pt x="294" y="24"/>
                  </a:moveTo>
                  <a:cubicBezTo>
                    <a:pt x="239" y="1"/>
                    <a:pt x="0" y="69"/>
                    <a:pt x="102" y="116"/>
                  </a:cubicBezTo>
                  <a:cubicBezTo>
                    <a:pt x="155" y="141"/>
                    <a:pt x="393" y="73"/>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1" name="Google Shape;65641;p27"/>
            <p:cNvSpPr/>
            <p:nvPr/>
          </p:nvSpPr>
          <p:spPr>
            <a:xfrm>
              <a:off x="2563674" y="2390707"/>
              <a:ext cx="20702" cy="8190"/>
            </a:xfrm>
            <a:custGeom>
              <a:avLst/>
              <a:gdLst/>
              <a:ahLst/>
              <a:cxnLst/>
              <a:rect l="l" t="t" r="r" b="b"/>
              <a:pathLst>
                <a:path w="580" h="272" extrusionOk="0">
                  <a:moveTo>
                    <a:pt x="388" y="272"/>
                  </a:moveTo>
                  <a:cubicBezTo>
                    <a:pt x="388" y="180"/>
                    <a:pt x="544" y="165"/>
                    <a:pt x="580" y="89"/>
                  </a:cubicBezTo>
                  <a:cubicBezTo>
                    <a:pt x="388" y="89"/>
                    <a:pt x="350" y="16"/>
                    <a:pt x="195" y="0"/>
                  </a:cubicBezTo>
                  <a:cubicBezTo>
                    <a:pt x="195" y="92"/>
                    <a:pt x="38" y="107"/>
                    <a:pt x="0" y="183"/>
                  </a:cubicBezTo>
                  <a:cubicBezTo>
                    <a:pt x="196" y="180"/>
                    <a:pt x="232" y="255"/>
                    <a:pt x="388"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2" name="Google Shape;65642;p27"/>
            <p:cNvSpPr/>
            <p:nvPr/>
          </p:nvSpPr>
          <p:spPr>
            <a:xfrm>
              <a:off x="1861579" y="2383933"/>
              <a:ext cx="28982" cy="16952"/>
            </a:xfrm>
            <a:custGeom>
              <a:avLst/>
              <a:gdLst/>
              <a:ahLst/>
              <a:cxnLst/>
              <a:rect l="l" t="t" r="r" b="b"/>
              <a:pathLst>
                <a:path w="812" h="563" extrusionOk="0">
                  <a:moveTo>
                    <a:pt x="772" y="497"/>
                  </a:moveTo>
                  <a:cubicBezTo>
                    <a:pt x="812" y="238"/>
                    <a:pt x="796" y="1"/>
                    <a:pt x="195" y="44"/>
                  </a:cubicBezTo>
                  <a:cubicBezTo>
                    <a:pt x="202" y="169"/>
                    <a:pt x="103" y="245"/>
                    <a:pt x="1" y="317"/>
                  </a:cubicBezTo>
                  <a:cubicBezTo>
                    <a:pt x="385" y="318"/>
                    <a:pt x="248" y="562"/>
                    <a:pt x="772"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3" name="Google Shape;65643;p27"/>
            <p:cNvSpPr/>
            <p:nvPr/>
          </p:nvSpPr>
          <p:spPr>
            <a:xfrm>
              <a:off x="8865068" y="2392664"/>
              <a:ext cx="14027" cy="4276"/>
            </a:xfrm>
            <a:custGeom>
              <a:avLst/>
              <a:gdLst/>
              <a:ahLst/>
              <a:cxnLst/>
              <a:rect l="l" t="t" r="r" b="b"/>
              <a:pathLst>
                <a:path w="393" h="142" extrusionOk="0">
                  <a:moveTo>
                    <a:pt x="291" y="24"/>
                  </a:moveTo>
                  <a:cubicBezTo>
                    <a:pt x="241" y="1"/>
                    <a:pt x="1" y="69"/>
                    <a:pt x="99" y="115"/>
                  </a:cubicBezTo>
                  <a:cubicBezTo>
                    <a:pt x="156" y="142"/>
                    <a:pt x="392"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4" name="Google Shape;65644;p27"/>
            <p:cNvSpPr/>
            <p:nvPr/>
          </p:nvSpPr>
          <p:spPr>
            <a:xfrm>
              <a:off x="8651703" y="2392664"/>
              <a:ext cx="14063" cy="4246"/>
            </a:xfrm>
            <a:custGeom>
              <a:avLst/>
              <a:gdLst/>
              <a:ahLst/>
              <a:cxnLst/>
              <a:rect l="l" t="t" r="r" b="b"/>
              <a:pathLst>
                <a:path w="394" h="141" extrusionOk="0">
                  <a:moveTo>
                    <a:pt x="100" y="115"/>
                  </a:moveTo>
                  <a:cubicBezTo>
                    <a:pt x="153" y="140"/>
                    <a:pt x="393" y="72"/>
                    <a:pt x="293" y="24"/>
                  </a:cubicBezTo>
                  <a:cubicBezTo>
                    <a:pt x="241" y="1"/>
                    <a:pt x="0" y="69"/>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5" name="Google Shape;65645;p27"/>
            <p:cNvSpPr/>
            <p:nvPr/>
          </p:nvSpPr>
          <p:spPr>
            <a:xfrm>
              <a:off x="5426980" y="2390346"/>
              <a:ext cx="7031" cy="6203"/>
            </a:xfrm>
            <a:custGeom>
              <a:avLst/>
              <a:gdLst/>
              <a:ahLst/>
              <a:cxnLst/>
              <a:rect l="l" t="t" r="r" b="b"/>
              <a:pathLst>
                <a:path w="197" h="206" extrusionOk="0">
                  <a:moveTo>
                    <a:pt x="3" y="101"/>
                  </a:moveTo>
                  <a:cubicBezTo>
                    <a:pt x="0" y="152"/>
                    <a:pt x="158" y="206"/>
                    <a:pt x="196" y="101"/>
                  </a:cubicBezTo>
                  <a:cubicBezTo>
                    <a:pt x="196" y="53"/>
                    <a:pt x="40" y="1"/>
                    <a:pt x="3"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6" name="Google Shape;65646;p27"/>
            <p:cNvSpPr/>
            <p:nvPr/>
          </p:nvSpPr>
          <p:spPr>
            <a:xfrm>
              <a:off x="3259236" y="2380952"/>
              <a:ext cx="20309" cy="13580"/>
            </a:xfrm>
            <a:custGeom>
              <a:avLst/>
              <a:gdLst/>
              <a:ahLst/>
              <a:cxnLst/>
              <a:rect l="l" t="t" r="r" b="b"/>
              <a:pathLst>
                <a:path w="569" h="451" extrusionOk="0">
                  <a:moveTo>
                    <a:pt x="377" y="413"/>
                  </a:moveTo>
                  <a:cubicBezTo>
                    <a:pt x="388" y="358"/>
                    <a:pt x="403" y="307"/>
                    <a:pt x="569" y="324"/>
                  </a:cubicBezTo>
                  <a:lnTo>
                    <a:pt x="569" y="143"/>
                  </a:lnTo>
                  <a:cubicBezTo>
                    <a:pt x="96" y="1"/>
                    <a:pt x="1" y="451"/>
                    <a:pt x="377"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7" name="Google Shape;65647;p27"/>
            <p:cNvSpPr/>
            <p:nvPr/>
          </p:nvSpPr>
          <p:spPr>
            <a:xfrm>
              <a:off x="8111471" y="2387937"/>
              <a:ext cx="13813" cy="2710"/>
            </a:xfrm>
            <a:custGeom>
              <a:avLst/>
              <a:gdLst/>
              <a:ahLst/>
              <a:cxnLst/>
              <a:rect l="l" t="t" r="r" b="b"/>
              <a:pathLst>
                <a:path w="387" h="90" extrusionOk="0">
                  <a:moveTo>
                    <a:pt x="386" y="1"/>
                  </a:moveTo>
                  <a:cubicBezTo>
                    <a:pt x="237" y="21"/>
                    <a:pt x="8" y="4"/>
                    <a:pt x="1" y="90"/>
                  </a:cubicBezTo>
                  <a:cubicBezTo>
                    <a:pt x="151" y="73"/>
                    <a:pt x="382"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8" name="Google Shape;65648;p27"/>
            <p:cNvSpPr/>
            <p:nvPr/>
          </p:nvSpPr>
          <p:spPr>
            <a:xfrm>
              <a:off x="5544121" y="2382126"/>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9" name="Google Shape;65649;p27"/>
            <p:cNvSpPr/>
            <p:nvPr/>
          </p:nvSpPr>
          <p:spPr>
            <a:xfrm>
              <a:off x="1507374" y="2379748"/>
              <a:ext cx="23878" cy="10328"/>
            </a:xfrm>
            <a:custGeom>
              <a:avLst/>
              <a:gdLst/>
              <a:ahLst/>
              <a:cxnLst/>
              <a:rect l="l" t="t" r="r" b="b"/>
              <a:pathLst>
                <a:path w="669" h="343" extrusionOk="0">
                  <a:moveTo>
                    <a:pt x="669" y="92"/>
                  </a:moveTo>
                  <a:cubicBezTo>
                    <a:pt x="403" y="94"/>
                    <a:pt x="247" y="48"/>
                    <a:pt x="91" y="0"/>
                  </a:cubicBezTo>
                  <a:cubicBezTo>
                    <a:pt x="1" y="282"/>
                    <a:pt x="610" y="342"/>
                    <a:pt x="66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0" name="Google Shape;65650;p27"/>
            <p:cNvSpPr/>
            <p:nvPr/>
          </p:nvSpPr>
          <p:spPr>
            <a:xfrm>
              <a:off x="4260321" y="2381705"/>
              <a:ext cx="13920" cy="4306"/>
            </a:xfrm>
            <a:custGeom>
              <a:avLst/>
              <a:gdLst/>
              <a:ahLst/>
              <a:cxnLst/>
              <a:rect l="l" t="t" r="r" b="b"/>
              <a:pathLst>
                <a:path w="390" h="143" extrusionOk="0">
                  <a:moveTo>
                    <a:pt x="290" y="27"/>
                  </a:moveTo>
                  <a:cubicBezTo>
                    <a:pt x="237" y="0"/>
                    <a:pt x="1" y="71"/>
                    <a:pt x="100" y="118"/>
                  </a:cubicBezTo>
                  <a:cubicBezTo>
                    <a:pt x="152" y="143"/>
                    <a:pt x="390" y="72"/>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1" name="Google Shape;65651;p27"/>
            <p:cNvSpPr/>
            <p:nvPr/>
          </p:nvSpPr>
          <p:spPr>
            <a:xfrm>
              <a:off x="1577258" y="2364091"/>
              <a:ext cx="50434" cy="18518"/>
            </a:xfrm>
            <a:custGeom>
              <a:avLst/>
              <a:gdLst/>
              <a:ahLst/>
              <a:cxnLst/>
              <a:rect l="l" t="t" r="r" b="b"/>
              <a:pathLst>
                <a:path w="1413" h="615" extrusionOk="0">
                  <a:moveTo>
                    <a:pt x="62" y="520"/>
                  </a:moveTo>
                  <a:cubicBezTo>
                    <a:pt x="609" y="614"/>
                    <a:pt x="867" y="614"/>
                    <a:pt x="1413" y="520"/>
                  </a:cubicBezTo>
                  <a:cubicBezTo>
                    <a:pt x="1255" y="262"/>
                    <a:pt x="1104" y="1"/>
                    <a:pt x="254" y="66"/>
                  </a:cubicBezTo>
                  <a:cubicBezTo>
                    <a:pt x="92" y="173"/>
                    <a:pt x="1" y="310"/>
                    <a:pt x="62" y="52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2" name="Google Shape;65652;p27"/>
            <p:cNvSpPr/>
            <p:nvPr/>
          </p:nvSpPr>
          <p:spPr>
            <a:xfrm>
              <a:off x="2075017" y="2371167"/>
              <a:ext cx="6889" cy="6233"/>
            </a:xfrm>
            <a:custGeom>
              <a:avLst/>
              <a:gdLst/>
              <a:ahLst/>
              <a:cxnLst/>
              <a:rect l="l" t="t" r="r" b="b"/>
              <a:pathLst>
                <a:path w="193" h="207" extrusionOk="0">
                  <a:moveTo>
                    <a:pt x="193" y="104"/>
                  </a:moveTo>
                  <a:cubicBezTo>
                    <a:pt x="193" y="53"/>
                    <a:pt x="40" y="1"/>
                    <a:pt x="2" y="104"/>
                  </a:cubicBezTo>
                  <a:cubicBezTo>
                    <a:pt x="1" y="155"/>
                    <a:pt x="155"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3" name="Google Shape;65653;p27"/>
            <p:cNvSpPr/>
            <p:nvPr/>
          </p:nvSpPr>
          <p:spPr>
            <a:xfrm>
              <a:off x="4917800" y="2371528"/>
              <a:ext cx="13742" cy="2770"/>
            </a:xfrm>
            <a:custGeom>
              <a:avLst/>
              <a:gdLst/>
              <a:ahLst/>
              <a:cxnLst/>
              <a:rect l="l" t="t" r="r" b="b"/>
              <a:pathLst>
                <a:path w="385" h="92" extrusionOk="0">
                  <a:moveTo>
                    <a:pt x="384" y="0"/>
                  </a:moveTo>
                  <a:cubicBezTo>
                    <a:pt x="234" y="21"/>
                    <a:pt x="4" y="4"/>
                    <a:pt x="0" y="92"/>
                  </a:cubicBezTo>
                  <a:cubicBezTo>
                    <a:pt x="149" y="71"/>
                    <a:pt x="379" y="90"/>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4" name="Google Shape;65654;p27"/>
            <p:cNvSpPr/>
            <p:nvPr/>
          </p:nvSpPr>
          <p:spPr>
            <a:xfrm>
              <a:off x="2171385" y="2368427"/>
              <a:ext cx="6924" cy="6263"/>
            </a:xfrm>
            <a:custGeom>
              <a:avLst/>
              <a:gdLst/>
              <a:ahLst/>
              <a:cxnLst/>
              <a:rect l="l" t="t" r="r" b="b"/>
              <a:pathLst>
                <a:path w="194" h="208" extrusionOk="0">
                  <a:moveTo>
                    <a:pt x="193" y="103"/>
                  </a:moveTo>
                  <a:cubicBezTo>
                    <a:pt x="193" y="52"/>
                    <a:pt x="38" y="0"/>
                    <a:pt x="3" y="103"/>
                  </a:cubicBezTo>
                  <a:cubicBezTo>
                    <a:pt x="0" y="154"/>
                    <a:pt x="156" y="208"/>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5" name="Google Shape;65655;p27"/>
            <p:cNvSpPr/>
            <p:nvPr/>
          </p:nvSpPr>
          <p:spPr>
            <a:xfrm>
              <a:off x="1761749" y="2370775"/>
              <a:ext cx="13956" cy="4306"/>
            </a:xfrm>
            <a:custGeom>
              <a:avLst/>
              <a:gdLst/>
              <a:ahLst/>
              <a:cxnLst/>
              <a:rect l="l" t="t" r="r" b="b"/>
              <a:pathLst>
                <a:path w="391" h="143" extrusionOk="0">
                  <a:moveTo>
                    <a:pt x="100" y="117"/>
                  </a:moveTo>
                  <a:cubicBezTo>
                    <a:pt x="151" y="143"/>
                    <a:pt x="391" y="72"/>
                    <a:pt x="293" y="25"/>
                  </a:cubicBezTo>
                  <a:cubicBezTo>
                    <a:pt x="238"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6" name="Google Shape;65656;p27"/>
            <p:cNvSpPr/>
            <p:nvPr/>
          </p:nvSpPr>
          <p:spPr>
            <a:xfrm>
              <a:off x="5082019" y="2363309"/>
              <a:ext cx="21665" cy="6474"/>
            </a:xfrm>
            <a:custGeom>
              <a:avLst/>
              <a:gdLst/>
              <a:ahLst/>
              <a:cxnLst/>
              <a:rect l="l" t="t" r="r" b="b"/>
              <a:pathLst>
                <a:path w="607" h="215" extrusionOk="0">
                  <a:moveTo>
                    <a:pt x="606" y="183"/>
                  </a:moveTo>
                  <a:lnTo>
                    <a:pt x="606" y="1"/>
                  </a:lnTo>
                  <a:lnTo>
                    <a:pt x="27" y="1"/>
                  </a:lnTo>
                  <a:cubicBezTo>
                    <a:pt x="1" y="164"/>
                    <a:pt x="217" y="215"/>
                    <a:pt x="606"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7" name="Google Shape;65657;p27"/>
            <p:cNvSpPr/>
            <p:nvPr/>
          </p:nvSpPr>
          <p:spPr>
            <a:xfrm>
              <a:off x="4029859" y="2366048"/>
              <a:ext cx="13777" cy="2800"/>
            </a:xfrm>
            <a:custGeom>
              <a:avLst/>
              <a:gdLst/>
              <a:ahLst/>
              <a:cxnLst/>
              <a:rect l="l" t="t" r="r" b="b"/>
              <a:pathLst>
                <a:path w="386" h="93" extrusionOk="0">
                  <a:moveTo>
                    <a:pt x="0" y="92"/>
                  </a:moveTo>
                  <a:cubicBezTo>
                    <a:pt x="150" y="71"/>
                    <a:pt x="381" y="90"/>
                    <a:pt x="385" y="1"/>
                  </a:cubicBezTo>
                  <a:cubicBezTo>
                    <a:pt x="235" y="20"/>
                    <a:pt x="5" y="5"/>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8" name="Google Shape;65658;p27"/>
            <p:cNvSpPr/>
            <p:nvPr/>
          </p:nvSpPr>
          <p:spPr>
            <a:xfrm>
              <a:off x="2271036" y="2365356"/>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9" name="Google Shape;65659;p27"/>
            <p:cNvSpPr/>
            <p:nvPr/>
          </p:nvSpPr>
          <p:spPr>
            <a:xfrm>
              <a:off x="8586458" y="2363309"/>
              <a:ext cx="13777" cy="2770"/>
            </a:xfrm>
            <a:custGeom>
              <a:avLst/>
              <a:gdLst/>
              <a:ahLst/>
              <a:cxnLst/>
              <a:rect l="l" t="t" r="r" b="b"/>
              <a:pathLst>
                <a:path w="386" h="92" extrusionOk="0">
                  <a:moveTo>
                    <a:pt x="386" y="1"/>
                  </a:moveTo>
                  <a:cubicBezTo>
                    <a:pt x="236" y="23"/>
                    <a:pt x="4" y="4"/>
                    <a:pt x="1" y="92"/>
                  </a:cubicBezTo>
                  <a:cubicBezTo>
                    <a:pt x="151" y="72"/>
                    <a:pt x="381" y="89"/>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0" name="Google Shape;65660;p27"/>
            <p:cNvSpPr/>
            <p:nvPr/>
          </p:nvSpPr>
          <p:spPr>
            <a:xfrm>
              <a:off x="5592234" y="2354788"/>
              <a:ext cx="7031" cy="6263"/>
            </a:xfrm>
            <a:custGeom>
              <a:avLst/>
              <a:gdLst/>
              <a:ahLst/>
              <a:cxnLst/>
              <a:rect l="l" t="t" r="r" b="b"/>
              <a:pathLst>
                <a:path w="197" h="208" extrusionOk="0">
                  <a:moveTo>
                    <a:pt x="195" y="103"/>
                  </a:moveTo>
                  <a:cubicBezTo>
                    <a:pt x="196" y="54"/>
                    <a:pt x="40" y="0"/>
                    <a:pt x="3" y="103"/>
                  </a:cubicBezTo>
                  <a:cubicBezTo>
                    <a:pt x="1" y="153"/>
                    <a:pt x="160" y="208"/>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1" name="Google Shape;65661;p27"/>
            <p:cNvSpPr/>
            <p:nvPr/>
          </p:nvSpPr>
          <p:spPr>
            <a:xfrm>
              <a:off x="2130089" y="2355179"/>
              <a:ext cx="13849" cy="2740"/>
            </a:xfrm>
            <a:custGeom>
              <a:avLst/>
              <a:gdLst/>
              <a:ahLst/>
              <a:cxnLst/>
              <a:rect l="l" t="t" r="r" b="b"/>
              <a:pathLst>
                <a:path w="388" h="91" extrusionOk="0">
                  <a:moveTo>
                    <a:pt x="387" y="0"/>
                  </a:moveTo>
                  <a:cubicBezTo>
                    <a:pt x="236" y="20"/>
                    <a:pt x="6" y="2"/>
                    <a:pt x="1" y="90"/>
                  </a:cubicBezTo>
                  <a:cubicBezTo>
                    <a:pt x="149" y="71"/>
                    <a:pt x="381"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2" name="Google Shape;65662;p27"/>
            <p:cNvSpPr/>
            <p:nvPr/>
          </p:nvSpPr>
          <p:spPr>
            <a:xfrm>
              <a:off x="1551810" y="2352018"/>
              <a:ext cx="7067" cy="6293"/>
            </a:xfrm>
            <a:custGeom>
              <a:avLst/>
              <a:gdLst/>
              <a:ahLst/>
              <a:cxnLst/>
              <a:rect l="l" t="t" r="r" b="b"/>
              <a:pathLst>
                <a:path w="198" h="209" extrusionOk="0">
                  <a:moveTo>
                    <a:pt x="198" y="105"/>
                  </a:moveTo>
                  <a:cubicBezTo>
                    <a:pt x="198" y="54"/>
                    <a:pt x="40" y="1"/>
                    <a:pt x="5" y="105"/>
                  </a:cubicBezTo>
                  <a:cubicBezTo>
                    <a:pt x="1" y="154"/>
                    <a:pt x="159" y="208"/>
                    <a:pt x="198"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3" name="Google Shape;65663;p27"/>
            <p:cNvSpPr/>
            <p:nvPr/>
          </p:nvSpPr>
          <p:spPr>
            <a:xfrm>
              <a:off x="4411726" y="2351687"/>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4" name="Google Shape;65664;p27"/>
            <p:cNvSpPr/>
            <p:nvPr/>
          </p:nvSpPr>
          <p:spPr>
            <a:xfrm>
              <a:off x="2543615" y="2342955"/>
              <a:ext cx="20166" cy="16229"/>
            </a:xfrm>
            <a:custGeom>
              <a:avLst/>
              <a:gdLst/>
              <a:ahLst/>
              <a:cxnLst/>
              <a:rect l="l" t="t" r="r" b="b"/>
              <a:pathLst>
                <a:path w="565" h="539" extrusionOk="0">
                  <a:moveTo>
                    <a:pt x="565" y="134"/>
                  </a:moveTo>
                  <a:cubicBezTo>
                    <a:pt x="1" y="0"/>
                    <a:pt x="1" y="538"/>
                    <a:pt x="565" y="4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5" name="Google Shape;65665;p27"/>
            <p:cNvSpPr/>
            <p:nvPr/>
          </p:nvSpPr>
          <p:spPr>
            <a:xfrm>
              <a:off x="6655601" y="2348917"/>
              <a:ext cx="14027" cy="4336"/>
            </a:xfrm>
            <a:custGeom>
              <a:avLst/>
              <a:gdLst/>
              <a:ahLst/>
              <a:cxnLst/>
              <a:rect l="l" t="t" r="r" b="b"/>
              <a:pathLst>
                <a:path w="393" h="144" extrusionOk="0">
                  <a:moveTo>
                    <a:pt x="292" y="27"/>
                  </a:moveTo>
                  <a:cubicBezTo>
                    <a:pt x="237" y="1"/>
                    <a:pt x="1" y="70"/>
                    <a:pt x="98" y="117"/>
                  </a:cubicBezTo>
                  <a:cubicBezTo>
                    <a:pt x="155" y="143"/>
                    <a:pt x="392" y="73"/>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6" name="Google Shape;65666;p27"/>
            <p:cNvSpPr/>
            <p:nvPr/>
          </p:nvSpPr>
          <p:spPr>
            <a:xfrm>
              <a:off x="6304536" y="2348917"/>
              <a:ext cx="14027" cy="4336"/>
            </a:xfrm>
            <a:custGeom>
              <a:avLst/>
              <a:gdLst/>
              <a:ahLst/>
              <a:cxnLst/>
              <a:rect l="l" t="t" r="r" b="b"/>
              <a:pathLst>
                <a:path w="393" h="144" extrusionOk="0">
                  <a:moveTo>
                    <a:pt x="293" y="27"/>
                  </a:moveTo>
                  <a:cubicBezTo>
                    <a:pt x="241" y="1"/>
                    <a:pt x="1" y="70"/>
                    <a:pt x="103" y="117"/>
                  </a:cubicBezTo>
                  <a:cubicBezTo>
                    <a:pt x="155" y="143"/>
                    <a:pt x="392"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7" name="Google Shape;65667;p27"/>
            <p:cNvSpPr/>
            <p:nvPr/>
          </p:nvSpPr>
          <p:spPr>
            <a:xfrm>
              <a:off x="2325966" y="2341450"/>
              <a:ext cx="25663" cy="8280"/>
            </a:xfrm>
            <a:custGeom>
              <a:avLst/>
              <a:gdLst/>
              <a:ahLst/>
              <a:cxnLst/>
              <a:rect l="l" t="t" r="r" b="b"/>
              <a:pathLst>
                <a:path w="719" h="275" extrusionOk="0">
                  <a:moveTo>
                    <a:pt x="105" y="275"/>
                  </a:moveTo>
                  <a:lnTo>
                    <a:pt x="682" y="275"/>
                  </a:lnTo>
                  <a:cubicBezTo>
                    <a:pt x="653" y="168"/>
                    <a:pt x="718" y="15"/>
                    <a:pt x="490" y="1"/>
                  </a:cubicBezTo>
                  <a:cubicBezTo>
                    <a:pt x="474" y="144"/>
                    <a:pt x="0" y="73"/>
                    <a:pt x="105"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8" name="Google Shape;65668;p27"/>
            <p:cNvSpPr/>
            <p:nvPr/>
          </p:nvSpPr>
          <p:spPr>
            <a:xfrm>
              <a:off x="2725286" y="2343467"/>
              <a:ext cx="14134" cy="4276"/>
            </a:xfrm>
            <a:custGeom>
              <a:avLst/>
              <a:gdLst/>
              <a:ahLst/>
              <a:cxnLst/>
              <a:rect l="l" t="t" r="r" b="b"/>
              <a:pathLst>
                <a:path w="396" h="142" extrusionOk="0">
                  <a:moveTo>
                    <a:pt x="293" y="25"/>
                  </a:moveTo>
                  <a:cubicBezTo>
                    <a:pt x="242" y="0"/>
                    <a:pt x="0" y="70"/>
                    <a:pt x="103" y="117"/>
                  </a:cubicBezTo>
                  <a:cubicBezTo>
                    <a:pt x="156" y="141"/>
                    <a:pt x="396"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9" name="Google Shape;65669;p27"/>
            <p:cNvSpPr/>
            <p:nvPr/>
          </p:nvSpPr>
          <p:spPr>
            <a:xfrm>
              <a:off x="4371822" y="2332658"/>
              <a:ext cx="29625" cy="12375"/>
            </a:xfrm>
            <a:custGeom>
              <a:avLst/>
              <a:gdLst/>
              <a:ahLst/>
              <a:cxnLst/>
              <a:rect l="l" t="t" r="r" b="b"/>
              <a:pathLst>
                <a:path w="830" h="411" extrusionOk="0">
                  <a:moveTo>
                    <a:pt x="829" y="384"/>
                  </a:moveTo>
                  <a:lnTo>
                    <a:pt x="829" y="23"/>
                  </a:lnTo>
                  <a:cubicBezTo>
                    <a:pt x="466" y="0"/>
                    <a:pt x="407" y="123"/>
                    <a:pt x="59" y="111"/>
                  </a:cubicBezTo>
                  <a:cubicBezTo>
                    <a:pt x="0" y="352"/>
                    <a:pt x="329" y="410"/>
                    <a:pt x="829" y="3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0" name="Google Shape;65670;p27"/>
            <p:cNvSpPr/>
            <p:nvPr/>
          </p:nvSpPr>
          <p:spPr>
            <a:xfrm>
              <a:off x="1469362" y="2335007"/>
              <a:ext cx="27519" cy="11201"/>
            </a:xfrm>
            <a:custGeom>
              <a:avLst/>
              <a:gdLst/>
              <a:ahLst/>
              <a:cxnLst/>
              <a:rect l="l" t="t" r="r" b="b"/>
              <a:pathLst>
                <a:path w="771" h="372" extrusionOk="0">
                  <a:moveTo>
                    <a:pt x="771" y="306"/>
                  </a:moveTo>
                  <a:lnTo>
                    <a:pt x="771" y="33"/>
                  </a:lnTo>
                  <a:cubicBezTo>
                    <a:pt x="481" y="50"/>
                    <a:pt x="56" y="1"/>
                    <a:pt x="0" y="125"/>
                  </a:cubicBezTo>
                  <a:cubicBezTo>
                    <a:pt x="382" y="127"/>
                    <a:pt x="244" y="371"/>
                    <a:pt x="771"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1" name="Google Shape;65671;p27"/>
            <p:cNvSpPr/>
            <p:nvPr/>
          </p:nvSpPr>
          <p:spPr>
            <a:xfrm>
              <a:off x="1909763" y="2324529"/>
              <a:ext cx="41403" cy="16952"/>
            </a:xfrm>
            <a:custGeom>
              <a:avLst/>
              <a:gdLst/>
              <a:ahLst/>
              <a:cxnLst/>
              <a:rect l="l" t="t" r="r" b="b"/>
              <a:pathLst>
                <a:path w="1160" h="563" extrusionOk="0">
                  <a:moveTo>
                    <a:pt x="1" y="199"/>
                  </a:moveTo>
                  <a:cubicBezTo>
                    <a:pt x="212" y="404"/>
                    <a:pt x="525" y="558"/>
                    <a:pt x="1160" y="563"/>
                  </a:cubicBezTo>
                  <a:lnTo>
                    <a:pt x="1160" y="110"/>
                  </a:lnTo>
                  <a:cubicBezTo>
                    <a:pt x="820" y="162"/>
                    <a:pt x="26" y="0"/>
                    <a:pt x="1" y="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2" name="Google Shape;65672;p27"/>
            <p:cNvSpPr/>
            <p:nvPr/>
          </p:nvSpPr>
          <p:spPr>
            <a:xfrm>
              <a:off x="911712" y="2325071"/>
              <a:ext cx="45901" cy="16741"/>
            </a:xfrm>
            <a:custGeom>
              <a:avLst/>
              <a:gdLst/>
              <a:ahLst/>
              <a:cxnLst/>
              <a:rect l="l" t="t" r="r" b="b"/>
              <a:pathLst>
                <a:path w="1286" h="556" extrusionOk="0">
                  <a:moveTo>
                    <a:pt x="965" y="0"/>
                  </a:moveTo>
                  <a:cubicBezTo>
                    <a:pt x="361" y="16"/>
                    <a:pt x="39" y="168"/>
                    <a:pt x="1" y="453"/>
                  </a:cubicBezTo>
                  <a:cubicBezTo>
                    <a:pt x="365" y="434"/>
                    <a:pt x="426" y="555"/>
                    <a:pt x="774" y="545"/>
                  </a:cubicBezTo>
                  <a:cubicBezTo>
                    <a:pt x="901" y="354"/>
                    <a:pt x="1285" y="141"/>
                    <a:pt x="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3" name="Google Shape;65673;p27"/>
            <p:cNvSpPr/>
            <p:nvPr/>
          </p:nvSpPr>
          <p:spPr>
            <a:xfrm>
              <a:off x="5668043" y="2330581"/>
              <a:ext cx="14919" cy="9184"/>
            </a:xfrm>
            <a:custGeom>
              <a:avLst/>
              <a:gdLst/>
              <a:ahLst/>
              <a:cxnLst/>
              <a:rect l="l" t="t" r="r" b="b"/>
              <a:pathLst>
                <a:path w="418" h="305" extrusionOk="0">
                  <a:moveTo>
                    <a:pt x="383" y="272"/>
                  </a:moveTo>
                  <a:cubicBezTo>
                    <a:pt x="354" y="165"/>
                    <a:pt x="418" y="15"/>
                    <a:pt x="192" y="0"/>
                  </a:cubicBezTo>
                  <a:cubicBezTo>
                    <a:pt x="179" y="55"/>
                    <a:pt x="163" y="107"/>
                    <a:pt x="0" y="92"/>
                  </a:cubicBezTo>
                  <a:cubicBezTo>
                    <a:pt x="21" y="200"/>
                    <a:pt x="56" y="304"/>
                    <a:pt x="38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4" name="Google Shape;65674;p27"/>
            <p:cNvSpPr/>
            <p:nvPr/>
          </p:nvSpPr>
          <p:spPr>
            <a:xfrm>
              <a:off x="2532550" y="2335278"/>
              <a:ext cx="14134" cy="4246"/>
            </a:xfrm>
            <a:custGeom>
              <a:avLst/>
              <a:gdLst/>
              <a:ahLst/>
              <a:cxnLst/>
              <a:rect l="l" t="t" r="r" b="b"/>
              <a:pathLst>
                <a:path w="396" h="141" extrusionOk="0">
                  <a:moveTo>
                    <a:pt x="295" y="24"/>
                  </a:moveTo>
                  <a:cubicBezTo>
                    <a:pt x="243" y="1"/>
                    <a:pt x="0" y="67"/>
                    <a:pt x="102" y="116"/>
                  </a:cubicBezTo>
                  <a:cubicBezTo>
                    <a:pt x="157" y="141"/>
                    <a:pt x="396"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5" name="Google Shape;65675;p27"/>
            <p:cNvSpPr/>
            <p:nvPr/>
          </p:nvSpPr>
          <p:spPr>
            <a:xfrm>
              <a:off x="4174411" y="2330189"/>
              <a:ext cx="6889" cy="6233"/>
            </a:xfrm>
            <a:custGeom>
              <a:avLst/>
              <a:gdLst/>
              <a:ahLst/>
              <a:cxnLst/>
              <a:rect l="l" t="t" r="r" b="b"/>
              <a:pathLst>
                <a:path w="193" h="207" extrusionOk="0">
                  <a:moveTo>
                    <a:pt x="192" y="105"/>
                  </a:moveTo>
                  <a:cubicBezTo>
                    <a:pt x="192" y="52"/>
                    <a:pt x="38" y="0"/>
                    <a:pt x="1" y="105"/>
                  </a:cubicBezTo>
                  <a:cubicBezTo>
                    <a:pt x="1" y="153"/>
                    <a:pt x="156" y="206"/>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6" name="Google Shape;65676;p27"/>
            <p:cNvSpPr/>
            <p:nvPr/>
          </p:nvSpPr>
          <p:spPr>
            <a:xfrm>
              <a:off x="2319256" y="2329798"/>
              <a:ext cx="14063" cy="4276"/>
            </a:xfrm>
            <a:custGeom>
              <a:avLst/>
              <a:gdLst/>
              <a:ahLst/>
              <a:cxnLst/>
              <a:rect l="l" t="t" r="r" b="b"/>
              <a:pathLst>
                <a:path w="394" h="142" extrusionOk="0">
                  <a:moveTo>
                    <a:pt x="293" y="24"/>
                  </a:moveTo>
                  <a:cubicBezTo>
                    <a:pt x="241" y="0"/>
                    <a:pt x="0" y="68"/>
                    <a:pt x="102" y="115"/>
                  </a:cubicBezTo>
                  <a:cubicBezTo>
                    <a:pt x="152" y="141"/>
                    <a:pt x="393" y="73"/>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7" name="Google Shape;65677;p27"/>
            <p:cNvSpPr/>
            <p:nvPr/>
          </p:nvSpPr>
          <p:spPr>
            <a:xfrm>
              <a:off x="3761349" y="2327811"/>
              <a:ext cx="13777" cy="2800"/>
            </a:xfrm>
            <a:custGeom>
              <a:avLst/>
              <a:gdLst/>
              <a:ahLst/>
              <a:cxnLst/>
              <a:rect l="l" t="t" r="r" b="b"/>
              <a:pathLst>
                <a:path w="386" h="93" extrusionOk="0">
                  <a:moveTo>
                    <a:pt x="385" y="1"/>
                  </a:moveTo>
                  <a:cubicBezTo>
                    <a:pt x="238" y="20"/>
                    <a:pt x="4" y="3"/>
                    <a:pt x="0" y="92"/>
                  </a:cubicBezTo>
                  <a:cubicBezTo>
                    <a:pt x="153" y="70"/>
                    <a:pt x="380" y="88"/>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8" name="Google Shape;65678;p27"/>
            <p:cNvSpPr/>
            <p:nvPr/>
          </p:nvSpPr>
          <p:spPr>
            <a:xfrm>
              <a:off x="4556278" y="2324318"/>
              <a:ext cx="13991" cy="4246"/>
            </a:xfrm>
            <a:custGeom>
              <a:avLst/>
              <a:gdLst/>
              <a:ahLst/>
              <a:cxnLst/>
              <a:rect l="l" t="t" r="r" b="b"/>
              <a:pathLst>
                <a:path w="392" h="141" extrusionOk="0">
                  <a:moveTo>
                    <a:pt x="99" y="117"/>
                  </a:moveTo>
                  <a:cubicBezTo>
                    <a:pt x="154" y="140"/>
                    <a:pt x="392" y="74"/>
                    <a:pt x="292" y="27"/>
                  </a:cubicBezTo>
                  <a:cubicBezTo>
                    <a:pt x="239" y="1"/>
                    <a:pt x="0" y="69"/>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9" name="Google Shape;65679;p27"/>
            <p:cNvSpPr/>
            <p:nvPr/>
          </p:nvSpPr>
          <p:spPr>
            <a:xfrm>
              <a:off x="3468747" y="2324288"/>
              <a:ext cx="14027" cy="4276"/>
            </a:xfrm>
            <a:custGeom>
              <a:avLst/>
              <a:gdLst/>
              <a:ahLst/>
              <a:cxnLst/>
              <a:rect l="l" t="t" r="r" b="b"/>
              <a:pathLst>
                <a:path w="393" h="142" extrusionOk="0">
                  <a:moveTo>
                    <a:pt x="292" y="26"/>
                  </a:moveTo>
                  <a:cubicBezTo>
                    <a:pt x="238" y="0"/>
                    <a:pt x="1" y="70"/>
                    <a:pt x="100" y="115"/>
                  </a:cubicBezTo>
                  <a:cubicBezTo>
                    <a:pt x="154" y="141"/>
                    <a:pt x="392" y="75"/>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0" name="Google Shape;65680;p27"/>
            <p:cNvSpPr/>
            <p:nvPr/>
          </p:nvSpPr>
          <p:spPr>
            <a:xfrm>
              <a:off x="7137476" y="2318808"/>
              <a:ext cx="13920" cy="4336"/>
            </a:xfrm>
            <a:custGeom>
              <a:avLst/>
              <a:gdLst/>
              <a:ahLst/>
              <a:cxnLst/>
              <a:rect l="l" t="t" r="r" b="b"/>
              <a:pathLst>
                <a:path w="390" h="144" extrusionOk="0">
                  <a:moveTo>
                    <a:pt x="289" y="27"/>
                  </a:moveTo>
                  <a:cubicBezTo>
                    <a:pt x="238" y="1"/>
                    <a:pt x="1" y="71"/>
                    <a:pt x="100" y="117"/>
                  </a:cubicBezTo>
                  <a:cubicBezTo>
                    <a:pt x="152" y="143"/>
                    <a:pt x="390"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1" name="Google Shape;65681;p27"/>
            <p:cNvSpPr/>
            <p:nvPr/>
          </p:nvSpPr>
          <p:spPr>
            <a:xfrm>
              <a:off x="2511956" y="2318808"/>
              <a:ext cx="14099" cy="4336"/>
            </a:xfrm>
            <a:custGeom>
              <a:avLst/>
              <a:gdLst/>
              <a:ahLst/>
              <a:cxnLst/>
              <a:rect l="l" t="t" r="r" b="b"/>
              <a:pathLst>
                <a:path w="395" h="144" extrusionOk="0">
                  <a:moveTo>
                    <a:pt x="293" y="27"/>
                  </a:moveTo>
                  <a:cubicBezTo>
                    <a:pt x="239" y="1"/>
                    <a:pt x="0" y="71"/>
                    <a:pt x="101" y="117"/>
                  </a:cubicBezTo>
                  <a:cubicBezTo>
                    <a:pt x="153" y="143"/>
                    <a:pt x="394"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2" name="Google Shape;65682;p27"/>
            <p:cNvSpPr/>
            <p:nvPr/>
          </p:nvSpPr>
          <p:spPr>
            <a:xfrm>
              <a:off x="5695419" y="2314111"/>
              <a:ext cx="13920" cy="5510"/>
            </a:xfrm>
            <a:custGeom>
              <a:avLst/>
              <a:gdLst/>
              <a:ahLst/>
              <a:cxnLst/>
              <a:rect l="l" t="t" r="r" b="b"/>
              <a:pathLst>
                <a:path w="390" h="183" extrusionOk="0">
                  <a:moveTo>
                    <a:pt x="1" y="183"/>
                  </a:moveTo>
                  <a:lnTo>
                    <a:pt x="390" y="183"/>
                  </a:lnTo>
                  <a:lnTo>
                    <a:pt x="390"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3" name="Google Shape;65683;p27"/>
            <p:cNvSpPr/>
            <p:nvPr/>
          </p:nvSpPr>
          <p:spPr>
            <a:xfrm>
              <a:off x="4542037" y="2303182"/>
              <a:ext cx="26555" cy="12225"/>
            </a:xfrm>
            <a:custGeom>
              <a:avLst/>
              <a:gdLst/>
              <a:ahLst/>
              <a:cxnLst/>
              <a:rect l="l" t="t" r="r" b="b"/>
              <a:pathLst>
                <a:path w="744" h="406" extrusionOk="0">
                  <a:moveTo>
                    <a:pt x="306" y="0"/>
                  </a:moveTo>
                  <a:cubicBezTo>
                    <a:pt x="1" y="136"/>
                    <a:pt x="90" y="405"/>
                    <a:pt x="693" y="363"/>
                  </a:cubicBezTo>
                  <a:cubicBezTo>
                    <a:pt x="744" y="157"/>
                    <a:pt x="646" y="23"/>
                    <a:pt x="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4" name="Google Shape;65684;p27"/>
            <p:cNvSpPr/>
            <p:nvPr/>
          </p:nvSpPr>
          <p:spPr>
            <a:xfrm>
              <a:off x="3406786" y="2310619"/>
              <a:ext cx="14027" cy="4336"/>
            </a:xfrm>
            <a:custGeom>
              <a:avLst/>
              <a:gdLst/>
              <a:ahLst/>
              <a:cxnLst/>
              <a:rect l="l" t="t" r="r" b="b"/>
              <a:pathLst>
                <a:path w="393" h="144" extrusionOk="0">
                  <a:moveTo>
                    <a:pt x="100" y="118"/>
                  </a:moveTo>
                  <a:cubicBezTo>
                    <a:pt x="151" y="144"/>
                    <a:pt x="392" y="73"/>
                    <a:pt x="292" y="26"/>
                  </a:cubicBezTo>
                  <a:cubicBezTo>
                    <a:pt x="242" y="0"/>
                    <a:pt x="1"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5" name="Google Shape;65685;p27"/>
            <p:cNvSpPr/>
            <p:nvPr/>
          </p:nvSpPr>
          <p:spPr>
            <a:xfrm>
              <a:off x="7898854" y="2292885"/>
              <a:ext cx="35478" cy="19090"/>
            </a:xfrm>
            <a:custGeom>
              <a:avLst/>
              <a:gdLst/>
              <a:ahLst/>
              <a:cxnLst/>
              <a:rect l="l" t="t" r="r" b="b"/>
              <a:pathLst>
                <a:path w="994" h="634" extrusionOk="0">
                  <a:moveTo>
                    <a:pt x="557" y="615"/>
                  </a:moveTo>
                  <a:cubicBezTo>
                    <a:pt x="507" y="349"/>
                    <a:pt x="994" y="336"/>
                    <a:pt x="944" y="71"/>
                  </a:cubicBezTo>
                  <a:cubicBezTo>
                    <a:pt x="0" y="0"/>
                    <a:pt x="77" y="633"/>
                    <a:pt x="557" y="6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6" name="Google Shape;65686;p27"/>
            <p:cNvSpPr/>
            <p:nvPr/>
          </p:nvSpPr>
          <p:spPr>
            <a:xfrm>
              <a:off x="2732211" y="2307969"/>
              <a:ext cx="14063" cy="4246"/>
            </a:xfrm>
            <a:custGeom>
              <a:avLst/>
              <a:gdLst/>
              <a:ahLst/>
              <a:cxnLst/>
              <a:rect l="l" t="t" r="r" b="b"/>
              <a:pathLst>
                <a:path w="394" h="141" extrusionOk="0">
                  <a:moveTo>
                    <a:pt x="99" y="114"/>
                  </a:moveTo>
                  <a:cubicBezTo>
                    <a:pt x="155" y="140"/>
                    <a:pt x="394" y="72"/>
                    <a:pt x="295" y="23"/>
                  </a:cubicBezTo>
                  <a:cubicBezTo>
                    <a:pt x="242" y="1"/>
                    <a:pt x="1" y="67"/>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7" name="Google Shape;65687;p27"/>
            <p:cNvSpPr/>
            <p:nvPr/>
          </p:nvSpPr>
          <p:spPr>
            <a:xfrm>
              <a:off x="1926860" y="2307909"/>
              <a:ext cx="14099" cy="4306"/>
            </a:xfrm>
            <a:custGeom>
              <a:avLst/>
              <a:gdLst/>
              <a:ahLst/>
              <a:cxnLst/>
              <a:rect l="l" t="t" r="r" b="b"/>
              <a:pathLst>
                <a:path w="395" h="143" extrusionOk="0">
                  <a:moveTo>
                    <a:pt x="294" y="25"/>
                  </a:moveTo>
                  <a:cubicBezTo>
                    <a:pt x="242" y="0"/>
                    <a:pt x="1" y="69"/>
                    <a:pt x="103" y="116"/>
                  </a:cubicBezTo>
                  <a:cubicBezTo>
                    <a:pt x="157" y="142"/>
                    <a:pt x="395" y="74"/>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8" name="Google Shape;65688;p27"/>
            <p:cNvSpPr/>
            <p:nvPr/>
          </p:nvSpPr>
          <p:spPr>
            <a:xfrm>
              <a:off x="4975336" y="2292252"/>
              <a:ext cx="34086" cy="17193"/>
            </a:xfrm>
            <a:custGeom>
              <a:avLst/>
              <a:gdLst/>
              <a:ahLst/>
              <a:cxnLst/>
              <a:rect l="l" t="t" r="r" b="b"/>
              <a:pathLst>
                <a:path w="955" h="571" extrusionOk="0">
                  <a:moveTo>
                    <a:pt x="700" y="545"/>
                  </a:moveTo>
                  <a:cubicBezTo>
                    <a:pt x="862" y="440"/>
                    <a:pt x="955" y="302"/>
                    <a:pt x="893" y="92"/>
                  </a:cubicBezTo>
                  <a:cubicBezTo>
                    <a:pt x="626" y="94"/>
                    <a:pt x="467" y="47"/>
                    <a:pt x="313" y="0"/>
                  </a:cubicBezTo>
                  <a:cubicBezTo>
                    <a:pt x="1" y="148"/>
                    <a:pt x="83" y="571"/>
                    <a:pt x="700"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9" name="Google Shape;65689;p27"/>
            <p:cNvSpPr/>
            <p:nvPr/>
          </p:nvSpPr>
          <p:spPr>
            <a:xfrm>
              <a:off x="2770829" y="2296468"/>
              <a:ext cx="20095" cy="16259"/>
            </a:xfrm>
            <a:custGeom>
              <a:avLst/>
              <a:gdLst/>
              <a:ahLst/>
              <a:cxnLst/>
              <a:rect l="l" t="t" r="r" b="b"/>
              <a:pathLst>
                <a:path w="563" h="540" extrusionOk="0">
                  <a:moveTo>
                    <a:pt x="562" y="405"/>
                  </a:moveTo>
                  <a:lnTo>
                    <a:pt x="562" y="132"/>
                  </a:lnTo>
                  <a:cubicBezTo>
                    <a:pt x="1" y="0"/>
                    <a:pt x="1" y="539"/>
                    <a:pt x="562"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0" name="Google Shape;65690;p27"/>
            <p:cNvSpPr/>
            <p:nvPr/>
          </p:nvSpPr>
          <p:spPr>
            <a:xfrm>
              <a:off x="6573045" y="2302399"/>
              <a:ext cx="13920" cy="4306"/>
            </a:xfrm>
            <a:custGeom>
              <a:avLst/>
              <a:gdLst/>
              <a:ahLst/>
              <a:cxnLst/>
              <a:rect l="l" t="t" r="r" b="b"/>
              <a:pathLst>
                <a:path w="390" h="143" extrusionOk="0">
                  <a:moveTo>
                    <a:pt x="292" y="26"/>
                  </a:moveTo>
                  <a:cubicBezTo>
                    <a:pt x="237" y="0"/>
                    <a:pt x="0" y="71"/>
                    <a:pt x="101" y="118"/>
                  </a:cubicBezTo>
                  <a:cubicBezTo>
                    <a:pt x="151" y="143"/>
                    <a:pt x="389" y="75"/>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1" name="Google Shape;65691;p27"/>
            <p:cNvSpPr/>
            <p:nvPr/>
          </p:nvSpPr>
          <p:spPr>
            <a:xfrm>
              <a:off x="2686382" y="2297762"/>
              <a:ext cx="21915" cy="8702"/>
            </a:xfrm>
            <a:custGeom>
              <a:avLst/>
              <a:gdLst/>
              <a:ahLst/>
              <a:cxnLst/>
              <a:rect l="l" t="t" r="r" b="b"/>
              <a:pathLst>
                <a:path w="614" h="289" extrusionOk="0">
                  <a:moveTo>
                    <a:pt x="614" y="272"/>
                  </a:moveTo>
                  <a:lnTo>
                    <a:pt x="614" y="0"/>
                  </a:lnTo>
                  <a:lnTo>
                    <a:pt x="33" y="0"/>
                  </a:lnTo>
                  <a:cubicBezTo>
                    <a:pt x="0" y="199"/>
                    <a:pt x="191" y="289"/>
                    <a:pt x="614"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2" name="Google Shape;65692;p27"/>
            <p:cNvSpPr/>
            <p:nvPr/>
          </p:nvSpPr>
          <p:spPr>
            <a:xfrm>
              <a:off x="1888277" y="2294992"/>
              <a:ext cx="14670" cy="9545"/>
            </a:xfrm>
            <a:custGeom>
              <a:avLst/>
              <a:gdLst/>
              <a:ahLst/>
              <a:cxnLst/>
              <a:rect l="l" t="t" r="r" b="b"/>
              <a:pathLst>
                <a:path w="411" h="317" extrusionOk="0">
                  <a:moveTo>
                    <a:pt x="411" y="272"/>
                  </a:moveTo>
                  <a:lnTo>
                    <a:pt x="411" y="90"/>
                  </a:lnTo>
                  <a:cubicBezTo>
                    <a:pt x="220" y="90"/>
                    <a:pt x="184" y="17"/>
                    <a:pt x="26" y="1"/>
                  </a:cubicBezTo>
                  <a:cubicBezTo>
                    <a:pt x="45" y="144"/>
                    <a:pt x="1" y="317"/>
                    <a:pt x="411"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3" name="Google Shape;65693;p27"/>
            <p:cNvSpPr/>
            <p:nvPr/>
          </p:nvSpPr>
          <p:spPr>
            <a:xfrm>
              <a:off x="1655173" y="2300412"/>
              <a:ext cx="13777" cy="2800"/>
            </a:xfrm>
            <a:custGeom>
              <a:avLst/>
              <a:gdLst/>
              <a:ahLst/>
              <a:cxnLst/>
              <a:rect l="l" t="t" r="r" b="b"/>
              <a:pathLst>
                <a:path w="386" h="93" extrusionOk="0">
                  <a:moveTo>
                    <a:pt x="0" y="92"/>
                  </a:moveTo>
                  <a:cubicBezTo>
                    <a:pt x="149" y="71"/>
                    <a:pt x="381" y="90"/>
                    <a:pt x="385" y="1"/>
                  </a:cubicBezTo>
                  <a:cubicBezTo>
                    <a:pt x="235" y="23"/>
                    <a:pt x="5" y="5"/>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4" name="Google Shape;65694;p27"/>
            <p:cNvSpPr/>
            <p:nvPr/>
          </p:nvSpPr>
          <p:spPr>
            <a:xfrm>
              <a:off x="8435017" y="2294661"/>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5" name="Google Shape;65695;p27"/>
            <p:cNvSpPr/>
            <p:nvPr/>
          </p:nvSpPr>
          <p:spPr>
            <a:xfrm>
              <a:off x="7502282" y="2296919"/>
              <a:ext cx="13920" cy="4276"/>
            </a:xfrm>
            <a:custGeom>
              <a:avLst/>
              <a:gdLst/>
              <a:ahLst/>
              <a:cxnLst/>
              <a:rect l="l" t="t" r="r" b="b"/>
              <a:pathLst>
                <a:path w="390" h="142" extrusionOk="0">
                  <a:moveTo>
                    <a:pt x="291" y="28"/>
                  </a:moveTo>
                  <a:cubicBezTo>
                    <a:pt x="238" y="1"/>
                    <a:pt x="0" y="71"/>
                    <a:pt x="98" y="117"/>
                  </a:cubicBezTo>
                  <a:cubicBezTo>
                    <a:pt x="152" y="142"/>
                    <a:pt x="389" y="74"/>
                    <a:pt x="291"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6" name="Google Shape;65696;p27"/>
            <p:cNvSpPr/>
            <p:nvPr/>
          </p:nvSpPr>
          <p:spPr>
            <a:xfrm>
              <a:off x="2343419" y="2294842"/>
              <a:ext cx="20737" cy="5811"/>
            </a:xfrm>
            <a:custGeom>
              <a:avLst/>
              <a:gdLst/>
              <a:ahLst/>
              <a:cxnLst/>
              <a:rect l="l" t="t" r="r" b="b"/>
              <a:pathLst>
                <a:path w="581" h="193" extrusionOk="0">
                  <a:moveTo>
                    <a:pt x="1" y="186"/>
                  </a:moveTo>
                  <a:cubicBezTo>
                    <a:pt x="334" y="193"/>
                    <a:pt x="497" y="118"/>
                    <a:pt x="580" y="5"/>
                  </a:cubicBezTo>
                  <a:cubicBezTo>
                    <a:pt x="250" y="1"/>
                    <a:pt x="87" y="75"/>
                    <a:pt x="1" y="1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7" name="Google Shape;65697;p27"/>
            <p:cNvSpPr/>
            <p:nvPr/>
          </p:nvSpPr>
          <p:spPr>
            <a:xfrm>
              <a:off x="2708261" y="2289543"/>
              <a:ext cx="20737" cy="8160"/>
            </a:xfrm>
            <a:custGeom>
              <a:avLst/>
              <a:gdLst/>
              <a:ahLst/>
              <a:cxnLst/>
              <a:rect l="l" t="t" r="r" b="b"/>
              <a:pathLst>
                <a:path w="581" h="271" extrusionOk="0">
                  <a:moveTo>
                    <a:pt x="580" y="92"/>
                  </a:moveTo>
                  <a:cubicBezTo>
                    <a:pt x="385" y="92"/>
                    <a:pt x="351" y="19"/>
                    <a:pt x="194" y="0"/>
                  </a:cubicBezTo>
                  <a:cubicBezTo>
                    <a:pt x="194" y="92"/>
                    <a:pt x="37" y="107"/>
                    <a:pt x="1" y="182"/>
                  </a:cubicBezTo>
                  <a:cubicBezTo>
                    <a:pt x="194" y="182"/>
                    <a:pt x="231" y="255"/>
                    <a:pt x="386" y="271"/>
                  </a:cubicBezTo>
                  <a:cubicBezTo>
                    <a:pt x="385" y="182"/>
                    <a:pt x="543" y="165"/>
                    <a:pt x="58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8" name="Google Shape;65698;p27"/>
            <p:cNvSpPr/>
            <p:nvPr/>
          </p:nvSpPr>
          <p:spPr>
            <a:xfrm>
              <a:off x="6184611" y="2282046"/>
              <a:ext cx="26555" cy="15266"/>
            </a:xfrm>
            <a:custGeom>
              <a:avLst/>
              <a:gdLst/>
              <a:ahLst/>
              <a:cxnLst/>
              <a:rect l="l" t="t" r="r" b="b"/>
              <a:pathLst>
                <a:path w="744" h="507" extrusionOk="0">
                  <a:moveTo>
                    <a:pt x="1" y="73"/>
                  </a:moveTo>
                  <a:lnTo>
                    <a:pt x="1" y="437"/>
                  </a:lnTo>
                  <a:cubicBezTo>
                    <a:pt x="744" y="507"/>
                    <a:pt x="744" y="0"/>
                    <a:pt x="1" y="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9" name="Google Shape;65699;p27"/>
            <p:cNvSpPr/>
            <p:nvPr/>
          </p:nvSpPr>
          <p:spPr>
            <a:xfrm>
              <a:off x="5555185" y="2278583"/>
              <a:ext cx="35228" cy="16410"/>
            </a:xfrm>
            <a:custGeom>
              <a:avLst/>
              <a:gdLst/>
              <a:ahLst/>
              <a:cxnLst/>
              <a:rect l="l" t="t" r="r" b="b"/>
              <a:pathLst>
                <a:path w="987" h="545" extrusionOk="0">
                  <a:moveTo>
                    <a:pt x="847" y="0"/>
                  </a:moveTo>
                  <a:lnTo>
                    <a:pt x="75" y="0"/>
                  </a:lnTo>
                  <a:cubicBezTo>
                    <a:pt x="1" y="307"/>
                    <a:pt x="409" y="387"/>
                    <a:pt x="653" y="545"/>
                  </a:cubicBezTo>
                  <a:cubicBezTo>
                    <a:pt x="651" y="332"/>
                    <a:pt x="986" y="278"/>
                    <a:pt x="8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0" name="Google Shape;65700;p27"/>
            <p:cNvSpPr/>
            <p:nvPr/>
          </p:nvSpPr>
          <p:spPr>
            <a:xfrm>
              <a:off x="2959425" y="2286050"/>
              <a:ext cx="13920" cy="4276"/>
            </a:xfrm>
            <a:custGeom>
              <a:avLst/>
              <a:gdLst/>
              <a:ahLst/>
              <a:cxnLst/>
              <a:rect l="l" t="t" r="r" b="b"/>
              <a:pathLst>
                <a:path w="390" h="142" extrusionOk="0">
                  <a:moveTo>
                    <a:pt x="293" y="25"/>
                  </a:moveTo>
                  <a:cubicBezTo>
                    <a:pt x="239" y="0"/>
                    <a:pt x="1" y="69"/>
                    <a:pt x="99" y="116"/>
                  </a:cubicBezTo>
                  <a:cubicBezTo>
                    <a:pt x="151" y="141"/>
                    <a:pt x="390"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1" name="Google Shape;65701;p27"/>
            <p:cNvSpPr/>
            <p:nvPr/>
          </p:nvSpPr>
          <p:spPr>
            <a:xfrm>
              <a:off x="7643444" y="2278583"/>
              <a:ext cx="20773" cy="8250"/>
            </a:xfrm>
            <a:custGeom>
              <a:avLst/>
              <a:gdLst/>
              <a:ahLst/>
              <a:cxnLst/>
              <a:rect l="l" t="t" r="r" b="b"/>
              <a:pathLst>
                <a:path w="582" h="274" extrusionOk="0">
                  <a:moveTo>
                    <a:pt x="581" y="0"/>
                  </a:moveTo>
                  <a:lnTo>
                    <a:pt x="1" y="0"/>
                  </a:lnTo>
                  <a:lnTo>
                    <a:pt x="1" y="273"/>
                  </a:lnTo>
                  <a:lnTo>
                    <a:pt x="581"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2" name="Google Shape;65702;p27"/>
            <p:cNvSpPr/>
            <p:nvPr/>
          </p:nvSpPr>
          <p:spPr>
            <a:xfrm>
              <a:off x="8324872" y="2278222"/>
              <a:ext cx="7031" cy="6293"/>
            </a:xfrm>
            <a:custGeom>
              <a:avLst/>
              <a:gdLst/>
              <a:ahLst/>
              <a:cxnLst/>
              <a:rect l="l" t="t" r="r" b="b"/>
              <a:pathLst>
                <a:path w="197" h="209" extrusionOk="0">
                  <a:moveTo>
                    <a:pt x="195" y="104"/>
                  </a:moveTo>
                  <a:cubicBezTo>
                    <a:pt x="196" y="53"/>
                    <a:pt x="38" y="0"/>
                    <a:pt x="0" y="104"/>
                  </a:cubicBezTo>
                  <a:cubicBezTo>
                    <a:pt x="0" y="155"/>
                    <a:pt x="156"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3" name="Google Shape;65703;p27"/>
            <p:cNvSpPr/>
            <p:nvPr/>
          </p:nvSpPr>
          <p:spPr>
            <a:xfrm>
              <a:off x="5134343" y="2275091"/>
              <a:ext cx="14063" cy="4306"/>
            </a:xfrm>
            <a:custGeom>
              <a:avLst/>
              <a:gdLst/>
              <a:ahLst/>
              <a:cxnLst/>
              <a:rect l="l" t="t" r="r" b="b"/>
              <a:pathLst>
                <a:path w="394" h="143" extrusionOk="0">
                  <a:moveTo>
                    <a:pt x="102" y="116"/>
                  </a:moveTo>
                  <a:cubicBezTo>
                    <a:pt x="155" y="142"/>
                    <a:pt x="394" y="72"/>
                    <a:pt x="296" y="26"/>
                  </a:cubicBezTo>
                  <a:cubicBezTo>
                    <a:pt x="243" y="0"/>
                    <a:pt x="1" y="71"/>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4" name="Google Shape;65704;p27"/>
            <p:cNvSpPr/>
            <p:nvPr/>
          </p:nvSpPr>
          <p:spPr>
            <a:xfrm>
              <a:off x="1391232" y="2252630"/>
              <a:ext cx="52290" cy="28063"/>
            </a:xfrm>
            <a:custGeom>
              <a:avLst/>
              <a:gdLst/>
              <a:ahLst/>
              <a:cxnLst/>
              <a:rect l="l" t="t" r="r" b="b"/>
              <a:pathLst>
                <a:path w="1465" h="932" extrusionOk="0">
                  <a:moveTo>
                    <a:pt x="451" y="592"/>
                  </a:moveTo>
                  <a:cubicBezTo>
                    <a:pt x="588" y="703"/>
                    <a:pt x="338" y="931"/>
                    <a:pt x="838" y="864"/>
                  </a:cubicBezTo>
                  <a:cubicBezTo>
                    <a:pt x="1465" y="635"/>
                    <a:pt x="635" y="1"/>
                    <a:pt x="66" y="319"/>
                  </a:cubicBezTo>
                  <a:cubicBezTo>
                    <a:pt x="0" y="498"/>
                    <a:pt x="337" y="495"/>
                    <a:pt x="451" y="5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5" name="Google Shape;65705;p27"/>
            <p:cNvSpPr/>
            <p:nvPr/>
          </p:nvSpPr>
          <p:spPr>
            <a:xfrm>
              <a:off x="7058312" y="2270394"/>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6" name="Google Shape;65706;p27"/>
            <p:cNvSpPr/>
            <p:nvPr/>
          </p:nvSpPr>
          <p:spPr>
            <a:xfrm>
              <a:off x="2972631" y="2267684"/>
              <a:ext cx="29482" cy="9846"/>
            </a:xfrm>
            <a:custGeom>
              <a:avLst/>
              <a:gdLst/>
              <a:ahLst/>
              <a:cxnLst/>
              <a:rect l="l" t="t" r="r" b="b"/>
              <a:pathLst>
                <a:path w="826" h="327" extrusionOk="0">
                  <a:moveTo>
                    <a:pt x="693" y="272"/>
                  </a:moveTo>
                  <a:cubicBezTo>
                    <a:pt x="825" y="28"/>
                    <a:pt x="295" y="96"/>
                    <a:pt x="114" y="1"/>
                  </a:cubicBezTo>
                  <a:cubicBezTo>
                    <a:pt x="0" y="236"/>
                    <a:pt x="191" y="327"/>
                    <a:pt x="69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7" name="Google Shape;65707;p27"/>
            <p:cNvSpPr/>
            <p:nvPr/>
          </p:nvSpPr>
          <p:spPr>
            <a:xfrm>
              <a:off x="1665346" y="2272411"/>
              <a:ext cx="13991" cy="4215"/>
            </a:xfrm>
            <a:custGeom>
              <a:avLst/>
              <a:gdLst/>
              <a:ahLst/>
              <a:cxnLst/>
              <a:rect l="l" t="t" r="r" b="b"/>
              <a:pathLst>
                <a:path w="392" h="140" extrusionOk="0">
                  <a:moveTo>
                    <a:pt x="100" y="115"/>
                  </a:moveTo>
                  <a:cubicBezTo>
                    <a:pt x="151" y="140"/>
                    <a:pt x="391" y="72"/>
                    <a:pt x="293" y="24"/>
                  </a:cubicBezTo>
                  <a:cubicBezTo>
                    <a:pt x="240"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8" name="Google Shape;65708;p27"/>
            <p:cNvSpPr/>
            <p:nvPr/>
          </p:nvSpPr>
          <p:spPr>
            <a:xfrm>
              <a:off x="2873479" y="2267323"/>
              <a:ext cx="6996" cy="6173"/>
            </a:xfrm>
            <a:custGeom>
              <a:avLst/>
              <a:gdLst/>
              <a:ahLst/>
              <a:cxnLst/>
              <a:rect l="l" t="t" r="r" b="b"/>
              <a:pathLst>
                <a:path w="196" h="205" extrusionOk="0">
                  <a:moveTo>
                    <a:pt x="192" y="104"/>
                  </a:moveTo>
                  <a:cubicBezTo>
                    <a:pt x="195" y="53"/>
                    <a:pt x="37" y="1"/>
                    <a:pt x="1" y="104"/>
                  </a:cubicBezTo>
                  <a:cubicBezTo>
                    <a:pt x="1" y="152"/>
                    <a:pt x="155" y="205"/>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9" name="Google Shape;65709;p27"/>
            <p:cNvSpPr/>
            <p:nvPr/>
          </p:nvSpPr>
          <p:spPr>
            <a:xfrm>
              <a:off x="1059655" y="2269641"/>
              <a:ext cx="14063" cy="4246"/>
            </a:xfrm>
            <a:custGeom>
              <a:avLst/>
              <a:gdLst/>
              <a:ahLst/>
              <a:cxnLst/>
              <a:rect l="l" t="t" r="r" b="b"/>
              <a:pathLst>
                <a:path w="394" h="141" extrusionOk="0">
                  <a:moveTo>
                    <a:pt x="295" y="27"/>
                  </a:moveTo>
                  <a:cubicBezTo>
                    <a:pt x="238" y="1"/>
                    <a:pt x="0" y="70"/>
                    <a:pt x="101" y="116"/>
                  </a:cubicBezTo>
                  <a:cubicBezTo>
                    <a:pt x="152" y="141"/>
                    <a:pt x="393" y="73"/>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0" name="Google Shape;65710;p27"/>
            <p:cNvSpPr/>
            <p:nvPr/>
          </p:nvSpPr>
          <p:spPr>
            <a:xfrm>
              <a:off x="715550" y="2269641"/>
              <a:ext cx="13991" cy="4246"/>
            </a:xfrm>
            <a:custGeom>
              <a:avLst/>
              <a:gdLst/>
              <a:ahLst/>
              <a:cxnLst/>
              <a:rect l="l" t="t" r="r" b="b"/>
              <a:pathLst>
                <a:path w="392" h="141" extrusionOk="0">
                  <a:moveTo>
                    <a:pt x="98" y="116"/>
                  </a:moveTo>
                  <a:cubicBezTo>
                    <a:pt x="151" y="141"/>
                    <a:pt x="392" y="73"/>
                    <a:pt x="291" y="27"/>
                  </a:cubicBezTo>
                  <a:cubicBezTo>
                    <a:pt x="239" y="1"/>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1" name="Google Shape;65711;p27"/>
            <p:cNvSpPr/>
            <p:nvPr/>
          </p:nvSpPr>
          <p:spPr>
            <a:xfrm>
              <a:off x="546977" y="2261451"/>
              <a:ext cx="28411" cy="11683"/>
            </a:xfrm>
            <a:custGeom>
              <a:avLst/>
              <a:gdLst/>
              <a:ahLst/>
              <a:cxnLst/>
              <a:rect l="l" t="t" r="r" b="b"/>
              <a:pathLst>
                <a:path w="796" h="388" extrusionOk="0">
                  <a:moveTo>
                    <a:pt x="770" y="25"/>
                  </a:moveTo>
                  <a:cubicBezTo>
                    <a:pt x="333" y="0"/>
                    <a:pt x="47" y="46"/>
                    <a:pt x="0" y="208"/>
                  </a:cubicBezTo>
                  <a:cubicBezTo>
                    <a:pt x="277" y="229"/>
                    <a:pt x="325" y="355"/>
                    <a:pt x="580" y="388"/>
                  </a:cubicBezTo>
                  <a:cubicBezTo>
                    <a:pt x="536" y="217"/>
                    <a:pt x="795" y="188"/>
                    <a:pt x="77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2" name="Google Shape;65712;p27"/>
            <p:cNvSpPr/>
            <p:nvPr/>
          </p:nvSpPr>
          <p:spPr>
            <a:xfrm>
              <a:off x="2143902" y="2260157"/>
              <a:ext cx="38798" cy="12586"/>
            </a:xfrm>
            <a:custGeom>
              <a:avLst/>
              <a:gdLst/>
              <a:ahLst/>
              <a:cxnLst/>
              <a:rect l="l" t="t" r="r" b="b"/>
              <a:pathLst>
                <a:path w="1087" h="418" extrusionOk="0">
                  <a:moveTo>
                    <a:pt x="963" y="342"/>
                  </a:moveTo>
                  <a:cubicBezTo>
                    <a:pt x="1086" y="121"/>
                    <a:pt x="44" y="0"/>
                    <a:pt x="0" y="159"/>
                  </a:cubicBezTo>
                  <a:cubicBezTo>
                    <a:pt x="368" y="196"/>
                    <a:pt x="349" y="418"/>
                    <a:pt x="963" y="34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3" name="Google Shape;65713;p27"/>
            <p:cNvSpPr/>
            <p:nvPr/>
          </p:nvSpPr>
          <p:spPr>
            <a:xfrm>
              <a:off x="8717161" y="2264944"/>
              <a:ext cx="13813" cy="2770"/>
            </a:xfrm>
            <a:custGeom>
              <a:avLst/>
              <a:gdLst/>
              <a:ahLst/>
              <a:cxnLst/>
              <a:rect l="l" t="t" r="r" b="b"/>
              <a:pathLst>
                <a:path w="387" h="92" extrusionOk="0">
                  <a:moveTo>
                    <a:pt x="387" y="0"/>
                  </a:moveTo>
                  <a:cubicBezTo>
                    <a:pt x="237" y="21"/>
                    <a:pt x="7" y="3"/>
                    <a:pt x="0" y="92"/>
                  </a:cubicBezTo>
                  <a:cubicBezTo>
                    <a:pt x="152" y="69"/>
                    <a:pt x="382"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4" name="Google Shape;65714;p27"/>
            <p:cNvSpPr/>
            <p:nvPr/>
          </p:nvSpPr>
          <p:spPr>
            <a:xfrm>
              <a:off x="270687" y="2262174"/>
              <a:ext cx="21665" cy="6413"/>
            </a:xfrm>
            <a:custGeom>
              <a:avLst/>
              <a:gdLst/>
              <a:ahLst/>
              <a:cxnLst/>
              <a:rect l="l" t="t" r="r" b="b"/>
              <a:pathLst>
                <a:path w="607" h="213" extrusionOk="0">
                  <a:moveTo>
                    <a:pt x="606" y="1"/>
                  </a:moveTo>
                  <a:lnTo>
                    <a:pt x="27" y="1"/>
                  </a:lnTo>
                  <a:cubicBezTo>
                    <a:pt x="1" y="164"/>
                    <a:pt x="217" y="212"/>
                    <a:pt x="606" y="1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5" name="Google Shape;65715;p27"/>
            <p:cNvSpPr/>
            <p:nvPr/>
          </p:nvSpPr>
          <p:spPr>
            <a:xfrm>
              <a:off x="5640453" y="2256333"/>
              <a:ext cx="6924" cy="6263"/>
            </a:xfrm>
            <a:custGeom>
              <a:avLst/>
              <a:gdLst/>
              <a:ahLst/>
              <a:cxnLst/>
              <a:rect l="l" t="t" r="r" b="b"/>
              <a:pathLst>
                <a:path w="194" h="208" extrusionOk="0">
                  <a:moveTo>
                    <a:pt x="194" y="104"/>
                  </a:moveTo>
                  <a:cubicBezTo>
                    <a:pt x="194" y="53"/>
                    <a:pt x="37" y="0"/>
                    <a:pt x="1" y="104"/>
                  </a:cubicBezTo>
                  <a:cubicBezTo>
                    <a:pt x="1" y="156"/>
                    <a:pt x="156" y="208"/>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6" name="Google Shape;65716;p27"/>
            <p:cNvSpPr/>
            <p:nvPr/>
          </p:nvSpPr>
          <p:spPr>
            <a:xfrm>
              <a:off x="4766253" y="2256724"/>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7" name="Google Shape;65717;p27"/>
            <p:cNvSpPr/>
            <p:nvPr/>
          </p:nvSpPr>
          <p:spPr>
            <a:xfrm>
              <a:off x="2491184" y="2243206"/>
              <a:ext cx="40404" cy="18548"/>
            </a:xfrm>
            <a:custGeom>
              <a:avLst/>
              <a:gdLst/>
              <a:ahLst/>
              <a:cxnLst/>
              <a:rect l="l" t="t" r="r" b="b"/>
              <a:pathLst>
                <a:path w="1132" h="616" extrusionOk="0">
                  <a:moveTo>
                    <a:pt x="1069" y="449"/>
                  </a:moveTo>
                  <a:cubicBezTo>
                    <a:pt x="1132" y="0"/>
                    <a:pt x="0" y="211"/>
                    <a:pt x="103" y="540"/>
                  </a:cubicBezTo>
                  <a:cubicBezTo>
                    <a:pt x="647" y="615"/>
                    <a:pt x="602" y="412"/>
                    <a:pt x="1069" y="4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8" name="Google Shape;65718;p27"/>
            <p:cNvSpPr/>
            <p:nvPr/>
          </p:nvSpPr>
          <p:spPr>
            <a:xfrm>
              <a:off x="151012" y="2255942"/>
              <a:ext cx="14134" cy="4306"/>
            </a:xfrm>
            <a:custGeom>
              <a:avLst/>
              <a:gdLst/>
              <a:ahLst/>
              <a:cxnLst/>
              <a:rect l="l" t="t" r="r" b="b"/>
              <a:pathLst>
                <a:path w="396" h="143" extrusionOk="0">
                  <a:moveTo>
                    <a:pt x="294" y="26"/>
                  </a:moveTo>
                  <a:cubicBezTo>
                    <a:pt x="240" y="0"/>
                    <a:pt x="0" y="71"/>
                    <a:pt x="102" y="117"/>
                  </a:cubicBezTo>
                  <a:cubicBezTo>
                    <a:pt x="156" y="143"/>
                    <a:pt x="396"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9" name="Google Shape;65719;p27"/>
            <p:cNvSpPr/>
            <p:nvPr/>
          </p:nvSpPr>
          <p:spPr>
            <a:xfrm>
              <a:off x="7719075" y="2251275"/>
              <a:ext cx="13849" cy="5480"/>
            </a:xfrm>
            <a:custGeom>
              <a:avLst/>
              <a:gdLst/>
              <a:ahLst/>
              <a:cxnLst/>
              <a:rect l="l" t="t" r="r" b="b"/>
              <a:pathLst>
                <a:path w="388" h="182" extrusionOk="0">
                  <a:moveTo>
                    <a:pt x="388" y="0"/>
                  </a:moveTo>
                  <a:lnTo>
                    <a:pt x="0" y="0"/>
                  </a:lnTo>
                  <a:lnTo>
                    <a:pt x="0" y="181"/>
                  </a:lnTo>
                  <a:lnTo>
                    <a:pt x="388"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0" name="Google Shape;65720;p27"/>
            <p:cNvSpPr/>
            <p:nvPr/>
          </p:nvSpPr>
          <p:spPr>
            <a:xfrm>
              <a:off x="5279002" y="2253232"/>
              <a:ext cx="13920" cy="4306"/>
            </a:xfrm>
            <a:custGeom>
              <a:avLst/>
              <a:gdLst/>
              <a:ahLst/>
              <a:cxnLst/>
              <a:rect l="l" t="t" r="r" b="b"/>
              <a:pathLst>
                <a:path w="390" h="143" extrusionOk="0">
                  <a:moveTo>
                    <a:pt x="291" y="25"/>
                  </a:moveTo>
                  <a:cubicBezTo>
                    <a:pt x="238" y="0"/>
                    <a:pt x="1" y="69"/>
                    <a:pt x="100" y="116"/>
                  </a:cubicBezTo>
                  <a:cubicBezTo>
                    <a:pt x="152" y="143"/>
                    <a:pt x="390"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1" name="Google Shape;65721;p27"/>
            <p:cNvSpPr/>
            <p:nvPr/>
          </p:nvSpPr>
          <p:spPr>
            <a:xfrm>
              <a:off x="4700580" y="2243055"/>
              <a:ext cx="28161" cy="13700"/>
            </a:xfrm>
            <a:custGeom>
              <a:avLst/>
              <a:gdLst/>
              <a:ahLst/>
              <a:cxnLst/>
              <a:rect l="l" t="t" r="r" b="b"/>
              <a:pathLst>
                <a:path w="789" h="455" extrusionOk="0">
                  <a:moveTo>
                    <a:pt x="489" y="454"/>
                  </a:moveTo>
                  <a:cubicBezTo>
                    <a:pt x="754" y="338"/>
                    <a:pt x="788" y="9"/>
                    <a:pt x="297" y="0"/>
                  </a:cubicBezTo>
                  <a:cubicBezTo>
                    <a:pt x="35" y="116"/>
                    <a:pt x="1" y="447"/>
                    <a:pt x="489"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2" name="Google Shape;65722;p27"/>
            <p:cNvSpPr/>
            <p:nvPr/>
          </p:nvSpPr>
          <p:spPr>
            <a:xfrm>
              <a:off x="7268215" y="2242272"/>
              <a:ext cx="14063" cy="4306"/>
            </a:xfrm>
            <a:custGeom>
              <a:avLst/>
              <a:gdLst/>
              <a:ahLst/>
              <a:cxnLst/>
              <a:rect l="l" t="t" r="r" b="b"/>
              <a:pathLst>
                <a:path w="394" h="143" extrusionOk="0">
                  <a:moveTo>
                    <a:pt x="98" y="116"/>
                  </a:moveTo>
                  <a:cubicBezTo>
                    <a:pt x="152" y="142"/>
                    <a:pt x="393" y="72"/>
                    <a:pt x="293" y="26"/>
                  </a:cubicBezTo>
                  <a:cubicBezTo>
                    <a:pt x="238" y="0"/>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3" name="Google Shape;65723;p27"/>
            <p:cNvSpPr/>
            <p:nvPr/>
          </p:nvSpPr>
          <p:spPr>
            <a:xfrm>
              <a:off x="3417280" y="2237545"/>
              <a:ext cx="34408" cy="9033"/>
            </a:xfrm>
            <a:custGeom>
              <a:avLst/>
              <a:gdLst/>
              <a:ahLst/>
              <a:cxnLst/>
              <a:rect l="l" t="t" r="r" b="b"/>
              <a:pathLst>
                <a:path w="964" h="300" extrusionOk="0">
                  <a:moveTo>
                    <a:pt x="192" y="273"/>
                  </a:moveTo>
                  <a:cubicBezTo>
                    <a:pt x="631" y="299"/>
                    <a:pt x="918" y="252"/>
                    <a:pt x="964" y="92"/>
                  </a:cubicBezTo>
                  <a:cubicBezTo>
                    <a:pt x="621" y="114"/>
                    <a:pt x="0" y="0"/>
                    <a:pt x="19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4" name="Google Shape;65724;p27"/>
            <p:cNvSpPr/>
            <p:nvPr/>
          </p:nvSpPr>
          <p:spPr>
            <a:xfrm>
              <a:off x="2484473" y="2242272"/>
              <a:ext cx="13991" cy="4306"/>
            </a:xfrm>
            <a:custGeom>
              <a:avLst/>
              <a:gdLst/>
              <a:ahLst/>
              <a:cxnLst/>
              <a:rect l="l" t="t" r="r" b="b"/>
              <a:pathLst>
                <a:path w="392" h="143" extrusionOk="0">
                  <a:moveTo>
                    <a:pt x="291" y="26"/>
                  </a:moveTo>
                  <a:cubicBezTo>
                    <a:pt x="238" y="0"/>
                    <a:pt x="0" y="69"/>
                    <a:pt x="98" y="116"/>
                  </a:cubicBezTo>
                  <a:cubicBezTo>
                    <a:pt x="153" y="142"/>
                    <a:pt x="392" y="74"/>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5" name="Google Shape;65725;p27"/>
            <p:cNvSpPr/>
            <p:nvPr/>
          </p:nvSpPr>
          <p:spPr>
            <a:xfrm>
              <a:off x="1868539" y="2239984"/>
              <a:ext cx="6924" cy="6203"/>
            </a:xfrm>
            <a:custGeom>
              <a:avLst/>
              <a:gdLst/>
              <a:ahLst/>
              <a:cxnLst/>
              <a:rect l="l" t="t" r="r" b="b"/>
              <a:pathLst>
                <a:path w="194" h="206" extrusionOk="0">
                  <a:moveTo>
                    <a:pt x="3" y="102"/>
                  </a:moveTo>
                  <a:cubicBezTo>
                    <a:pt x="0" y="152"/>
                    <a:pt x="157" y="205"/>
                    <a:pt x="194" y="102"/>
                  </a:cubicBezTo>
                  <a:cubicBezTo>
                    <a:pt x="194" y="53"/>
                    <a:pt x="38" y="0"/>
                    <a:pt x="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6" name="Google Shape;65726;p27"/>
            <p:cNvSpPr/>
            <p:nvPr/>
          </p:nvSpPr>
          <p:spPr>
            <a:xfrm>
              <a:off x="6504231" y="2239502"/>
              <a:ext cx="13956" cy="4306"/>
            </a:xfrm>
            <a:custGeom>
              <a:avLst/>
              <a:gdLst/>
              <a:ahLst/>
              <a:cxnLst/>
              <a:rect l="l" t="t" r="r" b="b"/>
              <a:pathLst>
                <a:path w="391" h="143" extrusionOk="0">
                  <a:moveTo>
                    <a:pt x="293" y="27"/>
                  </a:moveTo>
                  <a:cubicBezTo>
                    <a:pt x="239" y="1"/>
                    <a:pt x="0" y="70"/>
                    <a:pt x="101" y="118"/>
                  </a:cubicBezTo>
                  <a:cubicBezTo>
                    <a:pt x="153" y="143"/>
                    <a:pt x="391" y="75"/>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7" name="Google Shape;65727;p27"/>
            <p:cNvSpPr/>
            <p:nvPr/>
          </p:nvSpPr>
          <p:spPr>
            <a:xfrm>
              <a:off x="5921634" y="2233210"/>
              <a:ext cx="8959" cy="11442"/>
            </a:xfrm>
            <a:custGeom>
              <a:avLst/>
              <a:gdLst/>
              <a:ahLst/>
              <a:cxnLst/>
              <a:rect l="l" t="t" r="r" b="b"/>
              <a:pathLst>
                <a:path w="251" h="380" extrusionOk="0">
                  <a:moveTo>
                    <a:pt x="222" y="236"/>
                  </a:moveTo>
                  <a:cubicBezTo>
                    <a:pt x="251" y="142"/>
                    <a:pt x="72" y="1"/>
                    <a:pt x="29" y="144"/>
                  </a:cubicBezTo>
                  <a:cubicBezTo>
                    <a:pt x="0" y="241"/>
                    <a:pt x="180" y="379"/>
                    <a:pt x="222" y="2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8" name="Google Shape;65728;p27"/>
            <p:cNvSpPr/>
            <p:nvPr/>
          </p:nvSpPr>
          <p:spPr>
            <a:xfrm>
              <a:off x="54644" y="2236823"/>
              <a:ext cx="14134" cy="4246"/>
            </a:xfrm>
            <a:custGeom>
              <a:avLst/>
              <a:gdLst/>
              <a:ahLst/>
              <a:cxnLst/>
              <a:rect l="l" t="t" r="r" b="b"/>
              <a:pathLst>
                <a:path w="396" h="141" extrusionOk="0">
                  <a:moveTo>
                    <a:pt x="295" y="24"/>
                  </a:moveTo>
                  <a:cubicBezTo>
                    <a:pt x="242" y="1"/>
                    <a:pt x="1" y="69"/>
                    <a:pt x="103" y="116"/>
                  </a:cubicBezTo>
                  <a:cubicBezTo>
                    <a:pt x="157" y="141"/>
                    <a:pt x="395"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9" name="Google Shape;65729;p27"/>
            <p:cNvSpPr/>
            <p:nvPr/>
          </p:nvSpPr>
          <p:spPr>
            <a:xfrm>
              <a:off x="4532257" y="2234866"/>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0" name="Google Shape;65730;p27"/>
            <p:cNvSpPr/>
            <p:nvPr/>
          </p:nvSpPr>
          <p:spPr>
            <a:xfrm>
              <a:off x="6700358" y="2226315"/>
              <a:ext cx="6996" cy="6142"/>
            </a:xfrm>
            <a:custGeom>
              <a:avLst/>
              <a:gdLst/>
              <a:ahLst/>
              <a:cxnLst/>
              <a:rect l="l" t="t" r="r" b="b"/>
              <a:pathLst>
                <a:path w="196" h="204" extrusionOk="0">
                  <a:moveTo>
                    <a:pt x="195" y="103"/>
                  </a:moveTo>
                  <a:cubicBezTo>
                    <a:pt x="195" y="52"/>
                    <a:pt x="40" y="0"/>
                    <a:pt x="4" y="103"/>
                  </a:cubicBezTo>
                  <a:cubicBezTo>
                    <a:pt x="1" y="152"/>
                    <a:pt x="160" y="204"/>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1" name="Google Shape;65731;p27"/>
            <p:cNvSpPr/>
            <p:nvPr/>
          </p:nvSpPr>
          <p:spPr>
            <a:xfrm>
              <a:off x="4645722" y="2228663"/>
              <a:ext cx="13991" cy="4185"/>
            </a:xfrm>
            <a:custGeom>
              <a:avLst/>
              <a:gdLst/>
              <a:ahLst/>
              <a:cxnLst/>
              <a:rect l="l" t="t" r="r" b="b"/>
              <a:pathLst>
                <a:path w="392" h="139" extrusionOk="0">
                  <a:moveTo>
                    <a:pt x="294" y="25"/>
                  </a:moveTo>
                  <a:cubicBezTo>
                    <a:pt x="240" y="0"/>
                    <a:pt x="0" y="70"/>
                    <a:pt x="102" y="115"/>
                  </a:cubicBezTo>
                  <a:cubicBezTo>
                    <a:pt x="154" y="139"/>
                    <a:pt x="392"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2" name="Google Shape;65732;p27"/>
            <p:cNvSpPr/>
            <p:nvPr/>
          </p:nvSpPr>
          <p:spPr>
            <a:xfrm>
              <a:off x="2680707" y="2223906"/>
              <a:ext cx="15027" cy="9274"/>
            </a:xfrm>
            <a:custGeom>
              <a:avLst/>
              <a:gdLst/>
              <a:ahLst/>
              <a:cxnLst/>
              <a:rect l="l" t="t" r="r" b="b"/>
              <a:pathLst>
                <a:path w="421" h="308" extrusionOk="0">
                  <a:moveTo>
                    <a:pt x="387" y="273"/>
                  </a:moveTo>
                  <a:cubicBezTo>
                    <a:pt x="355" y="165"/>
                    <a:pt x="420" y="15"/>
                    <a:pt x="192" y="0"/>
                  </a:cubicBezTo>
                  <a:cubicBezTo>
                    <a:pt x="183" y="55"/>
                    <a:pt x="165" y="108"/>
                    <a:pt x="0" y="92"/>
                  </a:cubicBezTo>
                  <a:cubicBezTo>
                    <a:pt x="24" y="203"/>
                    <a:pt x="59" y="307"/>
                    <a:pt x="38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3" name="Google Shape;65733;p27"/>
            <p:cNvSpPr/>
            <p:nvPr/>
          </p:nvSpPr>
          <p:spPr>
            <a:xfrm>
              <a:off x="2611822" y="2229416"/>
              <a:ext cx="13777" cy="2740"/>
            </a:xfrm>
            <a:custGeom>
              <a:avLst/>
              <a:gdLst/>
              <a:ahLst/>
              <a:cxnLst/>
              <a:rect l="l" t="t" r="r" b="b"/>
              <a:pathLst>
                <a:path w="386" h="91" extrusionOk="0">
                  <a:moveTo>
                    <a:pt x="386" y="0"/>
                  </a:moveTo>
                  <a:cubicBezTo>
                    <a:pt x="240" y="20"/>
                    <a:pt x="6" y="3"/>
                    <a:pt x="1" y="90"/>
                  </a:cubicBezTo>
                  <a:cubicBezTo>
                    <a:pt x="152" y="71"/>
                    <a:pt x="383"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4" name="Google Shape;65734;p27"/>
            <p:cNvSpPr/>
            <p:nvPr/>
          </p:nvSpPr>
          <p:spPr>
            <a:xfrm>
              <a:off x="2570598" y="2217644"/>
              <a:ext cx="30517" cy="11803"/>
            </a:xfrm>
            <a:custGeom>
              <a:avLst/>
              <a:gdLst/>
              <a:ahLst/>
              <a:cxnLst/>
              <a:rect l="l" t="t" r="r" b="b"/>
              <a:pathLst>
                <a:path w="855" h="392" extrusionOk="0">
                  <a:moveTo>
                    <a:pt x="771" y="27"/>
                  </a:moveTo>
                  <a:cubicBezTo>
                    <a:pt x="333" y="1"/>
                    <a:pt x="48" y="48"/>
                    <a:pt x="1" y="208"/>
                  </a:cubicBezTo>
                  <a:cubicBezTo>
                    <a:pt x="275" y="229"/>
                    <a:pt x="326" y="359"/>
                    <a:pt x="579" y="391"/>
                  </a:cubicBezTo>
                  <a:cubicBezTo>
                    <a:pt x="639" y="269"/>
                    <a:pt x="854" y="216"/>
                    <a:pt x="77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5" name="Google Shape;65735;p27"/>
            <p:cNvSpPr/>
            <p:nvPr/>
          </p:nvSpPr>
          <p:spPr>
            <a:xfrm>
              <a:off x="4074474" y="2217704"/>
              <a:ext cx="13956" cy="4276"/>
            </a:xfrm>
            <a:custGeom>
              <a:avLst/>
              <a:gdLst/>
              <a:ahLst/>
              <a:cxnLst/>
              <a:rect l="l" t="t" r="r" b="b"/>
              <a:pathLst>
                <a:path w="391" h="142" extrusionOk="0">
                  <a:moveTo>
                    <a:pt x="98" y="115"/>
                  </a:moveTo>
                  <a:cubicBezTo>
                    <a:pt x="152" y="141"/>
                    <a:pt x="391" y="71"/>
                    <a:pt x="293" y="25"/>
                  </a:cubicBezTo>
                  <a:cubicBezTo>
                    <a:pt x="241" y="0"/>
                    <a:pt x="1" y="69"/>
                    <a:pt x="9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6" name="Google Shape;65736;p27"/>
            <p:cNvSpPr/>
            <p:nvPr/>
          </p:nvSpPr>
          <p:spPr>
            <a:xfrm>
              <a:off x="7264896" y="2212344"/>
              <a:ext cx="13777" cy="6835"/>
            </a:xfrm>
            <a:custGeom>
              <a:avLst/>
              <a:gdLst/>
              <a:ahLst/>
              <a:cxnLst/>
              <a:rect l="l" t="t" r="r" b="b"/>
              <a:pathLst>
                <a:path w="386" h="227" extrusionOk="0">
                  <a:moveTo>
                    <a:pt x="386" y="112"/>
                  </a:moveTo>
                  <a:cubicBezTo>
                    <a:pt x="344" y="1"/>
                    <a:pt x="172" y="57"/>
                    <a:pt x="1" y="112"/>
                  </a:cubicBezTo>
                  <a:cubicBezTo>
                    <a:pt x="2" y="203"/>
                    <a:pt x="340" y="227"/>
                    <a:pt x="386"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7" name="Google Shape;65737;p27"/>
            <p:cNvSpPr/>
            <p:nvPr/>
          </p:nvSpPr>
          <p:spPr>
            <a:xfrm>
              <a:off x="5987913" y="2212284"/>
              <a:ext cx="14063" cy="4215"/>
            </a:xfrm>
            <a:custGeom>
              <a:avLst/>
              <a:gdLst/>
              <a:ahLst/>
              <a:cxnLst/>
              <a:rect l="l" t="t" r="r" b="b"/>
              <a:pathLst>
                <a:path w="394" h="140" extrusionOk="0">
                  <a:moveTo>
                    <a:pt x="293" y="24"/>
                  </a:moveTo>
                  <a:cubicBezTo>
                    <a:pt x="238" y="0"/>
                    <a:pt x="1" y="68"/>
                    <a:pt x="101" y="115"/>
                  </a:cubicBezTo>
                  <a:cubicBezTo>
                    <a:pt x="153" y="140"/>
                    <a:pt x="394" y="69"/>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8" name="Google Shape;65738;p27"/>
            <p:cNvSpPr/>
            <p:nvPr/>
          </p:nvSpPr>
          <p:spPr>
            <a:xfrm>
              <a:off x="2952037" y="2204727"/>
              <a:ext cx="26698" cy="12285"/>
            </a:xfrm>
            <a:custGeom>
              <a:avLst/>
              <a:gdLst/>
              <a:ahLst/>
              <a:cxnLst/>
              <a:rect l="l" t="t" r="r" b="b"/>
              <a:pathLst>
                <a:path w="748" h="408" extrusionOk="0">
                  <a:moveTo>
                    <a:pt x="691" y="365"/>
                  </a:moveTo>
                  <a:cubicBezTo>
                    <a:pt x="747" y="157"/>
                    <a:pt x="645" y="24"/>
                    <a:pt x="306" y="0"/>
                  </a:cubicBezTo>
                  <a:cubicBezTo>
                    <a:pt x="0" y="136"/>
                    <a:pt x="89" y="408"/>
                    <a:pt x="691"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9" name="Google Shape;65739;p27"/>
            <p:cNvSpPr/>
            <p:nvPr/>
          </p:nvSpPr>
          <p:spPr>
            <a:xfrm>
              <a:off x="2170992" y="2199277"/>
              <a:ext cx="38584" cy="16440"/>
            </a:xfrm>
            <a:custGeom>
              <a:avLst/>
              <a:gdLst/>
              <a:ahLst/>
              <a:cxnLst/>
              <a:rect l="l" t="t" r="r" b="b"/>
              <a:pathLst>
                <a:path w="1081" h="546" extrusionOk="0">
                  <a:moveTo>
                    <a:pt x="589" y="546"/>
                  </a:moveTo>
                  <a:cubicBezTo>
                    <a:pt x="609" y="402"/>
                    <a:pt x="1080" y="474"/>
                    <a:pt x="973" y="272"/>
                  </a:cubicBezTo>
                  <a:cubicBezTo>
                    <a:pt x="625" y="195"/>
                    <a:pt x="445" y="38"/>
                    <a:pt x="11" y="0"/>
                  </a:cubicBezTo>
                  <a:cubicBezTo>
                    <a:pt x="1" y="278"/>
                    <a:pt x="186" y="465"/>
                    <a:pt x="589"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0" name="Google Shape;65740;p27"/>
            <p:cNvSpPr/>
            <p:nvPr/>
          </p:nvSpPr>
          <p:spPr>
            <a:xfrm>
              <a:off x="6862042" y="2209514"/>
              <a:ext cx="14099" cy="4246"/>
            </a:xfrm>
            <a:custGeom>
              <a:avLst/>
              <a:gdLst/>
              <a:ahLst/>
              <a:cxnLst/>
              <a:rect l="l" t="t" r="r" b="b"/>
              <a:pathLst>
                <a:path w="395" h="141" extrusionOk="0">
                  <a:moveTo>
                    <a:pt x="293" y="24"/>
                  </a:moveTo>
                  <a:cubicBezTo>
                    <a:pt x="241" y="1"/>
                    <a:pt x="0" y="69"/>
                    <a:pt x="102" y="116"/>
                  </a:cubicBezTo>
                  <a:cubicBezTo>
                    <a:pt x="154" y="140"/>
                    <a:pt x="395" y="70"/>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1" name="Google Shape;65741;p27"/>
            <p:cNvSpPr/>
            <p:nvPr/>
          </p:nvSpPr>
          <p:spPr>
            <a:xfrm>
              <a:off x="8424524" y="2206774"/>
              <a:ext cx="14063" cy="4246"/>
            </a:xfrm>
            <a:custGeom>
              <a:avLst/>
              <a:gdLst/>
              <a:ahLst/>
              <a:cxnLst/>
              <a:rect l="l" t="t" r="r" b="b"/>
              <a:pathLst>
                <a:path w="394" h="141" extrusionOk="0">
                  <a:moveTo>
                    <a:pt x="100" y="115"/>
                  </a:moveTo>
                  <a:cubicBezTo>
                    <a:pt x="153" y="140"/>
                    <a:pt x="393" y="72"/>
                    <a:pt x="292" y="24"/>
                  </a:cubicBezTo>
                  <a:cubicBezTo>
                    <a:pt x="239"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2" name="Google Shape;65742;p27"/>
            <p:cNvSpPr/>
            <p:nvPr/>
          </p:nvSpPr>
          <p:spPr>
            <a:xfrm>
              <a:off x="7395742" y="2196086"/>
              <a:ext cx="28661" cy="14182"/>
            </a:xfrm>
            <a:custGeom>
              <a:avLst/>
              <a:gdLst/>
              <a:ahLst/>
              <a:cxnLst/>
              <a:rect l="l" t="t" r="r" b="b"/>
              <a:pathLst>
                <a:path w="803" h="471" extrusionOk="0">
                  <a:moveTo>
                    <a:pt x="189" y="470"/>
                  </a:moveTo>
                  <a:lnTo>
                    <a:pt x="578" y="470"/>
                  </a:lnTo>
                  <a:cubicBezTo>
                    <a:pt x="474" y="338"/>
                    <a:pt x="803" y="0"/>
                    <a:pt x="384" y="17"/>
                  </a:cubicBezTo>
                  <a:cubicBezTo>
                    <a:pt x="525" y="264"/>
                    <a:pt x="3" y="200"/>
                    <a:pt x="0" y="379"/>
                  </a:cubicBezTo>
                  <a:cubicBezTo>
                    <a:pt x="116" y="384"/>
                    <a:pt x="227" y="392"/>
                    <a:pt x="189" y="4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3" name="Google Shape;65743;p27"/>
            <p:cNvSpPr/>
            <p:nvPr/>
          </p:nvSpPr>
          <p:spPr>
            <a:xfrm>
              <a:off x="5026803" y="2200482"/>
              <a:ext cx="8959" cy="11442"/>
            </a:xfrm>
            <a:custGeom>
              <a:avLst/>
              <a:gdLst/>
              <a:ahLst/>
              <a:cxnLst/>
              <a:rect l="l" t="t" r="r" b="b"/>
              <a:pathLst>
                <a:path w="251" h="380" extrusionOk="0">
                  <a:moveTo>
                    <a:pt x="224" y="233"/>
                  </a:moveTo>
                  <a:cubicBezTo>
                    <a:pt x="250" y="139"/>
                    <a:pt x="74" y="1"/>
                    <a:pt x="28" y="144"/>
                  </a:cubicBezTo>
                  <a:cubicBezTo>
                    <a:pt x="1" y="238"/>
                    <a:pt x="178" y="379"/>
                    <a:pt x="224" y="2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4" name="Google Shape;65744;p27"/>
            <p:cNvSpPr/>
            <p:nvPr/>
          </p:nvSpPr>
          <p:spPr>
            <a:xfrm>
              <a:off x="2388141" y="2201295"/>
              <a:ext cx="13884" cy="4246"/>
            </a:xfrm>
            <a:custGeom>
              <a:avLst/>
              <a:gdLst/>
              <a:ahLst/>
              <a:cxnLst/>
              <a:rect l="l" t="t" r="r" b="b"/>
              <a:pathLst>
                <a:path w="389" h="141" extrusionOk="0">
                  <a:moveTo>
                    <a:pt x="291" y="26"/>
                  </a:moveTo>
                  <a:cubicBezTo>
                    <a:pt x="237" y="1"/>
                    <a:pt x="1" y="69"/>
                    <a:pt x="100" y="117"/>
                  </a:cubicBezTo>
                  <a:cubicBezTo>
                    <a:pt x="151" y="141"/>
                    <a:pt x="389"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5" name="Google Shape;65745;p27"/>
            <p:cNvSpPr/>
            <p:nvPr/>
          </p:nvSpPr>
          <p:spPr>
            <a:xfrm>
              <a:off x="2116312" y="2199307"/>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6" name="Google Shape;65746;p27"/>
            <p:cNvSpPr/>
            <p:nvPr/>
          </p:nvSpPr>
          <p:spPr>
            <a:xfrm>
              <a:off x="6266809" y="2190727"/>
              <a:ext cx="6960" cy="6263"/>
            </a:xfrm>
            <a:custGeom>
              <a:avLst/>
              <a:gdLst/>
              <a:ahLst/>
              <a:cxnLst/>
              <a:rect l="l" t="t" r="r" b="b"/>
              <a:pathLst>
                <a:path w="195" h="208" extrusionOk="0">
                  <a:moveTo>
                    <a:pt x="194" y="104"/>
                  </a:moveTo>
                  <a:cubicBezTo>
                    <a:pt x="195" y="53"/>
                    <a:pt x="37" y="1"/>
                    <a:pt x="2" y="104"/>
                  </a:cubicBezTo>
                  <a:cubicBezTo>
                    <a:pt x="0" y="155"/>
                    <a:pt x="156"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7" name="Google Shape;65747;p27"/>
            <p:cNvSpPr/>
            <p:nvPr/>
          </p:nvSpPr>
          <p:spPr>
            <a:xfrm>
              <a:off x="3268659" y="2179135"/>
              <a:ext cx="52254" cy="22793"/>
            </a:xfrm>
            <a:custGeom>
              <a:avLst/>
              <a:gdLst/>
              <a:ahLst/>
              <a:cxnLst/>
              <a:rect l="l" t="t" r="r" b="b"/>
              <a:pathLst>
                <a:path w="1464" h="757" extrusionOk="0">
                  <a:moveTo>
                    <a:pt x="1464" y="398"/>
                  </a:moveTo>
                  <a:cubicBezTo>
                    <a:pt x="1346" y="272"/>
                    <a:pt x="721" y="384"/>
                    <a:pt x="692" y="215"/>
                  </a:cubicBezTo>
                  <a:cubicBezTo>
                    <a:pt x="670" y="105"/>
                    <a:pt x="636" y="1"/>
                    <a:pt x="306" y="33"/>
                  </a:cubicBezTo>
                  <a:cubicBezTo>
                    <a:pt x="0" y="476"/>
                    <a:pt x="1244" y="757"/>
                    <a:pt x="1464" y="3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8" name="Google Shape;65748;p27"/>
            <p:cNvSpPr/>
            <p:nvPr/>
          </p:nvSpPr>
          <p:spPr>
            <a:xfrm>
              <a:off x="7825722" y="2187625"/>
              <a:ext cx="13991" cy="4276"/>
            </a:xfrm>
            <a:custGeom>
              <a:avLst/>
              <a:gdLst/>
              <a:ahLst/>
              <a:cxnLst/>
              <a:rect l="l" t="t" r="r" b="b"/>
              <a:pathLst>
                <a:path w="392" h="142" extrusionOk="0">
                  <a:moveTo>
                    <a:pt x="294" y="25"/>
                  </a:moveTo>
                  <a:cubicBezTo>
                    <a:pt x="240" y="1"/>
                    <a:pt x="0" y="70"/>
                    <a:pt x="99" y="116"/>
                  </a:cubicBezTo>
                  <a:cubicBezTo>
                    <a:pt x="154" y="142"/>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9" name="Google Shape;65749;p27"/>
            <p:cNvSpPr/>
            <p:nvPr/>
          </p:nvSpPr>
          <p:spPr>
            <a:xfrm>
              <a:off x="3334617" y="2185578"/>
              <a:ext cx="13777" cy="5540"/>
            </a:xfrm>
            <a:custGeom>
              <a:avLst/>
              <a:gdLst/>
              <a:ahLst/>
              <a:cxnLst/>
              <a:rect l="l" t="t" r="r" b="b"/>
              <a:pathLst>
                <a:path w="386" h="184" extrusionOk="0">
                  <a:moveTo>
                    <a:pt x="1" y="184"/>
                  </a:moveTo>
                  <a:lnTo>
                    <a:pt x="386" y="184"/>
                  </a:lnTo>
                  <a:lnTo>
                    <a:pt x="386"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0" name="Google Shape;65750;p27"/>
            <p:cNvSpPr/>
            <p:nvPr/>
          </p:nvSpPr>
          <p:spPr>
            <a:xfrm>
              <a:off x="1896129" y="2188378"/>
              <a:ext cx="13670" cy="2740"/>
            </a:xfrm>
            <a:custGeom>
              <a:avLst/>
              <a:gdLst/>
              <a:ahLst/>
              <a:cxnLst/>
              <a:rect l="l" t="t" r="r" b="b"/>
              <a:pathLst>
                <a:path w="383" h="91" extrusionOk="0">
                  <a:moveTo>
                    <a:pt x="383" y="0"/>
                  </a:moveTo>
                  <a:cubicBezTo>
                    <a:pt x="235" y="20"/>
                    <a:pt x="4" y="2"/>
                    <a:pt x="0" y="91"/>
                  </a:cubicBezTo>
                  <a:cubicBezTo>
                    <a:pt x="148" y="71"/>
                    <a:pt x="379" y="89"/>
                    <a:pt x="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1" name="Google Shape;65751;p27"/>
            <p:cNvSpPr/>
            <p:nvPr/>
          </p:nvSpPr>
          <p:spPr>
            <a:xfrm>
              <a:off x="6467041" y="2174649"/>
              <a:ext cx="29018" cy="10960"/>
            </a:xfrm>
            <a:custGeom>
              <a:avLst/>
              <a:gdLst/>
              <a:ahLst/>
              <a:cxnLst/>
              <a:rect l="l" t="t" r="r" b="b"/>
              <a:pathLst>
                <a:path w="813" h="364" extrusionOk="0">
                  <a:moveTo>
                    <a:pt x="562" y="364"/>
                  </a:moveTo>
                  <a:cubicBezTo>
                    <a:pt x="813" y="245"/>
                    <a:pt x="681" y="91"/>
                    <a:pt x="370" y="1"/>
                  </a:cubicBezTo>
                  <a:cubicBezTo>
                    <a:pt x="344" y="228"/>
                    <a:pt x="1" y="285"/>
                    <a:pt x="562"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2" name="Google Shape;65752;p27"/>
            <p:cNvSpPr/>
            <p:nvPr/>
          </p:nvSpPr>
          <p:spPr>
            <a:xfrm>
              <a:off x="130454" y="2182115"/>
              <a:ext cx="14027" cy="4336"/>
            </a:xfrm>
            <a:custGeom>
              <a:avLst/>
              <a:gdLst/>
              <a:ahLst/>
              <a:cxnLst/>
              <a:rect l="l" t="t" r="r" b="b"/>
              <a:pathLst>
                <a:path w="393" h="144" extrusionOk="0">
                  <a:moveTo>
                    <a:pt x="293" y="26"/>
                  </a:moveTo>
                  <a:cubicBezTo>
                    <a:pt x="241" y="1"/>
                    <a:pt x="1" y="70"/>
                    <a:pt x="99" y="116"/>
                  </a:cubicBezTo>
                  <a:cubicBezTo>
                    <a:pt x="152" y="143"/>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3" name="Google Shape;65753;p27"/>
            <p:cNvSpPr/>
            <p:nvPr/>
          </p:nvSpPr>
          <p:spPr>
            <a:xfrm>
              <a:off x="8390081" y="2179466"/>
              <a:ext cx="14063" cy="4185"/>
            </a:xfrm>
            <a:custGeom>
              <a:avLst/>
              <a:gdLst/>
              <a:ahLst/>
              <a:cxnLst/>
              <a:rect l="l" t="t" r="r" b="b"/>
              <a:pathLst>
                <a:path w="394" h="139" extrusionOk="0">
                  <a:moveTo>
                    <a:pt x="295" y="24"/>
                  </a:moveTo>
                  <a:cubicBezTo>
                    <a:pt x="238" y="0"/>
                    <a:pt x="1" y="68"/>
                    <a:pt x="101" y="115"/>
                  </a:cubicBezTo>
                  <a:cubicBezTo>
                    <a:pt x="154" y="139"/>
                    <a:pt x="394" y="69"/>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4" name="Google Shape;65754;p27"/>
            <p:cNvSpPr/>
            <p:nvPr/>
          </p:nvSpPr>
          <p:spPr>
            <a:xfrm>
              <a:off x="4552923" y="2180158"/>
              <a:ext cx="13813" cy="2800"/>
            </a:xfrm>
            <a:custGeom>
              <a:avLst/>
              <a:gdLst/>
              <a:ahLst/>
              <a:cxnLst/>
              <a:rect l="l" t="t" r="r" b="b"/>
              <a:pathLst>
                <a:path w="387" h="93" extrusionOk="0">
                  <a:moveTo>
                    <a:pt x="386" y="1"/>
                  </a:moveTo>
                  <a:cubicBezTo>
                    <a:pt x="236" y="20"/>
                    <a:pt x="7" y="5"/>
                    <a:pt x="0" y="92"/>
                  </a:cubicBezTo>
                  <a:cubicBezTo>
                    <a:pt x="151" y="71"/>
                    <a:pt x="383" y="89"/>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5" name="Google Shape;65755;p27"/>
            <p:cNvSpPr/>
            <p:nvPr/>
          </p:nvSpPr>
          <p:spPr>
            <a:xfrm>
              <a:off x="8655200" y="2173986"/>
              <a:ext cx="13849" cy="7467"/>
            </a:xfrm>
            <a:custGeom>
              <a:avLst/>
              <a:gdLst/>
              <a:ahLst/>
              <a:cxnLst/>
              <a:rect l="l" t="t" r="r" b="b"/>
              <a:pathLst>
                <a:path w="388" h="248" extrusionOk="0">
                  <a:moveTo>
                    <a:pt x="388" y="114"/>
                  </a:moveTo>
                  <a:cubicBezTo>
                    <a:pt x="384" y="23"/>
                    <a:pt x="49" y="1"/>
                    <a:pt x="0" y="114"/>
                  </a:cubicBezTo>
                  <a:cubicBezTo>
                    <a:pt x="217" y="105"/>
                    <a:pt x="303" y="247"/>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6" name="Google Shape;65756;p27"/>
            <p:cNvSpPr/>
            <p:nvPr/>
          </p:nvSpPr>
          <p:spPr>
            <a:xfrm>
              <a:off x="8928636" y="2166489"/>
              <a:ext cx="25556" cy="10960"/>
            </a:xfrm>
            <a:custGeom>
              <a:avLst/>
              <a:gdLst/>
              <a:ahLst/>
              <a:cxnLst/>
              <a:rect l="l" t="t" r="r" b="b"/>
              <a:pathLst>
                <a:path w="716" h="364" extrusionOk="0">
                  <a:moveTo>
                    <a:pt x="440" y="363"/>
                  </a:moveTo>
                  <a:cubicBezTo>
                    <a:pt x="500" y="242"/>
                    <a:pt x="716" y="191"/>
                    <a:pt x="635" y="0"/>
                  </a:cubicBezTo>
                  <a:lnTo>
                    <a:pt x="56" y="0"/>
                  </a:lnTo>
                  <a:cubicBezTo>
                    <a:pt x="0" y="209"/>
                    <a:pt x="102" y="342"/>
                    <a:pt x="440"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7" name="Google Shape;65757;p27"/>
            <p:cNvSpPr/>
            <p:nvPr/>
          </p:nvSpPr>
          <p:spPr>
            <a:xfrm>
              <a:off x="6300966" y="2168446"/>
              <a:ext cx="20987" cy="9003"/>
            </a:xfrm>
            <a:custGeom>
              <a:avLst/>
              <a:gdLst/>
              <a:ahLst/>
              <a:cxnLst/>
              <a:rect l="l" t="t" r="r" b="b"/>
              <a:pathLst>
                <a:path w="588" h="299" extrusionOk="0">
                  <a:moveTo>
                    <a:pt x="393" y="298"/>
                  </a:moveTo>
                  <a:cubicBezTo>
                    <a:pt x="393" y="210"/>
                    <a:pt x="550" y="191"/>
                    <a:pt x="588" y="116"/>
                  </a:cubicBezTo>
                  <a:cubicBezTo>
                    <a:pt x="338" y="112"/>
                    <a:pt x="320" y="1"/>
                    <a:pt x="9" y="27"/>
                  </a:cubicBezTo>
                  <a:cubicBezTo>
                    <a:pt x="0" y="183"/>
                    <a:pt x="154" y="259"/>
                    <a:pt x="393"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8" name="Google Shape;65758;p27"/>
            <p:cNvSpPr/>
            <p:nvPr/>
          </p:nvSpPr>
          <p:spPr>
            <a:xfrm>
              <a:off x="8624220" y="2171216"/>
              <a:ext cx="14063" cy="4276"/>
            </a:xfrm>
            <a:custGeom>
              <a:avLst/>
              <a:gdLst/>
              <a:ahLst/>
              <a:cxnLst/>
              <a:rect l="l" t="t" r="r" b="b"/>
              <a:pathLst>
                <a:path w="394" h="142" extrusionOk="0">
                  <a:moveTo>
                    <a:pt x="98" y="118"/>
                  </a:moveTo>
                  <a:cubicBezTo>
                    <a:pt x="153" y="141"/>
                    <a:pt x="393" y="73"/>
                    <a:pt x="293" y="26"/>
                  </a:cubicBezTo>
                  <a:cubicBezTo>
                    <a:pt x="238" y="0"/>
                    <a:pt x="0" y="69"/>
                    <a:pt x="98"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9" name="Google Shape;65759;p27"/>
            <p:cNvSpPr/>
            <p:nvPr/>
          </p:nvSpPr>
          <p:spPr>
            <a:xfrm>
              <a:off x="5011670" y="2162786"/>
              <a:ext cx="39797" cy="15838"/>
            </a:xfrm>
            <a:custGeom>
              <a:avLst/>
              <a:gdLst/>
              <a:ahLst/>
              <a:cxnLst/>
              <a:rect l="l" t="t" r="r" b="b"/>
              <a:pathLst>
                <a:path w="1115" h="526" extrusionOk="0">
                  <a:moveTo>
                    <a:pt x="648" y="304"/>
                  </a:moveTo>
                  <a:cubicBezTo>
                    <a:pt x="1114" y="1"/>
                    <a:pt x="1" y="525"/>
                    <a:pt x="648"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0" name="Google Shape;65760;p27"/>
            <p:cNvSpPr/>
            <p:nvPr/>
          </p:nvSpPr>
          <p:spPr>
            <a:xfrm>
              <a:off x="2798205" y="2160076"/>
              <a:ext cx="36264" cy="19060"/>
            </a:xfrm>
            <a:custGeom>
              <a:avLst/>
              <a:gdLst/>
              <a:ahLst/>
              <a:cxnLst/>
              <a:rect l="l" t="t" r="r" b="b"/>
              <a:pathLst>
                <a:path w="1016" h="633" extrusionOk="0">
                  <a:moveTo>
                    <a:pt x="757" y="488"/>
                  </a:moveTo>
                  <a:cubicBezTo>
                    <a:pt x="920" y="380"/>
                    <a:pt x="1016" y="242"/>
                    <a:pt x="952" y="33"/>
                  </a:cubicBezTo>
                  <a:cubicBezTo>
                    <a:pt x="661" y="48"/>
                    <a:pt x="242" y="1"/>
                    <a:pt x="178" y="123"/>
                  </a:cubicBezTo>
                  <a:cubicBezTo>
                    <a:pt x="692" y="93"/>
                    <a:pt x="0" y="632"/>
                    <a:pt x="757" y="4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1" name="Google Shape;65761;p27"/>
            <p:cNvSpPr/>
            <p:nvPr/>
          </p:nvSpPr>
          <p:spPr>
            <a:xfrm>
              <a:off x="3948624" y="2155530"/>
              <a:ext cx="37870" cy="18849"/>
            </a:xfrm>
            <a:custGeom>
              <a:avLst/>
              <a:gdLst/>
              <a:ahLst/>
              <a:cxnLst/>
              <a:rect l="l" t="t" r="r" b="b"/>
              <a:pathLst>
                <a:path w="1061" h="626" extrusionOk="0">
                  <a:moveTo>
                    <a:pt x="732" y="545"/>
                  </a:moveTo>
                  <a:cubicBezTo>
                    <a:pt x="1061" y="392"/>
                    <a:pt x="618" y="137"/>
                    <a:pt x="345" y="0"/>
                  </a:cubicBezTo>
                  <a:cubicBezTo>
                    <a:pt x="49" y="140"/>
                    <a:pt x="1" y="625"/>
                    <a:pt x="732"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2" name="Google Shape;65762;p27"/>
            <p:cNvSpPr/>
            <p:nvPr/>
          </p:nvSpPr>
          <p:spPr>
            <a:xfrm>
              <a:off x="2838965" y="2163418"/>
              <a:ext cx="7067" cy="6233"/>
            </a:xfrm>
            <a:custGeom>
              <a:avLst/>
              <a:gdLst/>
              <a:ahLst/>
              <a:cxnLst/>
              <a:rect l="l" t="t" r="r" b="b"/>
              <a:pathLst>
                <a:path w="198" h="207" extrusionOk="0">
                  <a:moveTo>
                    <a:pt x="2" y="104"/>
                  </a:moveTo>
                  <a:cubicBezTo>
                    <a:pt x="0" y="155"/>
                    <a:pt x="158" y="207"/>
                    <a:pt x="196" y="104"/>
                  </a:cubicBezTo>
                  <a:cubicBezTo>
                    <a:pt x="197" y="53"/>
                    <a:pt x="40" y="1"/>
                    <a:pt x="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3" name="Google Shape;65763;p27"/>
            <p:cNvSpPr/>
            <p:nvPr/>
          </p:nvSpPr>
          <p:spPr>
            <a:xfrm>
              <a:off x="387114" y="2152820"/>
              <a:ext cx="56680" cy="22583"/>
            </a:xfrm>
            <a:custGeom>
              <a:avLst/>
              <a:gdLst/>
              <a:ahLst/>
              <a:cxnLst/>
              <a:rect l="l" t="t" r="r" b="b"/>
              <a:pathLst>
                <a:path w="1588" h="750" extrusionOk="0">
                  <a:moveTo>
                    <a:pt x="1588" y="364"/>
                  </a:moveTo>
                  <a:cubicBezTo>
                    <a:pt x="1046" y="346"/>
                    <a:pt x="1059" y="67"/>
                    <a:pt x="622" y="0"/>
                  </a:cubicBezTo>
                  <a:cubicBezTo>
                    <a:pt x="861" y="294"/>
                    <a:pt x="1" y="69"/>
                    <a:pt x="237" y="364"/>
                  </a:cubicBezTo>
                  <a:cubicBezTo>
                    <a:pt x="960" y="278"/>
                    <a:pt x="1341" y="749"/>
                    <a:pt x="1588"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4" name="Google Shape;65764;p27"/>
            <p:cNvSpPr/>
            <p:nvPr/>
          </p:nvSpPr>
          <p:spPr>
            <a:xfrm>
              <a:off x="3331084" y="2163027"/>
              <a:ext cx="14027" cy="4276"/>
            </a:xfrm>
            <a:custGeom>
              <a:avLst/>
              <a:gdLst/>
              <a:ahLst/>
              <a:cxnLst/>
              <a:rect l="l" t="t" r="r" b="b"/>
              <a:pathLst>
                <a:path w="393" h="142" extrusionOk="0">
                  <a:moveTo>
                    <a:pt x="296" y="25"/>
                  </a:moveTo>
                  <a:cubicBezTo>
                    <a:pt x="238" y="1"/>
                    <a:pt x="1" y="67"/>
                    <a:pt x="100" y="117"/>
                  </a:cubicBezTo>
                  <a:cubicBezTo>
                    <a:pt x="153" y="142"/>
                    <a:pt x="392" y="72"/>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5" name="Google Shape;65765;p27"/>
            <p:cNvSpPr/>
            <p:nvPr/>
          </p:nvSpPr>
          <p:spPr>
            <a:xfrm>
              <a:off x="2150790" y="2160437"/>
              <a:ext cx="13706" cy="6745"/>
            </a:xfrm>
            <a:custGeom>
              <a:avLst/>
              <a:gdLst/>
              <a:ahLst/>
              <a:cxnLst/>
              <a:rect l="l" t="t" r="r" b="b"/>
              <a:pathLst>
                <a:path w="384" h="224" extrusionOk="0">
                  <a:moveTo>
                    <a:pt x="384" y="111"/>
                  </a:moveTo>
                  <a:cubicBezTo>
                    <a:pt x="345" y="0"/>
                    <a:pt x="171" y="55"/>
                    <a:pt x="0" y="111"/>
                  </a:cubicBezTo>
                  <a:cubicBezTo>
                    <a:pt x="2" y="203"/>
                    <a:pt x="338" y="224"/>
                    <a:pt x="384"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6" name="Google Shape;65766;p27"/>
            <p:cNvSpPr/>
            <p:nvPr/>
          </p:nvSpPr>
          <p:spPr>
            <a:xfrm>
              <a:off x="3035091" y="2157577"/>
              <a:ext cx="14027" cy="4276"/>
            </a:xfrm>
            <a:custGeom>
              <a:avLst/>
              <a:gdLst/>
              <a:ahLst/>
              <a:cxnLst/>
              <a:rect l="l" t="t" r="r" b="b"/>
              <a:pathLst>
                <a:path w="393" h="142" extrusionOk="0">
                  <a:moveTo>
                    <a:pt x="295" y="25"/>
                  </a:moveTo>
                  <a:cubicBezTo>
                    <a:pt x="241" y="0"/>
                    <a:pt x="1" y="69"/>
                    <a:pt x="100" y="116"/>
                  </a:cubicBezTo>
                  <a:cubicBezTo>
                    <a:pt x="155" y="141"/>
                    <a:pt x="392" y="71"/>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7" name="Google Shape;65767;p27"/>
            <p:cNvSpPr/>
            <p:nvPr/>
          </p:nvSpPr>
          <p:spPr>
            <a:xfrm>
              <a:off x="5681677" y="2155138"/>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8" name="Google Shape;65768;p27"/>
            <p:cNvSpPr/>
            <p:nvPr/>
          </p:nvSpPr>
          <p:spPr>
            <a:xfrm>
              <a:off x="2949146" y="2152820"/>
              <a:ext cx="13813" cy="2740"/>
            </a:xfrm>
            <a:custGeom>
              <a:avLst/>
              <a:gdLst/>
              <a:ahLst/>
              <a:cxnLst/>
              <a:rect l="l" t="t" r="r" b="b"/>
              <a:pathLst>
                <a:path w="387" h="91" extrusionOk="0">
                  <a:moveTo>
                    <a:pt x="387" y="0"/>
                  </a:moveTo>
                  <a:cubicBezTo>
                    <a:pt x="239" y="20"/>
                    <a:pt x="7" y="1"/>
                    <a:pt x="0" y="90"/>
                  </a:cubicBezTo>
                  <a:cubicBezTo>
                    <a:pt x="149" y="72"/>
                    <a:pt x="383" y="90"/>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9" name="Google Shape;65769;p27"/>
            <p:cNvSpPr/>
            <p:nvPr/>
          </p:nvSpPr>
          <p:spPr>
            <a:xfrm>
              <a:off x="8936595" y="2141830"/>
              <a:ext cx="14670" cy="9545"/>
            </a:xfrm>
            <a:custGeom>
              <a:avLst/>
              <a:gdLst/>
              <a:ahLst/>
              <a:cxnLst/>
              <a:rect l="l" t="t" r="r" b="b"/>
              <a:pathLst>
                <a:path w="411" h="317" extrusionOk="0">
                  <a:moveTo>
                    <a:pt x="410" y="275"/>
                  </a:moveTo>
                  <a:lnTo>
                    <a:pt x="410" y="92"/>
                  </a:lnTo>
                  <a:cubicBezTo>
                    <a:pt x="216" y="92"/>
                    <a:pt x="179" y="19"/>
                    <a:pt x="23" y="1"/>
                  </a:cubicBezTo>
                  <a:cubicBezTo>
                    <a:pt x="42" y="147"/>
                    <a:pt x="1" y="317"/>
                    <a:pt x="410"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0" name="Google Shape;65770;p27"/>
            <p:cNvSpPr/>
            <p:nvPr/>
          </p:nvSpPr>
          <p:spPr>
            <a:xfrm>
              <a:off x="5561146" y="2146557"/>
              <a:ext cx="14063" cy="4306"/>
            </a:xfrm>
            <a:custGeom>
              <a:avLst/>
              <a:gdLst/>
              <a:ahLst/>
              <a:cxnLst/>
              <a:rect l="l" t="t" r="r" b="b"/>
              <a:pathLst>
                <a:path w="394" h="143" extrusionOk="0">
                  <a:moveTo>
                    <a:pt x="295" y="27"/>
                  </a:moveTo>
                  <a:cubicBezTo>
                    <a:pt x="241" y="1"/>
                    <a:pt x="1" y="71"/>
                    <a:pt x="101" y="118"/>
                  </a:cubicBezTo>
                  <a:cubicBezTo>
                    <a:pt x="156" y="143"/>
                    <a:pt x="394" y="75"/>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1" name="Google Shape;65771;p27"/>
            <p:cNvSpPr/>
            <p:nvPr/>
          </p:nvSpPr>
          <p:spPr>
            <a:xfrm>
              <a:off x="2160392" y="2141921"/>
              <a:ext cx="29518" cy="9846"/>
            </a:xfrm>
            <a:custGeom>
              <a:avLst/>
              <a:gdLst/>
              <a:ahLst/>
              <a:cxnLst/>
              <a:rect l="l" t="t" r="r" b="b"/>
              <a:pathLst>
                <a:path w="827" h="327" extrusionOk="0">
                  <a:moveTo>
                    <a:pt x="693" y="272"/>
                  </a:moveTo>
                  <a:cubicBezTo>
                    <a:pt x="826" y="29"/>
                    <a:pt x="294" y="98"/>
                    <a:pt x="115" y="1"/>
                  </a:cubicBezTo>
                  <a:cubicBezTo>
                    <a:pt x="0" y="237"/>
                    <a:pt x="193" y="327"/>
                    <a:pt x="69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2" name="Google Shape;65772;p27"/>
            <p:cNvSpPr/>
            <p:nvPr/>
          </p:nvSpPr>
          <p:spPr>
            <a:xfrm>
              <a:off x="8620758" y="2139181"/>
              <a:ext cx="34515" cy="8943"/>
            </a:xfrm>
            <a:custGeom>
              <a:avLst/>
              <a:gdLst/>
              <a:ahLst/>
              <a:cxnLst/>
              <a:rect l="l" t="t" r="r" b="b"/>
              <a:pathLst>
                <a:path w="967" h="297" extrusionOk="0">
                  <a:moveTo>
                    <a:pt x="195" y="272"/>
                  </a:moveTo>
                  <a:cubicBezTo>
                    <a:pt x="635" y="297"/>
                    <a:pt x="921" y="250"/>
                    <a:pt x="967" y="89"/>
                  </a:cubicBezTo>
                  <a:cubicBezTo>
                    <a:pt x="627" y="111"/>
                    <a:pt x="1" y="0"/>
                    <a:pt x="195"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3" name="Google Shape;65773;p27"/>
            <p:cNvSpPr/>
            <p:nvPr/>
          </p:nvSpPr>
          <p:spPr>
            <a:xfrm>
              <a:off x="2713151" y="2136411"/>
              <a:ext cx="17739" cy="10960"/>
            </a:xfrm>
            <a:custGeom>
              <a:avLst/>
              <a:gdLst/>
              <a:ahLst/>
              <a:cxnLst/>
              <a:rect l="l" t="t" r="r" b="b"/>
              <a:pathLst>
                <a:path w="497" h="364" extrusionOk="0">
                  <a:moveTo>
                    <a:pt x="443" y="364"/>
                  </a:moveTo>
                  <a:cubicBezTo>
                    <a:pt x="497" y="157"/>
                    <a:pt x="394" y="23"/>
                    <a:pt x="57" y="1"/>
                  </a:cubicBezTo>
                  <a:cubicBezTo>
                    <a:pt x="1" y="207"/>
                    <a:pt x="104" y="343"/>
                    <a:pt x="443"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4" name="Google Shape;65774;p27"/>
            <p:cNvSpPr/>
            <p:nvPr/>
          </p:nvSpPr>
          <p:spPr>
            <a:xfrm>
              <a:off x="7054814" y="2141168"/>
              <a:ext cx="14027" cy="4246"/>
            </a:xfrm>
            <a:custGeom>
              <a:avLst/>
              <a:gdLst/>
              <a:ahLst/>
              <a:cxnLst/>
              <a:rect l="l" t="t" r="r" b="b"/>
              <a:pathLst>
                <a:path w="393" h="141" extrusionOk="0">
                  <a:moveTo>
                    <a:pt x="99" y="114"/>
                  </a:moveTo>
                  <a:cubicBezTo>
                    <a:pt x="154" y="140"/>
                    <a:pt x="393" y="71"/>
                    <a:pt x="293" y="23"/>
                  </a:cubicBezTo>
                  <a:cubicBezTo>
                    <a:pt x="239" y="1"/>
                    <a:pt x="1" y="69"/>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5" name="Google Shape;65775;p27"/>
            <p:cNvSpPr/>
            <p:nvPr/>
          </p:nvSpPr>
          <p:spPr>
            <a:xfrm>
              <a:off x="2339779" y="2141138"/>
              <a:ext cx="14170" cy="4276"/>
            </a:xfrm>
            <a:custGeom>
              <a:avLst/>
              <a:gdLst/>
              <a:ahLst/>
              <a:cxnLst/>
              <a:rect l="l" t="t" r="r" b="b"/>
              <a:pathLst>
                <a:path w="397" h="142" extrusionOk="0">
                  <a:moveTo>
                    <a:pt x="295" y="24"/>
                  </a:moveTo>
                  <a:cubicBezTo>
                    <a:pt x="242" y="0"/>
                    <a:pt x="1" y="68"/>
                    <a:pt x="103" y="115"/>
                  </a:cubicBezTo>
                  <a:cubicBezTo>
                    <a:pt x="158" y="141"/>
                    <a:pt x="396"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6" name="Google Shape;65776;p27"/>
            <p:cNvSpPr/>
            <p:nvPr/>
          </p:nvSpPr>
          <p:spPr>
            <a:xfrm>
              <a:off x="7422297" y="2130961"/>
              <a:ext cx="23521" cy="8250"/>
            </a:xfrm>
            <a:custGeom>
              <a:avLst/>
              <a:gdLst/>
              <a:ahLst/>
              <a:cxnLst/>
              <a:rect l="l" t="t" r="r" b="b"/>
              <a:pathLst>
                <a:path w="659" h="274" extrusionOk="0">
                  <a:moveTo>
                    <a:pt x="411" y="273"/>
                  </a:moveTo>
                  <a:cubicBezTo>
                    <a:pt x="422" y="157"/>
                    <a:pt x="658" y="145"/>
                    <a:pt x="605" y="0"/>
                  </a:cubicBezTo>
                  <a:lnTo>
                    <a:pt x="217" y="0"/>
                  </a:lnTo>
                  <a:cubicBezTo>
                    <a:pt x="0" y="131"/>
                    <a:pt x="9" y="222"/>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7" name="Google Shape;65777;p27"/>
            <p:cNvSpPr/>
            <p:nvPr/>
          </p:nvSpPr>
          <p:spPr>
            <a:xfrm>
              <a:off x="2008273" y="2121748"/>
              <a:ext cx="46436" cy="9244"/>
            </a:xfrm>
            <a:custGeom>
              <a:avLst/>
              <a:gdLst/>
              <a:ahLst/>
              <a:cxnLst/>
              <a:rect l="l" t="t" r="r" b="b"/>
              <a:pathLst>
                <a:path w="1301" h="307" extrusionOk="0">
                  <a:moveTo>
                    <a:pt x="713" y="306"/>
                  </a:moveTo>
                  <a:cubicBezTo>
                    <a:pt x="1300" y="1"/>
                    <a:pt x="0" y="31"/>
                    <a:pt x="713"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8" name="Google Shape;65778;p27"/>
            <p:cNvSpPr/>
            <p:nvPr/>
          </p:nvSpPr>
          <p:spPr>
            <a:xfrm>
              <a:off x="8948801" y="2113619"/>
              <a:ext cx="39761" cy="15808"/>
            </a:xfrm>
            <a:custGeom>
              <a:avLst/>
              <a:gdLst/>
              <a:ahLst/>
              <a:cxnLst/>
              <a:rect l="l" t="t" r="r" b="b"/>
              <a:pathLst>
                <a:path w="1114" h="525" extrusionOk="0">
                  <a:moveTo>
                    <a:pt x="647" y="304"/>
                  </a:moveTo>
                  <a:cubicBezTo>
                    <a:pt x="1114" y="1"/>
                    <a:pt x="0" y="524"/>
                    <a:pt x="647"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9" name="Google Shape;65779;p27"/>
            <p:cNvSpPr/>
            <p:nvPr/>
          </p:nvSpPr>
          <p:spPr>
            <a:xfrm>
              <a:off x="8073459" y="2121989"/>
              <a:ext cx="14063" cy="4276"/>
            </a:xfrm>
            <a:custGeom>
              <a:avLst/>
              <a:gdLst/>
              <a:ahLst/>
              <a:cxnLst/>
              <a:rect l="l" t="t" r="r" b="b"/>
              <a:pathLst>
                <a:path w="394" h="142" extrusionOk="0">
                  <a:moveTo>
                    <a:pt x="100" y="117"/>
                  </a:moveTo>
                  <a:cubicBezTo>
                    <a:pt x="154" y="142"/>
                    <a:pt x="394" y="73"/>
                    <a:pt x="292" y="26"/>
                  </a:cubicBezTo>
                  <a:cubicBezTo>
                    <a:pt x="244"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0" name="Google Shape;65780;p27"/>
            <p:cNvSpPr/>
            <p:nvPr/>
          </p:nvSpPr>
          <p:spPr>
            <a:xfrm>
              <a:off x="5069170" y="2120032"/>
              <a:ext cx="13884" cy="5480"/>
            </a:xfrm>
            <a:custGeom>
              <a:avLst/>
              <a:gdLst/>
              <a:ahLst/>
              <a:cxnLst/>
              <a:rect l="l" t="t" r="r" b="b"/>
              <a:pathLst>
                <a:path w="389" h="182" extrusionOk="0">
                  <a:moveTo>
                    <a:pt x="1" y="182"/>
                  </a:moveTo>
                  <a:lnTo>
                    <a:pt x="388" y="182"/>
                  </a:lnTo>
                  <a:lnTo>
                    <a:pt x="388"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1" name="Google Shape;65781;p27"/>
            <p:cNvSpPr/>
            <p:nvPr/>
          </p:nvSpPr>
          <p:spPr>
            <a:xfrm>
              <a:off x="2928551" y="2119430"/>
              <a:ext cx="13813" cy="6715"/>
            </a:xfrm>
            <a:custGeom>
              <a:avLst/>
              <a:gdLst/>
              <a:ahLst/>
              <a:cxnLst/>
              <a:rect l="l" t="t" r="r" b="b"/>
              <a:pathLst>
                <a:path w="387" h="223" extrusionOk="0">
                  <a:moveTo>
                    <a:pt x="1" y="111"/>
                  </a:moveTo>
                  <a:cubicBezTo>
                    <a:pt x="2" y="202"/>
                    <a:pt x="337" y="223"/>
                    <a:pt x="387" y="111"/>
                  </a:cubicBezTo>
                  <a:cubicBezTo>
                    <a:pt x="344" y="1"/>
                    <a:pt x="172" y="56"/>
                    <a:pt x="1"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2" name="Google Shape;65782;p27"/>
            <p:cNvSpPr/>
            <p:nvPr/>
          </p:nvSpPr>
          <p:spPr>
            <a:xfrm>
              <a:off x="6818570" y="2109614"/>
              <a:ext cx="26412" cy="15326"/>
            </a:xfrm>
            <a:custGeom>
              <a:avLst/>
              <a:gdLst/>
              <a:ahLst/>
              <a:cxnLst/>
              <a:rect l="l" t="t" r="r" b="b"/>
              <a:pathLst>
                <a:path w="740" h="509" extrusionOk="0">
                  <a:moveTo>
                    <a:pt x="739" y="437"/>
                  </a:moveTo>
                  <a:lnTo>
                    <a:pt x="739" y="75"/>
                  </a:lnTo>
                  <a:cubicBezTo>
                    <a:pt x="1" y="1"/>
                    <a:pt x="1" y="508"/>
                    <a:pt x="739" y="4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3" name="Google Shape;65783;p27"/>
            <p:cNvSpPr/>
            <p:nvPr/>
          </p:nvSpPr>
          <p:spPr>
            <a:xfrm>
              <a:off x="2783928" y="2116900"/>
              <a:ext cx="6996" cy="6233"/>
            </a:xfrm>
            <a:custGeom>
              <a:avLst/>
              <a:gdLst/>
              <a:ahLst/>
              <a:cxnLst/>
              <a:rect l="l" t="t" r="r" b="b"/>
              <a:pathLst>
                <a:path w="196" h="207" extrusionOk="0">
                  <a:moveTo>
                    <a:pt x="195" y="104"/>
                  </a:moveTo>
                  <a:cubicBezTo>
                    <a:pt x="195" y="55"/>
                    <a:pt x="36" y="0"/>
                    <a:pt x="1" y="104"/>
                  </a:cubicBezTo>
                  <a:cubicBezTo>
                    <a:pt x="1" y="154"/>
                    <a:pt x="157" y="206"/>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4" name="Google Shape;65784;p27"/>
            <p:cNvSpPr/>
            <p:nvPr/>
          </p:nvSpPr>
          <p:spPr>
            <a:xfrm>
              <a:off x="4181264" y="2114130"/>
              <a:ext cx="6924" cy="6293"/>
            </a:xfrm>
            <a:custGeom>
              <a:avLst/>
              <a:gdLst/>
              <a:ahLst/>
              <a:cxnLst/>
              <a:rect l="l" t="t" r="r" b="b"/>
              <a:pathLst>
                <a:path w="194" h="209" extrusionOk="0">
                  <a:moveTo>
                    <a:pt x="192" y="105"/>
                  </a:moveTo>
                  <a:cubicBezTo>
                    <a:pt x="194" y="56"/>
                    <a:pt x="37" y="1"/>
                    <a:pt x="0" y="105"/>
                  </a:cubicBezTo>
                  <a:cubicBezTo>
                    <a:pt x="0" y="155"/>
                    <a:pt x="156"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5" name="Google Shape;65785;p27"/>
            <p:cNvSpPr/>
            <p:nvPr/>
          </p:nvSpPr>
          <p:spPr>
            <a:xfrm>
              <a:off x="2715114" y="2109102"/>
              <a:ext cx="22629" cy="11713"/>
            </a:xfrm>
            <a:custGeom>
              <a:avLst/>
              <a:gdLst/>
              <a:ahLst/>
              <a:cxnLst/>
              <a:rect l="l" t="t" r="r" b="b"/>
              <a:pathLst>
                <a:path w="634" h="389" extrusionOk="0">
                  <a:moveTo>
                    <a:pt x="194" y="1"/>
                  </a:moveTo>
                  <a:cubicBezTo>
                    <a:pt x="204" y="126"/>
                    <a:pt x="104" y="199"/>
                    <a:pt x="1" y="272"/>
                  </a:cubicBezTo>
                  <a:cubicBezTo>
                    <a:pt x="246" y="276"/>
                    <a:pt x="267" y="388"/>
                    <a:pt x="578" y="363"/>
                  </a:cubicBezTo>
                  <a:cubicBezTo>
                    <a:pt x="634" y="157"/>
                    <a:pt x="533" y="21"/>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6" name="Google Shape;65786;p27"/>
            <p:cNvSpPr/>
            <p:nvPr/>
          </p:nvSpPr>
          <p:spPr>
            <a:xfrm>
              <a:off x="2601507" y="2113829"/>
              <a:ext cx="13956" cy="4215"/>
            </a:xfrm>
            <a:custGeom>
              <a:avLst/>
              <a:gdLst/>
              <a:ahLst/>
              <a:cxnLst/>
              <a:rect l="l" t="t" r="r" b="b"/>
              <a:pathLst>
                <a:path w="391" h="140" extrusionOk="0">
                  <a:moveTo>
                    <a:pt x="291" y="24"/>
                  </a:moveTo>
                  <a:cubicBezTo>
                    <a:pt x="239" y="0"/>
                    <a:pt x="0" y="68"/>
                    <a:pt x="99" y="115"/>
                  </a:cubicBezTo>
                  <a:cubicBezTo>
                    <a:pt x="153" y="140"/>
                    <a:pt x="390"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7" name="Google Shape;65787;p27"/>
            <p:cNvSpPr/>
            <p:nvPr/>
          </p:nvSpPr>
          <p:spPr>
            <a:xfrm>
              <a:off x="1923648" y="2106393"/>
              <a:ext cx="20630" cy="8160"/>
            </a:xfrm>
            <a:custGeom>
              <a:avLst/>
              <a:gdLst/>
              <a:ahLst/>
              <a:cxnLst/>
              <a:rect l="l" t="t" r="r" b="b"/>
              <a:pathLst>
                <a:path w="578" h="271" extrusionOk="0">
                  <a:moveTo>
                    <a:pt x="1" y="182"/>
                  </a:moveTo>
                  <a:cubicBezTo>
                    <a:pt x="193" y="179"/>
                    <a:pt x="229" y="255"/>
                    <a:pt x="384" y="271"/>
                  </a:cubicBezTo>
                  <a:cubicBezTo>
                    <a:pt x="382" y="179"/>
                    <a:pt x="541" y="164"/>
                    <a:pt x="578" y="91"/>
                  </a:cubicBezTo>
                  <a:cubicBezTo>
                    <a:pt x="382" y="92"/>
                    <a:pt x="347" y="16"/>
                    <a:pt x="191" y="1"/>
                  </a:cubicBezTo>
                  <a:cubicBezTo>
                    <a:pt x="193" y="91"/>
                    <a:pt x="35" y="106"/>
                    <a:pt x="1"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8" name="Google Shape;65788;p27"/>
            <p:cNvSpPr/>
            <p:nvPr/>
          </p:nvSpPr>
          <p:spPr>
            <a:xfrm>
              <a:off x="4503882" y="2103653"/>
              <a:ext cx="23521" cy="8220"/>
            </a:xfrm>
            <a:custGeom>
              <a:avLst/>
              <a:gdLst/>
              <a:ahLst/>
              <a:cxnLst/>
              <a:rect l="l" t="t" r="r" b="b"/>
              <a:pathLst>
                <a:path w="659" h="273" extrusionOk="0">
                  <a:moveTo>
                    <a:pt x="412" y="273"/>
                  </a:moveTo>
                  <a:cubicBezTo>
                    <a:pt x="422" y="157"/>
                    <a:pt x="659" y="146"/>
                    <a:pt x="607" y="0"/>
                  </a:cubicBezTo>
                  <a:lnTo>
                    <a:pt x="219" y="0"/>
                  </a:lnTo>
                  <a:cubicBezTo>
                    <a:pt x="1" y="131"/>
                    <a:pt x="10" y="221"/>
                    <a:pt x="41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9" name="Google Shape;65789;p27"/>
            <p:cNvSpPr/>
            <p:nvPr/>
          </p:nvSpPr>
          <p:spPr>
            <a:xfrm>
              <a:off x="2763298" y="2106001"/>
              <a:ext cx="6924" cy="6203"/>
            </a:xfrm>
            <a:custGeom>
              <a:avLst/>
              <a:gdLst/>
              <a:ahLst/>
              <a:cxnLst/>
              <a:rect l="l" t="t" r="r" b="b"/>
              <a:pathLst>
                <a:path w="194" h="206" extrusionOk="0">
                  <a:moveTo>
                    <a:pt x="194" y="104"/>
                  </a:moveTo>
                  <a:cubicBezTo>
                    <a:pt x="194" y="53"/>
                    <a:pt x="37" y="0"/>
                    <a:pt x="0" y="104"/>
                  </a:cubicBezTo>
                  <a:cubicBezTo>
                    <a:pt x="2" y="153"/>
                    <a:pt x="157" y="205"/>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0" name="Google Shape;65790;p27"/>
            <p:cNvSpPr/>
            <p:nvPr/>
          </p:nvSpPr>
          <p:spPr>
            <a:xfrm>
              <a:off x="2605040" y="2106001"/>
              <a:ext cx="6889" cy="6203"/>
            </a:xfrm>
            <a:custGeom>
              <a:avLst/>
              <a:gdLst/>
              <a:ahLst/>
              <a:cxnLst/>
              <a:rect l="l" t="t" r="r" b="b"/>
              <a:pathLst>
                <a:path w="193" h="206" extrusionOk="0">
                  <a:moveTo>
                    <a:pt x="192" y="104"/>
                  </a:moveTo>
                  <a:cubicBezTo>
                    <a:pt x="192" y="53"/>
                    <a:pt x="35" y="0"/>
                    <a:pt x="0" y="104"/>
                  </a:cubicBezTo>
                  <a:cubicBezTo>
                    <a:pt x="0" y="153"/>
                    <a:pt x="153" y="205"/>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1" name="Google Shape;65791;p27"/>
            <p:cNvSpPr/>
            <p:nvPr/>
          </p:nvSpPr>
          <p:spPr>
            <a:xfrm>
              <a:off x="8717161" y="2103653"/>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2" name="Google Shape;65792;p27"/>
            <p:cNvSpPr/>
            <p:nvPr/>
          </p:nvSpPr>
          <p:spPr>
            <a:xfrm>
              <a:off x="2887184" y="2087816"/>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3" name="Google Shape;65793;p27"/>
            <p:cNvSpPr/>
            <p:nvPr/>
          </p:nvSpPr>
          <p:spPr>
            <a:xfrm>
              <a:off x="2967491" y="207953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4" name="Google Shape;65794;p27"/>
            <p:cNvSpPr/>
            <p:nvPr/>
          </p:nvSpPr>
          <p:spPr>
            <a:xfrm>
              <a:off x="7925623" y="2077187"/>
              <a:ext cx="34443" cy="16320"/>
            </a:xfrm>
            <a:custGeom>
              <a:avLst/>
              <a:gdLst/>
              <a:ahLst/>
              <a:cxnLst/>
              <a:rect l="l" t="t" r="r" b="b"/>
              <a:pathLst>
                <a:path w="965" h="542" extrusionOk="0">
                  <a:moveTo>
                    <a:pt x="1" y="425"/>
                  </a:moveTo>
                  <a:cubicBezTo>
                    <a:pt x="253" y="541"/>
                    <a:pt x="711" y="541"/>
                    <a:pt x="964" y="425"/>
                  </a:cubicBezTo>
                  <a:cubicBezTo>
                    <a:pt x="962" y="1"/>
                    <a:pt x="5" y="1"/>
                    <a:pt x="1" y="4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5" name="Google Shape;65795;p27"/>
            <p:cNvSpPr/>
            <p:nvPr/>
          </p:nvSpPr>
          <p:spPr>
            <a:xfrm>
              <a:off x="7788031" y="2089953"/>
              <a:ext cx="13706" cy="2740"/>
            </a:xfrm>
            <a:custGeom>
              <a:avLst/>
              <a:gdLst/>
              <a:ahLst/>
              <a:cxnLst/>
              <a:rect l="l" t="t" r="r" b="b"/>
              <a:pathLst>
                <a:path w="384" h="91" extrusionOk="0">
                  <a:moveTo>
                    <a:pt x="384" y="1"/>
                  </a:moveTo>
                  <a:cubicBezTo>
                    <a:pt x="234" y="23"/>
                    <a:pt x="4" y="4"/>
                    <a:pt x="0" y="91"/>
                  </a:cubicBezTo>
                  <a:cubicBezTo>
                    <a:pt x="146" y="71"/>
                    <a:pt x="381" y="90"/>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6" name="Google Shape;65796;p27"/>
            <p:cNvSpPr/>
            <p:nvPr/>
          </p:nvSpPr>
          <p:spPr>
            <a:xfrm>
              <a:off x="8509863" y="2084534"/>
              <a:ext cx="21523" cy="6353"/>
            </a:xfrm>
            <a:custGeom>
              <a:avLst/>
              <a:gdLst/>
              <a:ahLst/>
              <a:cxnLst/>
              <a:rect l="l" t="t" r="r" b="b"/>
              <a:pathLst>
                <a:path w="603" h="211" extrusionOk="0">
                  <a:moveTo>
                    <a:pt x="603" y="181"/>
                  </a:moveTo>
                  <a:lnTo>
                    <a:pt x="603" y="1"/>
                  </a:lnTo>
                  <a:lnTo>
                    <a:pt x="26" y="1"/>
                  </a:lnTo>
                  <a:cubicBezTo>
                    <a:pt x="1" y="161"/>
                    <a:pt x="215" y="211"/>
                    <a:pt x="603"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7" name="Google Shape;65797;p27"/>
            <p:cNvSpPr/>
            <p:nvPr/>
          </p:nvSpPr>
          <p:spPr>
            <a:xfrm>
              <a:off x="8593311" y="2077729"/>
              <a:ext cx="13777" cy="7497"/>
            </a:xfrm>
            <a:custGeom>
              <a:avLst/>
              <a:gdLst/>
              <a:ahLst/>
              <a:cxnLst/>
              <a:rect l="l" t="t" r="r" b="b"/>
              <a:pathLst>
                <a:path w="386" h="249" extrusionOk="0">
                  <a:moveTo>
                    <a:pt x="386" y="133"/>
                  </a:moveTo>
                  <a:cubicBezTo>
                    <a:pt x="169" y="143"/>
                    <a:pt x="86" y="1"/>
                    <a:pt x="1" y="133"/>
                  </a:cubicBezTo>
                  <a:cubicBezTo>
                    <a:pt x="3" y="227"/>
                    <a:pt x="339" y="249"/>
                    <a:pt x="386"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8" name="Google Shape;65798;p27"/>
            <p:cNvSpPr/>
            <p:nvPr/>
          </p:nvSpPr>
          <p:spPr>
            <a:xfrm>
              <a:off x="3778588" y="2078301"/>
              <a:ext cx="13884" cy="4215"/>
            </a:xfrm>
            <a:custGeom>
              <a:avLst/>
              <a:gdLst/>
              <a:ahLst/>
              <a:cxnLst/>
              <a:rect l="l" t="t" r="r" b="b"/>
              <a:pathLst>
                <a:path w="389" h="140" extrusionOk="0">
                  <a:moveTo>
                    <a:pt x="289" y="25"/>
                  </a:moveTo>
                  <a:cubicBezTo>
                    <a:pt x="238" y="0"/>
                    <a:pt x="0" y="68"/>
                    <a:pt x="98" y="116"/>
                  </a:cubicBezTo>
                  <a:cubicBezTo>
                    <a:pt x="150" y="140"/>
                    <a:pt x="388" y="71"/>
                    <a:pt x="289"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9" name="Google Shape;65799;p27"/>
            <p:cNvSpPr/>
            <p:nvPr/>
          </p:nvSpPr>
          <p:spPr>
            <a:xfrm>
              <a:off x="7911846" y="2070834"/>
              <a:ext cx="13813" cy="5480"/>
            </a:xfrm>
            <a:custGeom>
              <a:avLst/>
              <a:gdLst/>
              <a:ahLst/>
              <a:cxnLst/>
              <a:rect l="l" t="t" r="r" b="b"/>
              <a:pathLst>
                <a:path w="387" h="182" extrusionOk="0">
                  <a:moveTo>
                    <a:pt x="387" y="0"/>
                  </a:moveTo>
                  <a:lnTo>
                    <a:pt x="1" y="0"/>
                  </a:lnTo>
                  <a:lnTo>
                    <a:pt x="1"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0" name="Google Shape;65800;p27"/>
            <p:cNvSpPr/>
            <p:nvPr/>
          </p:nvSpPr>
          <p:spPr>
            <a:xfrm>
              <a:off x="8062395" y="2068064"/>
              <a:ext cx="21594" cy="6413"/>
            </a:xfrm>
            <a:custGeom>
              <a:avLst/>
              <a:gdLst/>
              <a:ahLst/>
              <a:cxnLst/>
              <a:rect l="l" t="t" r="r" b="b"/>
              <a:pathLst>
                <a:path w="605" h="213" extrusionOk="0">
                  <a:moveTo>
                    <a:pt x="605" y="182"/>
                  </a:moveTo>
                  <a:lnTo>
                    <a:pt x="605" y="1"/>
                  </a:lnTo>
                  <a:lnTo>
                    <a:pt x="26" y="1"/>
                  </a:lnTo>
                  <a:cubicBezTo>
                    <a:pt x="0" y="163"/>
                    <a:pt x="217" y="212"/>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1" name="Google Shape;65801;p27"/>
            <p:cNvSpPr/>
            <p:nvPr/>
          </p:nvSpPr>
          <p:spPr>
            <a:xfrm>
              <a:off x="7760477" y="2062585"/>
              <a:ext cx="20666" cy="8220"/>
            </a:xfrm>
            <a:custGeom>
              <a:avLst/>
              <a:gdLst/>
              <a:ahLst/>
              <a:cxnLst/>
              <a:rect l="l" t="t" r="r" b="b"/>
              <a:pathLst>
                <a:path w="579" h="273" extrusionOk="0">
                  <a:moveTo>
                    <a:pt x="579" y="91"/>
                  </a:moveTo>
                  <a:cubicBezTo>
                    <a:pt x="384" y="91"/>
                    <a:pt x="348" y="18"/>
                    <a:pt x="194" y="0"/>
                  </a:cubicBezTo>
                  <a:cubicBezTo>
                    <a:pt x="195" y="91"/>
                    <a:pt x="37" y="107"/>
                    <a:pt x="1" y="182"/>
                  </a:cubicBezTo>
                  <a:cubicBezTo>
                    <a:pt x="195" y="182"/>
                    <a:pt x="229" y="255"/>
                    <a:pt x="390" y="273"/>
                  </a:cubicBezTo>
                  <a:cubicBezTo>
                    <a:pt x="384" y="183"/>
                    <a:pt x="541" y="165"/>
                    <a:pt x="579"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2" name="Google Shape;65802;p27"/>
            <p:cNvSpPr/>
            <p:nvPr/>
          </p:nvSpPr>
          <p:spPr>
            <a:xfrm>
              <a:off x="7626205" y="2067342"/>
              <a:ext cx="13920" cy="4246"/>
            </a:xfrm>
            <a:custGeom>
              <a:avLst/>
              <a:gdLst/>
              <a:ahLst/>
              <a:cxnLst/>
              <a:rect l="l" t="t" r="r" b="b"/>
              <a:pathLst>
                <a:path w="390" h="141" extrusionOk="0">
                  <a:moveTo>
                    <a:pt x="290" y="25"/>
                  </a:moveTo>
                  <a:cubicBezTo>
                    <a:pt x="238" y="0"/>
                    <a:pt x="1" y="69"/>
                    <a:pt x="98" y="116"/>
                  </a:cubicBezTo>
                  <a:cubicBezTo>
                    <a:pt x="151" y="141"/>
                    <a:pt x="390"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3" name="Google Shape;65803;p27"/>
            <p:cNvSpPr/>
            <p:nvPr/>
          </p:nvSpPr>
          <p:spPr>
            <a:xfrm>
              <a:off x="6758536" y="2055931"/>
              <a:ext cx="31481" cy="13911"/>
            </a:xfrm>
            <a:custGeom>
              <a:avLst/>
              <a:gdLst/>
              <a:ahLst/>
              <a:cxnLst/>
              <a:rect l="l" t="t" r="r" b="b"/>
              <a:pathLst>
                <a:path w="882" h="462" extrusionOk="0">
                  <a:moveTo>
                    <a:pt x="688" y="404"/>
                  </a:moveTo>
                  <a:cubicBezTo>
                    <a:pt x="701" y="404"/>
                    <a:pt x="675" y="320"/>
                    <a:pt x="688" y="312"/>
                  </a:cubicBezTo>
                  <a:cubicBezTo>
                    <a:pt x="706" y="301"/>
                    <a:pt x="869" y="124"/>
                    <a:pt x="881" y="131"/>
                  </a:cubicBezTo>
                  <a:cubicBezTo>
                    <a:pt x="671" y="0"/>
                    <a:pt x="0" y="461"/>
                    <a:pt x="688"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4" name="Google Shape;65804;p27"/>
            <p:cNvSpPr/>
            <p:nvPr/>
          </p:nvSpPr>
          <p:spPr>
            <a:xfrm>
              <a:off x="7571382" y="2054094"/>
              <a:ext cx="23914" cy="5811"/>
            </a:xfrm>
            <a:custGeom>
              <a:avLst/>
              <a:gdLst/>
              <a:ahLst/>
              <a:cxnLst/>
              <a:rect l="l" t="t" r="r" b="b"/>
              <a:pathLst>
                <a:path w="670" h="193" extrusionOk="0">
                  <a:moveTo>
                    <a:pt x="475" y="192"/>
                  </a:moveTo>
                  <a:cubicBezTo>
                    <a:pt x="475" y="101"/>
                    <a:pt x="633" y="85"/>
                    <a:pt x="670" y="11"/>
                  </a:cubicBezTo>
                  <a:cubicBezTo>
                    <a:pt x="366" y="20"/>
                    <a:pt x="0" y="0"/>
                    <a:pt x="90"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5" name="Google Shape;65805;p27"/>
            <p:cNvSpPr/>
            <p:nvPr/>
          </p:nvSpPr>
          <p:spPr>
            <a:xfrm>
              <a:off x="2694484" y="2054094"/>
              <a:ext cx="7031" cy="6142"/>
            </a:xfrm>
            <a:custGeom>
              <a:avLst/>
              <a:gdLst/>
              <a:ahLst/>
              <a:cxnLst/>
              <a:rect l="l" t="t" r="r" b="b"/>
              <a:pathLst>
                <a:path w="197" h="204" extrusionOk="0">
                  <a:moveTo>
                    <a:pt x="192" y="102"/>
                  </a:moveTo>
                  <a:cubicBezTo>
                    <a:pt x="196" y="52"/>
                    <a:pt x="40" y="0"/>
                    <a:pt x="1" y="102"/>
                  </a:cubicBezTo>
                  <a:cubicBezTo>
                    <a:pt x="1" y="152"/>
                    <a:pt x="158" y="204"/>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6" name="Google Shape;65806;p27"/>
            <p:cNvSpPr/>
            <p:nvPr/>
          </p:nvSpPr>
          <p:spPr>
            <a:xfrm>
              <a:off x="8779158" y="2031814"/>
              <a:ext cx="56216" cy="27912"/>
            </a:xfrm>
            <a:custGeom>
              <a:avLst/>
              <a:gdLst/>
              <a:ahLst/>
              <a:cxnLst/>
              <a:rect l="l" t="t" r="r" b="b"/>
              <a:pathLst>
                <a:path w="1575" h="927" extrusionOk="0">
                  <a:moveTo>
                    <a:pt x="1352" y="25"/>
                  </a:moveTo>
                  <a:cubicBezTo>
                    <a:pt x="338" y="0"/>
                    <a:pt x="143" y="363"/>
                    <a:pt x="1" y="751"/>
                  </a:cubicBezTo>
                  <a:cubicBezTo>
                    <a:pt x="818" y="927"/>
                    <a:pt x="1575" y="604"/>
                    <a:pt x="135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7" name="Google Shape;65807;p27"/>
            <p:cNvSpPr/>
            <p:nvPr/>
          </p:nvSpPr>
          <p:spPr>
            <a:xfrm>
              <a:off x="7918699" y="2054395"/>
              <a:ext cx="13884" cy="2770"/>
            </a:xfrm>
            <a:custGeom>
              <a:avLst/>
              <a:gdLst/>
              <a:ahLst/>
              <a:cxnLst/>
              <a:rect l="l" t="t" r="r" b="b"/>
              <a:pathLst>
                <a:path w="389" h="92" extrusionOk="0">
                  <a:moveTo>
                    <a:pt x="388" y="1"/>
                  </a:moveTo>
                  <a:cubicBezTo>
                    <a:pt x="238" y="23"/>
                    <a:pt x="7" y="4"/>
                    <a:pt x="1" y="92"/>
                  </a:cubicBezTo>
                  <a:cubicBezTo>
                    <a:pt x="153" y="71"/>
                    <a:pt x="383" y="89"/>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8" name="Google Shape;65808;p27"/>
            <p:cNvSpPr/>
            <p:nvPr/>
          </p:nvSpPr>
          <p:spPr>
            <a:xfrm>
              <a:off x="2804629" y="2032536"/>
              <a:ext cx="51147" cy="19150"/>
            </a:xfrm>
            <a:custGeom>
              <a:avLst/>
              <a:gdLst/>
              <a:ahLst/>
              <a:cxnLst/>
              <a:rect l="l" t="t" r="r" b="b"/>
              <a:pathLst>
                <a:path w="1433" h="636" extrusionOk="0">
                  <a:moveTo>
                    <a:pt x="964" y="635"/>
                  </a:moveTo>
                  <a:cubicBezTo>
                    <a:pt x="1432" y="404"/>
                    <a:pt x="884" y="139"/>
                    <a:pt x="577" y="1"/>
                  </a:cubicBezTo>
                  <a:cubicBezTo>
                    <a:pt x="545" y="107"/>
                    <a:pt x="274" y="100"/>
                    <a:pt x="0" y="92"/>
                  </a:cubicBezTo>
                  <a:cubicBezTo>
                    <a:pt x="106" y="374"/>
                    <a:pt x="460" y="541"/>
                    <a:pt x="964" y="6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9" name="Google Shape;65809;p27"/>
            <p:cNvSpPr/>
            <p:nvPr/>
          </p:nvSpPr>
          <p:spPr>
            <a:xfrm>
              <a:off x="2053494" y="2043496"/>
              <a:ext cx="23486" cy="8190"/>
            </a:xfrm>
            <a:custGeom>
              <a:avLst/>
              <a:gdLst/>
              <a:ahLst/>
              <a:cxnLst/>
              <a:rect l="l" t="t" r="r" b="b"/>
              <a:pathLst>
                <a:path w="658" h="272" extrusionOk="0">
                  <a:moveTo>
                    <a:pt x="411" y="271"/>
                  </a:moveTo>
                  <a:cubicBezTo>
                    <a:pt x="421" y="156"/>
                    <a:pt x="657" y="146"/>
                    <a:pt x="604" y="1"/>
                  </a:cubicBezTo>
                  <a:lnTo>
                    <a:pt x="219" y="1"/>
                  </a:lnTo>
                  <a:cubicBezTo>
                    <a:pt x="1" y="130"/>
                    <a:pt x="10" y="222"/>
                    <a:pt x="411"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0" name="Google Shape;65810;p27"/>
            <p:cNvSpPr/>
            <p:nvPr/>
          </p:nvSpPr>
          <p:spPr>
            <a:xfrm>
              <a:off x="5588700" y="2037263"/>
              <a:ext cx="14063" cy="4185"/>
            </a:xfrm>
            <a:custGeom>
              <a:avLst/>
              <a:gdLst/>
              <a:ahLst/>
              <a:cxnLst/>
              <a:rect l="l" t="t" r="r" b="b"/>
              <a:pathLst>
                <a:path w="394" h="139" extrusionOk="0">
                  <a:moveTo>
                    <a:pt x="100" y="115"/>
                  </a:moveTo>
                  <a:cubicBezTo>
                    <a:pt x="153" y="139"/>
                    <a:pt x="393" y="71"/>
                    <a:pt x="293" y="24"/>
                  </a:cubicBezTo>
                  <a:cubicBezTo>
                    <a:pt x="240" y="0"/>
                    <a:pt x="0" y="70"/>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1" name="Google Shape;65811;p27"/>
            <p:cNvSpPr/>
            <p:nvPr/>
          </p:nvSpPr>
          <p:spPr>
            <a:xfrm>
              <a:off x="1658564" y="2037263"/>
              <a:ext cx="13884" cy="4185"/>
            </a:xfrm>
            <a:custGeom>
              <a:avLst/>
              <a:gdLst/>
              <a:ahLst/>
              <a:cxnLst/>
              <a:rect l="l" t="t" r="r" b="b"/>
              <a:pathLst>
                <a:path w="389" h="139" extrusionOk="0">
                  <a:moveTo>
                    <a:pt x="97" y="115"/>
                  </a:moveTo>
                  <a:cubicBezTo>
                    <a:pt x="152" y="139"/>
                    <a:pt x="388" y="71"/>
                    <a:pt x="290" y="24"/>
                  </a:cubicBezTo>
                  <a:cubicBezTo>
                    <a:pt x="238" y="0"/>
                    <a:pt x="0" y="70"/>
                    <a:pt x="97"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2" name="Google Shape;65812;p27"/>
            <p:cNvSpPr/>
            <p:nvPr/>
          </p:nvSpPr>
          <p:spPr>
            <a:xfrm>
              <a:off x="7825722" y="2029044"/>
              <a:ext cx="13991" cy="4276"/>
            </a:xfrm>
            <a:custGeom>
              <a:avLst/>
              <a:gdLst/>
              <a:ahLst/>
              <a:cxnLst/>
              <a:rect l="l" t="t" r="r" b="b"/>
              <a:pathLst>
                <a:path w="392" h="142" extrusionOk="0">
                  <a:moveTo>
                    <a:pt x="294" y="25"/>
                  </a:moveTo>
                  <a:cubicBezTo>
                    <a:pt x="240" y="1"/>
                    <a:pt x="0" y="70"/>
                    <a:pt x="99" y="117"/>
                  </a:cubicBezTo>
                  <a:cubicBezTo>
                    <a:pt x="154" y="142"/>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3" name="Google Shape;65813;p27"/>
            <p:cNvSpPr/>
            <p:nvPr/>
          </p:nvSpPr>
          <p:spPr>
            <a:xfrm>
              <a:off x="4288982" y="2020583"/>
              <a:ext cx="39726" cy="15898"/>
            </a:xfrm>
            <a:custGeom>
              <a:avLst/>
              <a:gdLst/>
              <a:ahLst/>
              <a:cxnLst/>
              <a:rect l="l" t="t" r="r" b="b"/>
              <a:pathLst>
                <a:path w="1113" h="528" extrusionOk="0">
                  <a:moveTo>
                    <a:pt x="648" y="306"/>
                  </a:moveTo>
                  <a:cubicBezTo>
                    <a:pt x="1112" y="1"/>
                    <a:pt x="0" y="527"/>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4" name="Google Shape;65814;p27"/>
            <p:cNvSpPr/>
            <p:nvPr/>
          </p:nvSpPr>
          <p:spPr>
            <a:xfrm>
              <a:off x="998337" y="2017602"/>
              <a:ext cx="31802" cy="16109"/>
            </a:xfrm>
            <a:custGeom>
              <a:avLst/>
              <a:gdLst/>
              <a:ahLst/>
              <a:cxnLst/>
              <a:rect l="l" t="t" r="r" b="b"/>
              <a:pathLst>
                <a:path w="891" h="535" extrusionOk="0">
                  <a:moveTo>
                    <a:pt x="853" y="497"/>
                  </a:moveTo>
                  <a:cubicBezTo>
                    <a:pt x="891" y="236"/>
                    <a:pt x="878" y="1"/>
                    <a:pt x="275" y="44"/>
                  </a:cubicBezTo>
                  <a:cubicBezTo>
                    <a:pt x="216" y="165"/>
                    <a:pt x="0" y="216"/>
                    <a:pt x="83" y="407"/>
                  </a:cubicBezTo>
                  <a:cubicBezTo>
                    <a:pt x="342" y="433"/>
                    <a:pt x="452" y="535"/>
                    <a:pt x="853"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5" name="Google Shape;65815;p27"/>
            <p:cNvSpPr/>
            <p:nvPr/>
          </p:nvSpPr>
          <p:spPr>
            <a:xfrm>
              <a:off x="925561" y="2016157"/>
              <a:ext cx="13777" cy="5450"/>
            </a:xfrm>
            <a:custGeom>
              <a:avLst/>
              <a:gdLst/>
              <a:ahLst/>
              <a:cxnLst/>
              <a:rect l="l" t="t" r="r" b="b"/>
              <a:pathLst>
                <a:path w="386" h="181" extrusionOk="0">
                  <a:moveTo>
                    <a:pt x="0" y="181"/>
                  </a:moveTo>
                  <a:lnTo>
                    <a:pt x="386" y="181"/>
                  </a:lnTo>
                  <a:lnTo>
                    <a:pt x="386"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6" name="Google Shape;65816;p27"/>
            <p:cNvSpPr/>
            <p:nvPr/>
          </p:nvSpPr>
          <p:spPr>
            <a:xfrm>
              <a:off x="8421205" y="2007938"/>
              <a:ext cx="22558" cy="11713"/>
            </a:xfrm>
            <a:custGeom>
              <a:avLst/>
              <a:gdLst/>
              <a:ahLst/>
              <a:cxnLst/>
              <a:rect l="l" t="t" r="r" b="b"/>
              <a:pathLst>
                <a:path w="632" h="389" extrusionOk="0">
                  <a:moveTo>
                    <a:pt x="193" y="1"/>
                  </a:moveTo>
                  <a:cubicBezTo>
                    <a:pt x="202" y="126"/>
                    <a:pt x="103" y="199"/>
                    <a:pt x="1" y="273"/>
                  </a:cubicBezTo>
                  <a:cubicBezTo>
                    <a:pt x="248" y="277"/>
                    <a:pt x="268" y="388"/>
                    <a:pt x="578" y="365"/>
                  </a:cubicBezTo>
                  <a:cubicBezTo>
                    <a:pt x="631" y="157"/>
                    <a:pt x="533" y="22"/>
                    <a:pt x="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7" name="Google Shape;65817;p27"/>
            <p:cNvSpPr/>
            <p:nvPr/>
          </p:nvSpPr>
          <p:spPr>
            <a:xfrm>
              <a:off x="7240340" y="2007938"/>
              <a:ext cx="31409" cy="13429"/>
            </a:xfrm>
            <a:custGeom>
              <a:avLst/>
              <a:gdLst/>
              <a:ahLst/>
              <a:cxnLst/>
              <a:rect l="l" t="t" r="r" b="b"/>
              <a:pathLst>
                <a:path w="880" h="446" extrusionOk="0">
                  <a:moveTo>
                    <a:pt x="879" y="182"/>
                  </a:moveTo>
                  <a:cubicBezTo>
                    <a:pt x="625" y="182"/>
                    <a:pt x="704" y="23"/>
                    <a:pt x="494" y="1"/>
                  </a:cubicBezTo>
                  <a:cubicBezTo>
                    <a:pt x="477" y="144"/>
                    <a:pt x="1" y="72"/>
                    <a:pt x="108" y="273"/>
                  </a:cubicBezTo>
                  <a:cubicBezTo>
                    <a:pt x="593" y="283"/>
                    <a:pt x="712" y="446"/>
                    <a:pt x="879"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8" name="Google Shape;65818;p27"/>
            <p:cNvSpPr/>
            <p:nvPr/>
          </p:nvSpPr>
          <p:spPr>
            <a:xfrm>
              <a:off x="3802680" y="2013056"/>
              <a:ext cx="7031" cy="6203"/>
            </a:xfrm>
            <a:custGeom>
              <a:avLst/>
              <a:gdLst/>
              <a:ahLst/>
              <a:cxnLst/>
              <a:rect l="l" t="t" r="r" b="b"/>
              <a:pathLst>
                <a:path w="197" h="206" extrusionOk="0">
                  <a:moveTo>
                    <a:pt x="193" y="103"/>
                  </a:moveTo>
                  <a:cubicBezTo>
                    <a:pt x="196" y="53"/>
                    <a:pt x="38" y="0"/>
                    <a:pt x="2" y="103"/>
                  </a:cubicBezTo>
                  <a:cubicBezTo>
                    <a:pt x="0" y="152"/>
                    <a:pt x="157" y="205"/>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9" name="Google Shape;65819;p27"/>
            <p:cNvSpPr/>
            <p:nvPr/>
          </p:nvSpPr>
          <p:spPr>
            <a:xfrm>
              <a:off x="3385835" y="2001223"/>
              <a:ext cx="31374" cy="13911"/>
            </a:xfrm>
            <a:custGeom>
              <a:avLst/>
              <a:gdLst/>
              <a:ahLst/>
              <a:cxnLst/>
              <a:rect l="l" t="t" r="r" b="b"/>
              <a:pathLst>
                <a:path w="879" h="462" extrusionOk="0">
                  <a:moveTo>
                    <a:pt x="687" y="314"/>
                  </a:moveTo>
                  <a:cubicBezTo>
                    <a:pt x="705" y="302"/>
                    <a:pt x="871" y="126"/>
                    <a:pt x="879" y="131"/>
                  </a:cubicBezTo>
                  <a:cubicBezTo>
                    <a:pt x="670" y="0"/>
                    <a:pt x="0" y="461"/>
                    <a:pt x="687" y="405"/>
                  </a:cubicBezTo>
                  <a:cubicBezTo>
                    <a:pt x="699" y="402"/>
                    <a:pt x="677" y="320"/>
                    <a:pt x="687" y="3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0" name="Google Shape;65820;p27"/>
            <p:cNvSpPr/>
            <p:nvPr/>
          </p:nvSpPr>
          <p:spPr>
            <a:xfrm>
              <a:off x="4883286" y="200248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1" name="Google Shape;65821;p27"/>
            <p:cNvSpPr/>
            <p:nvPr/>
          </p:nvSpPr>
          <p:spPr>
            <a:xfrm>
              <a:off x="3947161" y="1999387"/>
              <a:ext cx="6960" cy="6233"/>
            </a:xfrm>
            <a:custGeom>
              <a:avLst/>
              <a:gdLst/>
              <a:ahLst/>
              <a:cxnLst/>
              <a:rect l="l" t="t" r="r" b="b"/>
              <a:pathLst>
                <a:path w="195" h="207" extrusionOk="0">
                  <a:moveTo>
                    <a:pt x="195" y="103"/>
                  </a:moveTo>
                  <a:cubicBezTo>
                    <a:pt x="195" y="52"/>
                    <a:pt x="39" y="0"/>
                    <a:pt x="3" y="103"/>
                  </a:cubicBezTo>
                  <a:cubicBezTo>
                    <a:pt x="0" y="153"/>
                    <a:pt x="159"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2" name="Google Shape;65822;p27"/>
            <p:cNvSpPr/>
            <p:nvPr/>
          </p:nvSpPr>
          <p:spPr>
            <a:xfrm>
              <a:off x="2439823" y="2002488"/>
              <a:ext cx="13813" cy="2740"/>
            </a:xfrm>
            <a:custGeom>
              <a:avLst/>
              <a:gdLst/>
              <a:ahLst/>
              <a:cxnLst/>
              <a:rect l="l" t="t" r="r" b="b"/>
              <a:pathLst>
                <a:path w="387" h="91" extrusionOk="0">
                  <a:moveTo>
                    <a:pt x="387" y="0"/>
                  </a:moveTo>
                  <a:cubicBezTo>
                    <a:pt x="237" y="21"/>
                    <a:pt x="4" y="2"/>
                    <a:pt x="1" y="90"/>
                  </a:cubicBezTo>
                  <a:cubicBezTo>
                    <a:pt x="151" y="71"/>
                    <a:pt x="380"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3" name="Google Shape;65823;p27"/>
            <p:cNvSpPr/>
            <p:nvPr/>
          </p:nvSpPr>
          <p:spPr>
            <a:xfrm>
              <a:off x="5519886" y="1998995"/>
              <a:ext cx="14063" cy="4276"/>
            </a:xfrm>
            <a:custGeom>
              <a:avLst/>
              <a:gdLst/>
              <a:ahLst/>
              <a:cxnLst/>
              <a:rect l="l" t="t" r="r" b="b"/>
              <a:pathLst>
                <a:path w="394" h="142" extrusionOk="0">
                  <a:moveTo>
                    <a:pt x="291" y="25"/>
                  </a:moveTo>
                  <a:cubicBezTo>
                    <a:pt x="238" y="0"/>
                    <a:pt x="0" y="69"/>
                    <a:pt x="100" y="116"/>
                  </a:cubicBezTo>
                  <a:cubicBezTo>
                    <a:pt x="154" y="141"/>
                    <a:pt x="393"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4" name="Google Shape;65824;p27"/>
            <p:cNvSpPr/>
            <p:nvPr/>
          </p:nvSpPr>
          <p:spPr>
            <a:xfrm>
              <a:off x="6741796" y="1996978"/>
              <a:ext cx="13742" cy="2770"/>
            </a:xfrm>
            <a:custGeom>
              <a:avLst/>
              <a:gdLst/>
              <a:ahLst/>
              <a:cxnLst/>
              <a:rect l="l" t="t" r="r" b="b"/>
              <a:pathLst>
                <a:path w="385" h="92" extrusionOk="0">
                  <a:moveTo>
                    <a:pt x="384" y="0"/>
                  </a:moveTo>
                  <a:cubicBezTo>
                    <a:pt x="235" y="21"/>
                    <a:pt x="6" y="2"/>
                    <a:pt x="0" y="92"/>
                  </a:cubicBezTo>
                  <a:cubicBezTo>
                    <a:pt x="149" y="71"/>
                    <a:pt x="378"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5" name="Google Shape;65825;p27"/>
            <p:cNvSpPr/>
            <p:nvPr/>
          </p:nvSpPr>
          <p:spPr>
            <a:xfrm>
              <a:off x="2543115" y="1996557"/>
              <a:ext cx="20666" cy="3643"/>
            </a:xfrm>
            <a:custGeom>
              <a:avLst/>
              <a:gdLst/>
              <a:ahLst/>
              <a:cxnLst/>
              <a:rect l="l" t="t" r="r" b="b"/>
              <a:pathLst>
                <a:path w="579" h="121" extrusionOk="0">
                  <a:moveTo>
                    <a:pt x="579" y="14"/>
                  </a:moveTo>
                  <a:cubicBezTo>
                    <a:pt x="352" y="29"/>
                    <a:pt x="32" y="0"/>
                    <a:pt x="0" y="106"/>
                  </a:cubicBezTo>
                  <a:cubicBezTo>
                    <a:pt x="226" y="91"/>
                    <a:pt x="546" y="120"/>
                    <a:pt x="579" y="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6" name="Google Shape;65826;p27"/>
            <p:cNvSpPr/>
            <p:nvPr/>
          </p:nvSpPr>
          <p:spPr>
            <a:xfrm>
              <a:off x="2456919" y="1996225"/>
              <a:ext cx="14027" cy="4276"/>
            </a:xfrm>
            <a:custGeom>
              <a:avLst/>
              <a:gdLst/>
              <a:ahLst/>
              <a:cxnLst/>
              <a:rect l="l" t="t" r="r" b="b"/>
              <a:pathLst>
                <a:path w="393" h="142" extrusionOk="0">
                  <a:moveTo>
                    <a:pt x="293" y="25"/>
                  </a:moveTo>
                  <a:cubicBezTo>
                    <a:pt x="239" y="1"/>
                    <a:pt x="1" y="70"/>
                    <a:pt x="100" y="117"/>
                  </a:cubicBezTo>
                  <a:cubicBezTo>
                    <a:pt x="155" y="142"/>
                    <a:pt x="392"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7" name="Google Shape;65827;p27"/>
            <p:cNvSpPr/>
            <p:nvPr/>
          </p:nvSpPr>
          <p:spPr>
            <a:xfrm>
              <a:off x="1455478" y="1993877"/>
              <a:ext cx="7031" cy="6233"/>
            </a:xfrm>
            <a:custGeom>
              <a:avLst/>
              <a:gdLst/>
              <a:ahLst/>
              <a:cxnLst/>
              <a:rect l="l" t="t" r="r" b="b"/>
              <a:pathLst>
                <a:path w="197" h="207" extrusionOk="0">
                  <a:moveTo>
                    <a:pt x="195" y="103"/>
                  </a:moveTo>
                  <a:cubicBezTo>
                    <a:pt x="196" y="53"/>
                    <a:pt x="40" y="0"/>
                    <a:pt x="2" y="103"/>
                  </a:cubicBezTo>
                  <a:cubicBezTo>
                    <a:pt x="0" y="154"/>
                    <a:pt x="158" y="207"/>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8" name="Google Shape;65828;p27"/>
            <p:cNvSpPr/>
            <p:nvPr/>
          </p:nvSpPr>
          <p:spPr>
            <a:xfrm>
              <a:off x="5530380" y="1988759"/>
              <a:ext cx="14991" cy="9274"/>
            </a:xfrm>
            <a:custGeom>
              <a:avLst/>
              <a:gdLst/>
              <a:ahLst/>
              <a:cxnLst/>
              <a:rect l="l" t="t" r="r" b="b"/>
              <a:pathLst>
                <a:path w="420" h="308" extrusionOk="0">
                  <a:moveTo>
                    <a:pt x="385" y="273"/>
                  </a:moveTo>
                  <a:cubicBezTo>
                    <a:pt x="355" y="166"/>
                    <a:pt x="419" y="16"/>
                    <a:pt x="193" y="1"/>
                  </a:cubicBezTo>
                  <a:cubicBezTo>
                    <a:pt x="180" y="57"/>
                    <a:pt x="165" y="109"/>
                    <a:pt x="0" y="92"/>
                  </a:cubicBezTo>
                  <a:cubicBezTo>
                    <a:pt x="21" y="203"/>
                    <a:pt x="56" y="307"/>
                    <a:pt x="38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9" name="Google Shape;65829;p27"/>
            <p:cNvSpPr/>
            <p:nvPr/>
          </p:nvSpPr>
          <p:spPr>
            <a:xfrm>
              <a:off x="5328257" y="1985115"/>
              <a:ext cx="39833" cy="15778"/>
            </a:xfrm>
            <a:custGeom>
              <a:avLst/>
              <a:gdLst/>
              <a:ahLst/>
              <a:cxnLst/>
              <a:rect l="l" t="t" r="r" b="b"/>
              <a:pathLst>
                <a:path w="1116" h="524" extrusionOk="0">
                  <a:moveTo>
                    <a:pt x="648" y="304"/>
                  </a:moveTo>
                  <a:cubicBezTo>
                    <a:pt x="1115" y="0"/>
                    <a:pt x="0" y="524"/>
                    <a:pt x="648"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0" name="Google Shape;65830;p27"/>
            <p:cNvSpPr/>
            <p:nvPr/>
          </p:nvSpPr>
          <p:spPr>
            <a:xfrm>
              <a:off x="7797989" y="1980599"/>
              <a:ext cx="28161" cy="13700"/>
            </a:xfrm>
            <a:custGeom>
              <a:avLst/>
              <a:gdLst/>
              <a:ahLst/>
              <a:cxnLst/>
              <a:rect l="l" t="t" r="r" b="b"/>
              <a:pathLst>
                <a:path w="789" h="455" extrusionOk="0">
                  <a:moveTo>
                    <a:pt x="491" y="454"/>
                  </a:moveTo>
                  <a:cubicBezTo>
                    <a:pt x="752" y="340"/>
                    <a:pt x="789" y="9"/>
                    <a:pt x="299" y="0"/>
                  </a:cubicBezTo>
                  <a:cubicBezTo>
                    <a:pt x="38" y="115"/>
                    <a:pt x="0" y="445"/>
                    <a:pt x="491"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1" name="Google Shape;65831;p27"/>
            <p:cNvSpPr/>
            <p:nvPr/>
          </p:nvSpPr>
          <p:spPr>
            <a:xfrm>
              <a:off x="6872464" y="1988759"/>
              <a:ext cx="13777" cy="2800"/>
            </a:xfrm>
            <a:custGeom>
              <a:avLst/>
              <a:gdLst/>
              <a:ahLst/>
              <a:cxnLst/>
              <a:rect l="l" t="t" r="r" b="b"/>
              <a:pathLst>
                <a:path w="386" h="93" extrusionOk="0">
                  <a:moveTo>
                    <a:pt x="1" y="92"/>
                  </a:moveTo>
                  <a:cubicBezTo>
                    <a:pt x="151" y="72"/>
                    <a:pt x="383" y="89"/>
                    <a:pt x="386" y="1"/>
                  </a:cubicBezTo>
                  <a:cubicBezTo>
                    <a:pt x="240" y="23"/>
                    <a:pt x="7" y="3"/>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2" name="Google Shape;65832;p27"/>
            <p:cNvSpPr/>
            <p:nvPr/>
          </p:nvSpPr>
          <p:spPr>
            <a:xfrm>
              <a:off x="5857567" y="1985687"/>
              <a:ext cx="23807" cy="5871"/>
            </a:xfrm>
            <a:custGeom>
              <a:avLst/>
              <a:gdLst/>
              <a:ahLst/>
              <a:cxnLst/>
              <a:rect l="l" t="t" r="r" b="b"/>
              <a:pathLst>
                <a:path w="667" h="195" extrusionOk="0">
                  <a:moveTo>
                    <a:pt x="87" y="194"/>
                  </a:moveTo>
                  <a:lnTo>
                    <a:pt x="473" y="194"/>
                  </a:lnTo>
                  <a:cubicBezTo>
                    <a:pt x="473" y="103"/>
                    <a:pt x="631" y="87"/>
                    <a:pt x="666" y="14"/>
                  </a:cubicBezTo>
                  <a:cubicBezTo>
                    <a:pt x="365" y="22"/>
                    <a:pt x="0" y="1"/>
                    <a:pt x="87"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3" name="Google Shape;65833;p27"/>
            <p:cNvSpPr/>
            <p:nvPr/>
          </p:nvSpPr>
          <p:spPr>
            <a:xfrm>
              <a:off x="8259699" y="1982948"/>
              <a:ext cx="23985" cy="5841"/>
            </a:xfrm>
            <a:custGeom>
              <a:avLst/>
              <a:gdLst/>
              <a:ahLst/>
              <a:cxnLst/>
              <a:rect l="l" t="t" r="r" b="b"/>
              <a:pathLst>
                <a:path w="672" h="194" extrusionOk="0">
                  <a:moveTo>
                    <a:pt x="477" y="194"/>
                  </a:moveTo>
                  <a:cubicBezTo>
                    <a:pt x="475" y="102"/>
                    <a:pt x="633" y="87"/>
                    <a:pt x="671" y="11"/>
                  </a:cubicBezTo>
                  <a:cubicBezTo>
                    <a:pt x="366" y="20"/>
                    <a:pt x="0" y="0"/>
                    <a:pt x="90"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4" name="Google Shape;65834;p27"/>
            <p:cNvSpPr/>
            <p:nvPr/>
          </p:nvSpPr>
          <p:spPr>
            <a:xfrm>
              <a:off x="8305777" y="1970754"/>
              <a:ext cx="21987" cy="16199"/>
            </a:xfrm>
            <a:custGeom>
              <a:avLst/>
              <a:gdLst/>
              <a:ahLst/>
              <a:cxnLst/>
              <a:rect l="l" t="t" r="r" b="b"/>
              <a:pathLst>
                <a:path w="616" h="538" extrusionOk="0">
                  <a:moveTo>
                    <a:pt x="342" y="510"/>
                  </a:moveTo>
                  <a:cubicBezTo>
                    <a:pt x="404" y="387"/>
                    <a:pt x="615" y="336"/>
                    <a:pt x="535" y="146"/>
                  </a:cubicBezTo>
                  <a:cubicBezTo>
                    <a:pt x="0" y="1"/>
                    <a:pt x="3" y="537"/>
                    <a:pt x="342"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5" name="Google Shape;65835;p27"/>
            <p:cNvSpPr/>
            <p:nvPr/>
          </p:nvSpPr>
          <p:spPr>
            <a:xfrm>
              <a:off x="8214727" y="1980599"/>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6" name="Google Shape;65836;p27"/>
            <p:cNvSpPr/>
            <p:nvPr/>
          </p:nvSpPr>
          <p:spPr>
            <a:xfrm>
              <a:off x="8617260" y="1979846"/>
              <a:ext cx="14027" cy="4246"/>
            </a:xfrm>
            <a:custGeom>
              <a:avLst/>
              <a:gdLst/>
              <a:ahLst/>
              <a:cxnLst/>
              <a:rect l="l" t="t" r="r" b="b"/>
              <a:pathLst>
                <a:path w="393" h="141" extrusionOk="0">
                  <a:moveTo>
                    <a:pt x="293" y="25"/>
                  </a:moveTo>
                  <a:cubicBezTo>
                    <a:pt x="240" y="0"/>
                    <a:pt x="1" y="68"/>
                    <a:pt x="100" y="117"/>
                  </a:cubicBezTo>
                  <a:cubicBezTo>
                    <a:pt x="155" y="140"/>
                    <a:pt x="392"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7" name="Google Shape;65837;p27"/>
            <p:cNvSpPr/>
            <p:nvPr/>
          </p:nvSpPr>
          <p:spPr>
            <a:xfrm>
              <a:off x="6383879" y="1974969"/>
              <a:ext cx="23843" cy="6052"/>
            </a:xfrm>
            <a:custGeom>
              <a:avLst/>
              <a:gdLst/>
              <a:ahLst/>
              <a:cxnLst/>
              <a:rect l="l" t="t" r="r" b="b"/>
              <a:pathLst>
                <a:path w="668" h="201" extrusionOk="0">
                  <a:moveTo>
                    <a:pt x="578" y="6"/>
                  </a:moveTo>
                  <a:cubicBezTo>
                    <a:pt x="246" y="0"/>
                    <a:pt x="83" y="76"/>
                    <a:pt x="1" y="187"/>
                  </a:cubicBezTo>
                  <a:cubicBezTo>
                    <a:pt x="304" y="178"/>
                    <a:pt x="668" y="200"/>
                    <a:pt x="578"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8" name="Google Shape;65838;p27"/>
            <p:cNvSpPr/>
            <p:nvPr/>
          </p:nvSpPr>
          <p:spPr>
            <a:xfrm>
              <a:off x="5753846" y="1977076"/>
              <a:ext cx="14170" cy="4336"/>
            </a:xfrm>
            <a:custGeom>
              <a:avLst/>
              <a:gdLst/>
              <a:ahLst/>
              <a:cxnLst/>
              <a:rect l="l" t="t" r="r" b="b"/>
              <a:pathLst>
                <a:path w="397" h="144" extrusionOk="0">
                  <a:moveTo>
                    <a:pt x="294" y="26"/>
                  </a:moveTo>
                  <a:cubicBezTo>
                    <a:pt x="241" y="1"/>
                    <a:pt x="1" y="69"/>
                    <a:pt x="100" y="117"/>
                  </a:cubicBezTo>
                  <a:cubicBezTo>
                    <a:pt x="156" y="143"/>
                    <a:pt x="396" y="74"/>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9" name="Google Shape;65839;p27"/>
            <p:cNvSpPr/>
            <p:nvPr/>
          </p:nvSpPr>
          <p:spPr>
            <a:xfrm>
              <a:off x="3819705" y="1977076"/>
              <a:ext cx="14134" cy="4336"/>
            </a:xfrm>
            <a:custGeom>
              <a:avLst/>
              <a:gdLst/>
              <a:ahLst/>
              <a:cxnLst/>
              <a:rect l="l" t="t" r="r" b="b"/>
              <a:pathLst>
                <a:path w="396" h="144" extrusionOk="0">
                  <a:moveTo>
                    <a:pt x="297" y="26"/>
                  </a:moveTo>
                  <a:cubicBezTo>
                    <a:pt x="242" y="1"/>
                    <a:pt x="1" y="69"/>
                    <a:pt x="101" y="117"/>
                  </a:cubicBezTo>
                  <a:cubicBezTo>
                    <a:pt x="155" y="143"/>
                    <a:pt x="395" y="74"/>
                    <a:pt x="297"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0" name="Google Shape;65840;p27"/>
            <p:cNvSpPr/>
            <p:nvPr/>
          </p:nvSpPr>
          <p:spPr>
            <a:xfrm>
              <a:off x="8097729" y="1971838"/>
              <a:ext cx="13777" cy="6745"/>
            </a:xfrm>
            <a:custGeom>
              <a:avLst/>
              <a:gdLst/>
              <a:ahLst/>
              <a:cxnLst/>
              <a:rect l="l" t="t" r="r" b="b"/>
              <a:pathLst>
                <a:path w="386" h="224" extrusionOk="0">
                  <a:moveTo>
                    <a:pt x="386" y="110"/>
                  </a:moveTo>
                  <a:cubicBezTo>
                    <a:pt x="346" y="0"/>
                    <a:pt x="172" y="54"/>
                    <a:pt x="1" y="110"/>
                  </a:cubicBezTo>
                  <a:cubicBezTo>
                    <a:pt x="2" y="201"/>
                    <a:pt x="339" y="223"/>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1" name="Google Shape;65841;p27"/>
            <p:cNvSpPr/>
            <p:nvPr/>
          </p:nvSpPr>
          <p:spPr>
            <a:xfrm>
              <a:off x="6873606" y="1964943"/>
              <a:ext cx="65210" cy="12917"/>
            </a:xfrm>
            <a:custGeom>
              <a:avLst/>
              <a:gdLst/>
              <a:ahLst/>
              <a:cxnLst/>
              <a:rect l="l" t="t" r="r" b="b"/>
              <a:pathLst>
                <a:path w="1827" h="429" extrusionOk="0">
                  <a:moveTo>
                    <a:pt x="1128" y="429"/>
                  </a:moveTo>
                  <a:cubicBezTo>
                    <a:pt x="1826" y="1"/>
                    <a:pt x="0" y="309"/>
                    <a:pt x="1128" y="4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2" name="Google Shape;65842;p27"/>
            <p:cNvSpPr/>
            <p:nvPr/>
          </p:nvSpPr>
          <p:spPr>
            <a:xfrm>
              <a:off x="8156086" y="1968917"/>
              <a:ext cx="14134" cy="4276"/>
            </a:xfrm>
            <a:custGeom>
              <a:avLst/>
              <a:gdLst/>
              <a:ahLst/>
              <a:cxnLst/>
              <a:rect l="l" t="t" r="r" b="b"/>
              <a:pathLst>
                <a:path w="396" h="142" extrusionOk="0">
                  <a:moveTo>
                    <a:pt x="293" y="25"/>
                  </a:moveTo>
                  <a:cubicBezTo>
                    <a:pt x="239" y="0"/>
                    <a:pt x="0" y="70"/>
                    <a:pt x="101" y="117"/>
                  </a:cubicBezTo>
                  <a:cubicBezTo>
                    <a:pt x="154" y="141"/>
                    <a:pt x="396"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3" name="Google Shape;65843;p27"/>
            <p:cNvSpPr/>
            <p:nvPr/>
          </p:nvSpPr>
          <p:spPr>
            <a:xfrm>
              <a:off x="5186167" y="1964160"/>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4" name="Google Shape;65844;p27"/>
            <p:cNvSpPr/>
            <p:nvPr/>
          </p:nvSpPr>
          <p:spPr>
            <a:xfrm>
              <a:off x="102935" y="1966117"/>
              <a:ext cx="13991" cy="4336"/>
            </a:xfrm>
            <a:custGeom>
              <a:avLst/>
              <a:gdLst/>
              <a:ahLst/>
              <a:cxnLst/>
              <a:rect l="l" t="t" r="r" b="b"/>
              <a:pathLst>
                <a:path w="392" h="144" extrusionOk="0">
                  <a:moveTo>
                    <a:pt x="290" y="27"/>
                  </a:moveTo>
                  <a:cubicBezTo>
                    <a:pt x="238" y="1"/>
                    <a:pt x="0" y="70"/>
                    <a:pt x="99" y="117"/>
                  </a:cubicBezTo>
                  <a:cubicBezTo>
                    <a:pt x="153" y="143"/>
                    <a:pt x="392" y="74"/>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5" name="Google Shape;65845;p27"/>
            <p:cNvSpPr/>
            <p:nvPr/>
          </p:nvSpPr>
          <p:spPr>
            <a:xfrm>
              <a:off x="1198996" y="1953261"/>
              <a:ext cx="24414" cy="11351"/>
            </a:xfrm>
            <a:custGeom>
              <a:avLst/>
              <a:gdLst/>
              <a:ahLst/>
              <a:cxnLst/>
              <a:rect l="l" t="t" r="r" b="b"/>
              <a:pathLst>
                <a:path w="684" h="377" extrusionOk="0">
                  <a:moveTo>
                    <a:pt x="631" y="363"/>
                  </a:moveTo>
                  <a:cubicBezTo>
                    <a:pt x="683" y="155"/>
                    <a:pt x="585" y="22"/>
                    <a:pt x="246" y="1"/>
                  </a:cubicBezTo>
                  <a:cubicBezTo>
                    <a:pt x="1" y="107"/>
                    <a:pt x="92" y="377"/>
                    <a:pt x="631"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6" name="Google Shape;65846;p27"/>
            <p:cNvSpPr/>
            <p:nvPr/>
          </p:nvSpPr>
          <p:spPr>
            <a:xfrm>
              <a:off x="5433976" y="1944108"/>
              <a:ext cx="27555" cy="17343"/>
            </a:xfrm>
            <a:custGeom>
              <a:avLst/>
              <a:gdLst/>
              <a:ahLst/>
              <a:cxnLst/>
              <a:rect l="l" t="t" r="r" b="b"/>
              <a:pathLst>
                <a:path w="772" h="576" extrusionOk="0">
                  <a:moveTo>
                    <a:pt x="772" y="575"/>
                  </a:moveTo>
                  <a:lnTo>
                    <a:pt x="772" y="31"/>
                  </a:lnTo>
                  <a:cubicBezTo>
                    <a:pt x="62" y="1"/>
                    <a:pt x="188" y="361"/>
                    <a:pt x="0" y="5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7" name="Google Shape;65847;p27"/>
            <p:cNvSpPr/>
            <p:nvPr/>
          </p:nvSpPr>
          <p:spPr>
            <a:xfrm>
              <a:off x="4054950" y="1949527"/>
              <a:ext cx="39690" cy="15838"/>
            </a:xfrm>
            <a:custGeom>
              <a:avLst/>
              <a:gdLst/>
              <a:ahLst/>
              <a:cxnLst/>
              <a:rect l="l" t="t" r="r" b="b"/>
              <a:pathLst>
                <a:path w="1112" h="526" extrusionOk="0">
                  <a:moveTo>
                    <a:pt x="645" y="305"/>
                  </a:moveTo>
                  <a:cubicBezTo>
                    <a:pt x="1111" y="1"/>
                    <a:pt x="1" y="526"/>
                    <a:pt x="645"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8" name="Google Shape;65848;p27"/>
            <p:cNvSpPr/>
            <p:nvPr/>
          </p:nvSpPr>
          <p:spPr>
            <a:xfrm>
              <a:off x="907572" y="1945011"/>
              <a:ext cx="43973" cy="19030"/>
            </a:xfrm>
            <a:custGeom>
              <a:avLst/>
              <a:gdLst/>
              <a:ahLst/>
              <a:cxnLst/>
              <a:rect l="l" t="t" r="r" b="b"/>
              <a:pathLst>
                <a:path w="1232" h="632" extrusionOk="0">
                  <a:moveTo>
                    <a:pt x="696" y="545"/>
                  </a:moveTo>
                  <a:cubicBezTo>
                    <a:pt x="567" y="207"/>
                    <a:pt x="1232" y="14"/>
                    <a:pt x="313" y="1"/>
                  </a:cubicBezTo>
                  <a:cubicBezTo>
                    <a:pt x="429" y="190"/>
                    <a:pt x="1" y="631"/>
                    <a:pt x="696"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9" name="Google Shape;65849;p27"/>
            <p:cNvSpPr/>
            <p:nvPr/>
          </p:nvSpPr>
          <p:spPr>
            <a:xfrm>
              <a:off x="3158942" y="1955248"/>
              <a:ext cx="14063" cy="4215"/>
            </a:xfrm>
            <a:custGeom>
              <a:avLst/>
              <a:gdLst/>
              <a:ahLst/>
              <a:cxnLst/>
              <a:rect l="l" t="t" r="r" b="b"/>
              <a:pathLst>
                <a:path w="394" h="140" extrusionOk="0">
                  <a:moveTo>
                    <a:pt x="101" y="115"/>
                  </a:moveTo>
                  <a:cubicBezTo>
                    <a:pt x="154" y="140"/>
                    <a:pt x="393" y="72"/>
                    <a:pt x="294" y="24"/>
                  </a:cubicBezTo>
                  <a:cubicBezTo>
                    <a:pt x="243" y="0"/>
                    <a:pt x="0" y="68"/>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0" name="Google Shape;65850;p27"/>
            <p:cNvSpPr/>
            <p:nvPr/>
          </p:nvSpPr>
          <p:spPr>
            <a:xfrm>
              <a:off x="763663" y="1955248"/>
              <a:ext cx="14027" cy="4215"/>
            </a:xfrm>
            <a:custGeom>
              <a:avLst/>
              <a:gdLst/>
              <a:ahLst/>
              <a:cxnLst/>
              <a:rect l="l" t="t" r="r" b="b"/>
              <a:pathLst>
                <a:path w="393" h="140" extrusionOk="0">
                  <a:moveTo>
                    <a:pt x="294" y="24"/>
                  </a:moveTo>
                  <a:cubicBezTo>
                    <a:pt x="241" y="0"/>
                    <a:pt x="0" y="68"/>
                    <a:pt x="101" y="115"/>
                  </a:cubicBezTo>
                  <a:cubicBezTo>
                    <a:pt x="153"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1" name="Google Shape;65851;p27"/>
            <p:cNvSpPr/>
            <p:nvPr/>
          </p:nvSpPr>
          <p:spPr>
            <a:xfrm>
              <a:off x="4026254" y="1949768"/>
              <a:ext cx="14063" cy="4246"/>
            </a:xfrm>
            <a:custGeom>
              <a:avLst/>
              <a:gdLst/>
              <a:ahLst/>
              <a:cxnLst/>
              <a:rect l="l" t="t" r="r" b="b"/>
              <a:pathLst>
                <a:path w="394" h="141" extrusionOk="0">
                  <a:moveTo>
                    <a:pt x="294" y="26"/>
                  </a:moveTo>
                  <a:cubicBezTo>
                    <a:pt x="241" y="1"/>
                    <a:pt x="1" y="69"/>
                    <a:pt x="101" y="117"/>
                  </a:cubicBezTo>
                  <a:cubicBezTo>
                    <a:pt x="153" y="140"/>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2" name="Google Shape;65852;p27"/>
            <p:cNvSpPr/>
            <p:nvPr/>
          </p:nvSpPr>
          <p:spPr>
            <a:xfrm>
              <a:off x="364378" y="1949768"/>
              <a:ext cx="14170" cy="4246"/>
            </a:xfrm>
            <a:custGeom>
              <a:avLst/>
              <a:gdLst/>
              <a:ahLst/>
              <a:cxnLst/>
              <a:rect l="l" t="t" r="r" b="b"/>
              <a:pathLst>
                <a:path w="397" h="141" extrusionOk="0">
                  <a:moveTo>
                    <a:pt x="297" y="26"/>
                  </a:moveTo>
                  <a:cubicBezTo>
                    <a:pt x="242" y="1"/>
                    <a:pt x="1" y="69"/>
                    <a:pt x="104" y="117"/>
                  </a:cubicBezTo>
                  <a:cubicBezTo>
                    <a:pt x="156" y="140"/>
                    <a:pt x="396" y="73"/>
                    <a:pt x="297"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3" name="Google Shape;65853;p27"/>
            <p:cNvSpPr/>
            <p:nvPr/>
          </p:nvSpPr>
          <p:spPr>
            <a:xfrm>
              <a:off x="6084317" y="1947028"/>
              <a:ext cx="14063" cy="4306"/>
            </a:xfrm>
            <a:custGeom>
              <a:avLst/>
              <a:gdLst/>
              <a:ahLst/>
              <a:cxnLst/>
              <a:rect l="l" t="t" r="r" b="b"/>
              <a:pathLst>
                <a:path w="394" h="143" extrusionOk="0">
                  <a:moveTo>
                    <a:pt x="100" y="117"/>
                  </a:moveTo>
                  <a:cubicBezTo>
                    <a:pt x="155" y="143"/>
                    <a:pt x="393" y="72"/>
                    <a:pt x="294" y="26"/>
                  </a:cubicBezTo>
                  <a:cubicBezTo>
                    <a:pt x="239" y="0"/>
                    <a:pt x="0" y="68"/>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4" name="Google Shape;65854;p27"/>
            <p:cNvSpPr/>
            <p:nvPr/>
          </p:nvSpPr>
          <p:spPr>
            <a:xfrm>
              <a:off x="3416031" y="1938778"/>
              <a:ext cx="35657" cy="11773"/>
            </a:xfrm>
            <a:custGeom>
              <a:avLst/>
              <a:gdLst/>
              <a:ahLst/>
              <a:cxnLst/>
              <a:rect l="l" t="t" r="r" b="b"/>
              <a:pathLst>
                <a:path w="999" h="391" extrusionOk="0">
                  <a:moveTo>
                    <a:pt x="35" y="118"/>
                  </a:moveTo>
                  <a:cubicBezTo>
                    <a:pt x="64" y="223"/>
                    <a:pt x="0" y="375"/>
                    <a:pt x="227" y="391"/>
                  </a:cubicBezTo>
                  <a:cubicBezTo>
                    <a:pt x="246" y="157"/>
                    <a:pt x="979" y="261"/>
                    <a:pt x="999" y="28"/>
                  </a:cubicBezTo>
                  <a:cubicBezTo>
                    <a:pt x="392" y="129"/>
                    <a:pt x="487" y="0"/>
                    <a:pt x="35"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5" name="Google Shape;65855;p27"/>
            <p:cNvSpPr/>
            <p:nvPr/>
          </p:nvSpPr>
          <p:spPr>
            <a:xfrm>
              <a:off x="690387" y="1939591"/>
              <a:ext cx="31624" cy="10960"/>
            </a:xfrm>
            <a:custGeom>
              <a:avLst/>
              <a:gdLst/>
              <a:ahLst/>
              <a:cxnLst/>
              <a:rect l="l" t="t" r="r" b="b"/>
              <a:pathLst>
                <a:path w="886" h="364" extrusionOk="0">
                  <a:moveTo>
                    <a:pt x="611" y="364"/>
                  </a:moveTo>
                  <a:cubicBezTo>
                    <a:pt x="670" y="241"/>
                    <a:pt x="885" y="190"/>
                    <a:pt x="804" y="1"/>
                  </a:cubicBezTo>
                  <a:lnTo>
                    <a:pt x="34" y="1"/>
                  </a:lnTo>
                  <a:cubicBezTo>
                    <a:pt x="0" y="228"/>
                    <a:pt x="328" y="285"/>
                    <a:pt x="611"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6" name="Google Shape;65856;p27"/>
            <p:cNvSpPr/>
            <p:nvPr/>
          </p:nvSpPr>
          <p:spPr>
            <a:xfrm>
              <a:off x="2253976" y="1938628"/>
              <a:ext cx="32659" cy="9214"/>
            </a:xfrm>
            <a:custGeom>
              <a:avLst/>
              <a:gdLst/>
              <a:ahLst/>
              <a:cxnLst/>
              <a:rect l="l" t="t" r="r" b="b"/>
              <a:pathLst>
                <a:path w="915" h="306" extrusionOk="0">
                  <a:moveTo>
                    <a:pt x="387" y="305"/>
                  </a:moveTo>
                  <a:cubicBezTo>
                    <a:pt x="914" y="158"/>
                    <a:pt x="104" y="0"/>
                    <a:pt x="1" y="214"/>
                  </a:cubicBezTo>
                  <a:cubicBezTo>
                    <a:pt x="192" y="214"/>
                    <a:pt x="229" y="287"/>
                    <a:pt x="387"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7" name="Google Shape;65857;p27"/>
            <p:cNvSpPr/>
            <p:nvPr/>
          </p:nvSpPr>
          <p:spPr>
            <a:xfrm>
              <a:off x="1545064" y="1945071"/>
              <a:ext cx="13813" cy="2770"/>
            </a:xfrm>
            <a:custGeom>
              <a:avLst/>
              <a:gdLst/>
              <a:ahLst/>
              <a:cxnLst/>
              <a:rect l="l" t="t" r="r" b="b"/>
              <a:pathLst>
                <a:path w="387" h="92" extrusionOk="0">
                  <a:moveTo>
                    <a:pt x="1" y="91"/>
                  </a:moveTo>
                  <a:cubicBezTo>
                    <a:pt x="151" y="71"/>
                    <a:pt x="380" y="88"/>
                    <a:pt x="387" y="0"/>
                  </a:cubicBezTo>
                  <a:cubicBezTo>
                    <a:pt x="236" y="20"/>
                    <a:pt x="4" y="1"/>
                    <a:pt x="1"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8" name="Google Shape;65858;p27"/>
            <p:cNvSpPr/>
            <p:nvPr/>
          </p:nvSpPr>
          <p:spPr>
            <a:xfrm>
              <a:off x="311911" y="1937996"/>
              <a:ext cx="8959" cy="11382"/>
            </a:xfrm>
            <a:custGeom>
              <a:avLst/>
              <a:gdLst/>
              <a:ahLst/>
              <a:cxnLst/>
              <a:rect l="l" t="t" r="r" b="b"/>
              <a:pathLst>
                <a:path w="251" h="378" extrusionOk="0">
                  <a:moveTo>
                    <a:pt x="28" y="144"/>
                  </a:moveTo>
                  <a:cubicBezTo>
                    <a:pt x="1" y="238"/>
                    <a:pt x="178" y="377"/>
                    <a:pt x="221" y="234"/>
                  </a:cubicBezTo>
                  <a:cubicBezTo>
                    <a:pt x="250" y="139"/>
                    <a:pt x="73" y="0"/>
                    <a:pt x="28" y="1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9" name="Google Shape;65859;p27"/>
            <p:cNvSpPr/>
            <p:nvPr/>
          </p:nvSpPr>
          <p:spPr>
            <a:xfrm>
              <a:off x="3303601" y="1941518"/>
              <a:ext cx="14063" cy="4306"/>
            </a:xfrm>
            <a:custGeom>
              <a:avLst/>
              <a:gdLst/>
              <a:ahLst/>
              <a:cxnLst/>
              <a:rect l="l" t="t" r="r" b="b"/>
              <a:pathLst>
                <a:path w="394" h="143" extrusionOk="0">
                  <a:moveTo>
                    <a:pt x="289" y="27"/>
                  </a:moveTo>
                  <a:cubicBezTo>
                    <a:pt x="238" y="1"/>
                    <a:pt x="0" y="71"/>
                    <a:pt x="100" y="117"/>
                  </a:cubicBezTo>
                  <a:cubicBezTo>
                    <a:pt x="152" y="143"/>
                    <a:pt x="393"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0" name="Google Shape;65860;p27"/>
            <p:cNvSpPr/>
            <p:nvPr/>
          </p:nvSpPr>
          <p:spPr>
            <a:xfrm>
              <a:off x="7591762" y="1938808"/>
              <a:ext cx="13991" cy="4276"/>
            </a:xfrm>
            <a:custGeom>
              <a:avLst/>
              <a:gdLst/>
              <a:ahLst/>
              <a:cxnLst/>
              <a:rect l="l" t="t" r="r" b="b"/>
              <a:pathLst>
                <a:path w="392" h="142" extrusionOk="0">
                  <a:moveTo>
                    <a:pt x="99" y="117"/>
                  </a:moveTo>
                  <a:cubicBezTo>
                    <a:pt x="151" y="142"/>
                    <a:pt x="391" y="72"/>
                    <a:pt x="291" y="25"/>
                  </a:cubicBezTo>
                  <a:cubicBezTo>
                    <a:pt x="239" y="1"/>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1" name="Google Shape;65861;p27"/>
            <p:cNvSpPr/>
            <p:nvPr/>
          </p:nvSpPr>
          <p:spPr>
            <a:xfrm>
              <a:off x="5413917" y="1933268"/>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2" name="Google Shape;65862;p27"/>
            <p:cNvSpPr/>
            <p:nvPr/>
          </p:nvSpPr>
          <p:spPr>
            <a:xfrm>
              <a:off x="5343212" y="1925802"/>
              <a:ext cx="24342" cy="16530"/>
            </a:xfrm>
            <a:custGeom>
              <a:avLst/>
              <a:gdLst/>
              <a:ahLst/>
              <a:cxnLst/>
              <a:rect l="l" t="t" r="r" b="b"/>
              <a:pathLst>
                <a:path w="682" h="549" extrusionOk="0">
                  <a:moveTo>
                    <a:pt x="422" y="549"/>
                  </a:moveTo>
                  <a:cubicBezTo>
                    <a:pt x="337" y="378"/>
                    <a:pt x="682" y="1"/>
                    <a:pt x="37" y="93"/>
                  </a:cubicBezTo>
                  <a:cubicBezTo>
                    <a:pt x="6" y="320"/>
                    <a:pt x="0" y="536"/>
                    <a:pt x="422"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3" name="Google Shape;65863;p27"/>
            <p:cNvSpPr/>
            <p:nvPr/>
          </p:nvSpPr>
          <p:spPr>
            <a:xfrm>
              <a:off x="7729318" y="1933359"/>
              <a:ext cx="13991" cy="4306"/>
            </a:xfrm>
            <a:custGeom>
              <a:avLst/>
              <a:gdLst/>
              <a:ahLst/>
              <a:cxnLst/>
              <a:rect l="l" t="t" r="r" b="b"/>
              <a:pathLst>
                <a:path w="392" h="143" extrusionOk="0">
                  <a:moveTo>
                    <a:pt x="101" y="116"/>
                  </a:moveTo>
                  <a:cubicBezTo>
                    <a:pt x="154" y="142"/>
                    <a:pt x="392" y="72"/>
                    <a:pt x="294" y="25"/>
                  </a:cubicBezTo>
                  <a:cubicBezTo>
                    <a:pt x="240"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4" name="Google Shape;65864;p27"/>
            <p:cNvSpPr/>
            <p:nvPr/>
          </p:nvSpPr>
          <p:spPr>
            <a:xfrm>
              <a:off x="8754888" y="1927909"/>
              <a:ext cx="14099" cy="4246"/>
            </a:xfrm>
            <a:custGeom>
              <a:avLst/>
              <a:gdLst/>
              <a:ahLst/>
              <a:cxnLst/>
              <a:rect l="l" t="t" r="r" b="b"/>
              <a:pathLst>
                <a:path w="395" h="141" extrusionOk="0">
                  <a:moveTo>
                    <a:pt x="101" y="115"/>
                  </a:moveTo>
                  <a:cubicBezTo>
                    <a:pt x="153" y="141"/>
                    <a:pt x="395" y="70"/>
                    <a:pt x="293" y="23"/>
                  </a:cubicBezTo>
                  <a:cubicBezTo>
                    <a:pt x="241" y="1"/>
                    <a:pt x="1" y="68"/>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5" name="Google Shape;65865;p27"/>
            <p:cNvSpPr/>
            <p:nvPr/>
          </p:nvSpPr>
          <p:spPr>
            <a:xfrm>
              <a:off x="7164959" y="1925109"/>
              <a:ext cx="14063" cy="4306"/>
            </a:xfrm>
            <a:custGeom>
              <a:avLst/>
              <a:gdLst/>
              <a:ahLst/>
              <a:cxnLst/>
              <a:rect l="l" t="t" r="r" b="b"/>
              <a:pathLst>
                <a:path w="394" h="143" extrusionOk="0">
                  <a:moveTo>
                    <a:pt x="294" y="26"/>
                  </a:moveTo>
                  <a:cubicBezTo>
                    <a:pt x="240" y="0"/>
                    <a:pt x="1" y="70"/>
                    <a:pt x="101" y="116"/>
                  </a:cubicBezTo>
                  <a:cubicBezTo>
                    <a:pt x="153" y="142"/>
                    <a:pt x="394" y="74"/>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6" name="Google Shape;65866;p27"/>
            <p:cNvSpPr/>
            <p:nvPr/>
          </p:nvSpPr>
          <p:spPr>
            <a:xfrm>
              <a:off x="1603456" y="1925109"/>
              <a:ext cx="14099" cy="4306"/>
            </a:xfrm>
            <a:custGeom>
              <a:avLst/>
              <a:gdLst/>
              <a:ahLst/>
              <a:cxnLst/>
              <a:rect l="l" t="t" r="r" b="b"/>
              <a:pathLst>
                <a:path w="395" h="143" extrusionOk="0">
                  <a:moveTo>
                    <a:pt x="290" y="26"/>
                  </a:moveTo>
                  <a:cubicBezTo>
                    <a:pt x="238" y="0"/>
                    <a:pt x="0" y="70"/>
                    <a:pt x="97" y="116"/>
                  </a:cubicBezTo>
                  <a:cubicBezTo>
                    <a:pt x="154" y="142"/>
                    <a:pt x="394" y="74"/>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7" name="Google Shape;65867;p27"/>
            <p:cNvSpPr/>
            <p:nvPr/>
          </p:nvSpPr>
          <p:spPr>
            <a:xfrm>
              <a:off x="4484038" y="1916920"/>
              <a:ext cx="27590" cy="9394"/>
            </a:xfrm>
            <a:custGeom>
              <a:avLst/>
              <a:gdLst/>
              <a:ahLst/>
              <a:cxnLst/>
              <a:rect l="l" t="t" r="r" b="b"/>
              <a:pathLst>
                <a:path w="773" h="312" extrusionOk="0">
                  <a:moveTo>
                    <a:pt x="772" y="27"/>
                  </a:moveTo>
                  <a:cubicBezTo>
                    <a:pt x="334" y="0"/>
                    <a:pt x="50" y="47"/>
                    <a:pt x="1" y="209"/>
                  </a:cubicBezTo>
                  <a:cubicBezTo>
                    <a:pt x="368" y="187"/>
                    <a:pt x="426" y="311"/>
                    <a:pt x="772"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8" name="Google Shape;65868;p27"/>
            <p:cNvSpPr/>
            <p:nvPr/>
          </p:nvSpPr>
          <p:spPr>
            <a:xfrm>
              <a:off x="4036747" y="1920111"/>
              <a:ext cx="6889" cy="6203"/>
            </a:xfrm>
            <a:custGeom>
              <a:avLst/>
              <a:gdLst/>
              <a:ahLst/>
              <a:cxnLst/>
              <a:rect l="l" t="t" r="r" b="b"/>
              <a:pathLst>
                <a:path w="193" h="206" extrusionOk="0">
                  <a:moveTo>
                    <a:pt x="192" y="103"/>
                  </a:moveTo>
                  <a:cubicBezTo>
                    <a:pt x="192" y="52"/>
                    <a:pt x="38" y="0"/>
                    <a:pt x="2" y="103"/>
                  </a:cubicBezTo>
                  <a:cubicBezTo>
                    <a:pt x="0" y="152"/>
                    <a:pt x="153" y="205"/>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9" name="Google Shape;65869;p27"/>
            <p:cNvSpPr/>
            <p:nvPr/>
          </p:nvSpPr>
          <p:spPr>
            <a:xfrm>
              <a:off x="1651569" y="1922429"/>
              <a:ext cx="14063" cy="4276"/>
            </a:xfrm>
            <a:custGeom>
              <a:avLst/>
              <a:gdLst/>
              <a:ahLst/>
              <a:cxnLst/>
              <a:rect l="l" t="t" r="r" b="b"/>
              <a:pathLst>
                <a:path w="394" h="142" extrusionOk="0">
                  <a:moveTo>
                    <a:pt x="293" y="26"/>
                  </a:moveTo>
                  <a:cubicBezTo>
                    <a:pt x="241" y="0"/>
                    <a:pt x="1" y="69"/>
                    <a:pt x="101" y="115"/>
                  </a:cubicBezTo>
                  <a:cubicBezTo>
                    <a:pt x="156" y="141"/>
                    <a:pt x="393"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0" name="Google Shape;65870;p27"/>
            <p:cNvSpPr/>
            <p:nvPr/>
          </p:nvSpPr>
          <p:spPr>
            <a:xfrm>
              <a:off x="581384" y="1914210"/>
              <a:ext cx="29696" cy="11893"/>
            </a:xfrm>
            <a:custGeom>
              <a:avLst/>
              <a:gdLst/>
              <a:ahLst/>
              <a:cxnLst/>
              <a:rect l="l" t="t" r="r" b="b"/>
              <a:pathLst>
                <a:path w="832" h="395" extrusionOk="0">
                  <a:moveTo>
                    <a:pt x="1" y="388"/>
                  </a:moveTo>
                  <a:cubicBezTo>
                    <a:pt x="336" y="395"/>
                    <a:pt x="601" y="369"/>
                    <a:pt x="771" y="299"/>
                  </a:cubicBezTo>
                  <a:cubicBezTo>
                    <a:pt x="831" y="59"/>
                    <a:pt x="504" y="0"/>
                    <a:pt x="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1" name="Google Shape;65871;p27"/>
            <p:cNvSpPr/>
            <p:nvPr/>
          </p:nvSpPr>
          <p:spPr>
            <a:xfrm>
              <a:off x="8985707" y="1917341"/>
              <a:ext cx="6889" cy="6203"/>
            </a:xfrm>
            <a:custGeom>
              <a:avLst/>
              <a:gdLst/>
              <a:ahLst/>
              <a:cxnLst/>
              <a:rect l="l" t="t" r="r" b="b"/>
              <a:pathLst>
                <a:path w="193" h="206" extrusionOk="0">
                  <a:moveTo>
                    <a:pt x="192" y="104"/>
                  </a:moveTo>
                  <a:cubicBezTo>
                    <a:pt x="192" y="54"/>
                    <a:pt x="34" y="1"/>
                    <a:pt x="0" y="104"/>
                  </a:cubicBezTo>
                  <a:cubicBezTo>
                    <a:pt x="0" y="154"/>
                    <a:pt x="154" y="206"/>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2" name="Google Shape;65872;p27"/>
            <p:cNvSpPr/>
            <p:nvPr/>
          </p:nvSpPr>
          <p:spPr>
            <a:xfrm>
              <a:off x="3396578" y="1912253"/>
              <a:ext cx="41332" cy="13730"/>
            </a:xfrm>
            <a:custGeom>
              <a:avLst/>
              <a:gdLst/>
              <a:ahLst/>
              <a:cxnLst/>
              <a:rect l="l" t="t" r="r" b="b"/>
              <a:pathLst>
                <a:path w="1158" h="456" extrusionOk="0">
                  <a:moveTo>
                    <a:pt x="1157" y="0"/>
                  </a:moveTo>
                  <a:lnTo>
                    <a:pt x="193" y="0"/>
                  </a:lnTo>
                  <a:cubicBezTo>
                    <a:pt x="210" y="157"/>
                    <a:pt x="151" y="282"/>
                    <a:pt x="1" y="364"/>
                  </a:cubicBezTo>
                  <a:cubicBezTo>
                    <a:pt x="839" y="456"/>
                    <a:pt x="861" y="163"/>
                    <a:pt x="1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3" name="Google Shape;65873;p27"/>
            <p:cNvSpPr/>
            <p:nvPr/>
          </p:nvSpPr>
          <p:spPr>
            <a:xfrm>
              <a:off x="2032865" y="1917702"/>
              <a:ext cx="21558" cy="6413"/>
            </a:xfrm>
            <a:custGeom>
              <a:avLst/>
              <a:gdLst/>
              <a:ahLst/>
              <a:cxnLst/>
              <a:rect l="l" t="t" r="r" b="b"/>
              <a:pathLst>
                <a:path w="604" h="213" extrusionOk="0">
                  <a:moveTo>
                    <a:pt x="603" y="183"/>
                  </a:moveTo>
                  <a:lnTo>
                    <a:pt x="603" y="1"/>
                  </a:lnTo>
                  <a:lnTo>
                    <a:pt x="24" y="1"/>
                  </a:lnTo>
                  <a:cubicBezTo>
                    <a:pt x="0" y="164"/>
                    <a:pt x="217" y="212"/>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4" name="Google Shape;65874;p27"/>
            <p:cNvSpPr/>
            <p:nvPr/>
          </p:nvSpPr>
          <p:spPr>
            <a:xfrm>
              <a:off x="1958911" y="1906773"/>
              <a:ext cx="45258" cy="14573"/>
            </a:xfrm>
            <a:custGeom>
              <a:avLst/>
              <a:gdLst/>
              <a:ahLst/>
              <a:cxnLst/>
              <a:rect l="l" t="t" r="r" b="b"/>
              <a:pathLst>
                <a:path w="1268" h="484" extrusionOk="0">
                  <a:moveTo>
                    <a:pt x="362" y="455"/>
                  </a:moveTo>
                  <a:cubicBezTo>
                    <a:pt x="1267" y="484"/>
                    <a:pt x="878" y="35"/>
                    <a:pt x="362" y="1"/>
                  </a:cubicBezTo>
                  <a:cubicBezTo>
                    <a:pt x="1" y="174"/>
                    <a:pt x="476" y="165"/>
                    <a:pt x="362"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5" name="Google Shape;65875;p27"/>
            <p:cNvSpPr/>
            <p:nvPr/>
          </p:nvSpPr>
          <p:spPr>
            <a:xfrm>
              <a:off x="4619774" y="1909543"/>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6" name="Google Shape;65876;p27"/>
            <p:cNvSpPr/>
            <p:nvPr/>
          </p:nvSpPr>
          <p:spPr>
            <a:xfrm>
              <a:off x="1868646" y="1914963"/>
              <a:ext cx="13670" cy="2770"/>
            </a:xfrm>
            <a:custGeom>
              <a:avLst/>
              <a:gdLst/>
              <a:ahLst/>
              <a:cxnLst/>
              <a:rect l="l" t="t" r="r" b="b"/>
              <a:pathLst>
                <a:path w="383" h="92" extrusionOk="0">
                  <a:moveTo>
                    <a:pt x="383" y="0"/>
                  </a:moveTo>
                  <a:cubicBezTo>
                    <a:pt x="232" y="21"/>
                    <a:pt x="3" y="3"/>
                    <a:pt x="0" y="92"/>
                  </a:cubicBezTo>
                  <a:cubicBezTo>
                    <a:pt x="148" y="72"/>
                    <a:pt x="379" y="88"/>
                    <a:pt x="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7" name="Google Shape;65877;p27"/>
            <p:cNvSpPr/>
            <p:nvPr/>
          </p:nvSpPr>
          <p:spPr>
            <a:xfrm>
              <a:off x="1111765" y="1902498"/>
              <a:ext cx="20309" cy="13549"/>
            </a:xfrm>
            <a:custGeom>
              <a:avLst/>
              <a:gdLst/>
              <a:ahLst/>
              <a:cxnLst/>
              <a:rect l="l" t="t" r="r" b="b"/>
              <a:pathLst>
                <a:path w="569" h="450" extrusionOk="0">
                  <a:moveTo>
                    <a:pt x="374" y="414"/>
                  </a:moveTo>
                  <a:cubicBezTo>
                    <a:pt x="386" y="358"/>
                    <a:pt x="403" y="307"/>
                    <a:pt x="569" y="324"/>
                  </a:cubicBezTo>
                  <a:lnTo>
                    <a:pt x="569" y="141"/>
                  </a:lnTo>
                  <a:cubicBezTo>
                    <a:pt x="94" y="0"/>
                    <a:pt x="1" y="449"/>
                    <a:pt x="374" y="4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8" name="Google Shape;65878;p27"/>
            <p:cNvSpPr/>
            <p:nvPr/>
          </p:nvSpPr>
          <p:spPr>
            <a:xfrm>
              <a:off x="7047854" y="1908790"/>
              <a:ext cx="14099" cy="4215"/>
            </a:xfrm>
            <a:custGeom>
              <a:avLst/>
              <a:gdLst/>
              <a:ahLst/>
              <a:cxnLst/>
              <a:rect l="l" t="t" r="r" b="b"/>
              <a:pathLst>
                <a:path w="395" h="140" extrusionOk="0">
                  <a:moveTo>
                    <a:pt x="294" y="25"/>
                  </a:moveTo>
                  <a:cubicBezTo>
                    <a:pt x="242" y="0"/>
                    <a:pt x="0" y="69"/>
                    <a:pt x="102" y="116"/>
                  </a:cubicBezTo>
                  <a:cubicBezTo>
                    <a:pt x="157" y="140"/>
                    <a:pt x="394"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9" name="Google Shape;65879;p27"/>
            <p:cNvSpPr/>
            <p:nvPr/>
          </p:nvSpPr>
          <p:spPr>
            <a:xfrm>
              <a:off x="6949309" y="1899306"/>
              <a:ext cx="65246" cy="12977"/>
            </a:xfrm>
            <a:custGeom>
              <a:avLst/>
              <a:gdLst/>
              <a:ahLst/>
              <a:cxnLst/>
              <a:rect l="l" t="t" r="r" b="b"/>
              <a:pathLst>
                <a:path w="1828" h="431" extrusionOk="0">
                  <a:moveTo>
                    <a:pt x="1128" y="430"/>
                  </a:moveTo>
                  <a:cubicBezTo>
                    <a:pt x="1828" y="1"/>
                    <a:pt x="0" y="309"/>
                    <a:pt x="1128" y="4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0" name="Google Shape;65880;p27"/>
            <p:cNvSpPr/>
            <p:nvPr/>
          </p:nvSpPr>
          <p:spPr>
            <a:xfrm>
              <a:off x="5853105" y="1904033"/>
              <a:ext cx="23307" cy="8250"/>
            </a:xfrm>
            <a:custGeom>
              <a:avLst/>
              <a:gdLst/>
              <a:ahLst/>
              <a:cxnLst/>
              <a:rect l="l" t="t" r="r" b="b"/>
              <a:pathLst>
                <a:path w="653" h="274" extrusionOk="0">
                  <a:moveTo>
                    <a:pt x="405" y="273"/>
                  </a:moveTo>
                  <a:cubicBezTo>
                    <a:pt x="417" y="156"/>
                    <a:pt x="653" y="148"/>
                    <a:pt x="598" y="0"/>
                  </a:cubicBezTo>
                  <a:lnTo>
                    <a:pt x="212" y="0"/>
                  </a:lnTo>
                  <a:cubicBezTo>
                    <a:pt x="0" y="131"/>
                    <a:pt x="8" y="221"/>
                    <a:pt x="40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1" name="Google Shape;65881;p27"/>
            <p:cNvSpPr/>
            <p:nvPr/>
          </p:nvSpPr>
          <p:spPr>
            <a:xfrm>
              <a:off x="175318" y="1903040"/>
              <a:ext cx="32659" cy="9274"/>
            </a:xfrm>
            <a:custGeom>
              <a:avLst/>
              <a:gdLst/>
              <a:ahLst/>
              <a:cxnLst/>
              <a:rect l="l" t="t" r="r" b="b"/>
              <a:pathLst>
                <a:path w="915" h="308" extrusionOk="0">
                  <a:moveTo>
                    <a:pt x="1" y="216"/>
                  </a:moveTo>
                  <a:cubicBezTo>
                    <a:pt x="193" y="216"/>
                    <a:pt x="230" y="289"/>
                    <a:pt x="387" y="307"/>
                  </a:cubicBezTo>
                  <a:cubicBezTo>
                    <a:pt x="914" y="159"/>
                    <a:pt x="102" y="1"/>
                    <a:pt x="1" y="2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2" name="Google Shape;65882;p27"/>
            <p:cNvSpPr/>
            <p:nvPr/>
          </p:nvSpPr>
          <p:spPr>
            <a:xfrm>
              <a:off x="7226920" y="1906020"/>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3" name="Google Shape;65883;p27"/>
            <p:cNvSpPr/>
            <p:nvPr/>
          </p:nvSpPr>
          <p:spPr>
            <a:xfrm>
              <a:off x="5967248" y="1906020"/>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4" name="Google Shape;65884;p27"/>
            <p:cNvSpPr/>
            <p:nvPr/>
          </p:nvSpPr>
          <p:spPr>
            <a:xfrm>
              <a:off x="2546363" y="1906020"/>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5" name="Google Shape;65885;p27"/>
            <p:cNvSpPr/>
            <p:nvPr/>
          </p:nvSpPr>
          <p:spPr>
            <a:xfrm>
              <a:off x="7069697" y="1894820"/>
              <a:ext cx="39761" cy="15868"/>
            </a:xfrm>
            <a:custGeom>
              <a:avLst/>
              <a:gdLst/>
              <a:ahLst/>
              <a:cxnLst/>
              <a:rect l="l" t="t" r="r" b="b"/>
              <a:pathLst>
                <a:path w="1114" h="527" extrusionOk="0">
                  <a:moveTo>
                    <a:pt x="646" y="306"/>
                  </a:moveTo>
                  <a:cubicBezTo>
                    <a:pt x="1114" y="1"/>
                    <a:pt x="0" y="527"/>
                    <a:pt x="646"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6" name="Google Shape;65886;p27"/>
            <p:cNvSpPr/>
            <p:nvPr/>
          </p:nvSpPr>
          <p:spPr>
            <a:xfrm>
              <a:off x="4903952" y="1900601"/>
              <a:ext cx="13884" cy="7437"/>
            </a:xfrm>
            <a:custGeom>
              <a:avLst/>
              <a:gdLst/>
              <a:ahLst/>
              <a:cxnLst/>
              <a:rect l="l" t="t" r="r" b="b"/>
              <a:pathLst>
                <a:path w="389" h="247" extrusionOk="0">
                  <a:moveTo>
                    <a:pt x="388" y="114"/>
                  </a:moveTo>
                  <a:cubicBezTo>
                    <a:pt x="385" y="23"/>
                    <a:pt x="48" y="1"/>
                    <a:pt x="1" y="114"/>
                  </a:cubicBezTo>
                  <a:cubicBezTo>
                    <a:pt x="219" y="105"/>
                    <a:pt x="301" y="246"/>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7" name="Google Shape;65887;p27"/>
            <p:cNvSpPr/>
            <p:nvPr/>
          </p:nvSpPr>
          <p:spPr>
            <a:xfrm>
              <a:off x="4645722" y="1903250"/>
              <a:ext cx="13956" cy="4306"/>
            </a:xfrm>
            <a:custGeom>
              <a:avLst/>
              <a:gdLst/>
              <a:ahLst/>
              <a:cxnLst/>
              <a:rect l="l" t="t" r="r" b="b"/>
              <a:pathLst>
                <a:path w="391" h="143" extrusionOk="0">
                  <a:moveTo>
                    <a:pt x="100" y="118"/>
                  </a:moveTo>
                  <a:cubicBezTo>
                    <a:pt x="154" y="143"/>
                    <a:pt x="391" y="73"/>
                    <a:pt x="293" y="28"/>
                  </a:cubicBezTo>
                  <a:cubicBezTo>
                    <a:pt x="240" y="0"/>
                    <a:pt x="0"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8" name="Google Shape;65888;p27"/>
            <p:cNvSpPr/>
            <p:nvPr/>
          </p:nvSpPr>
          <p:spPr>
            <a:xfrm>
              <a:off x="251021" y="1904033"/>
              <a:ext cx="13849" cy="2740"/>
            </a:xfrm>
            <a:custGeom>
              <a:avLst/>
              <a:gdLst/>
              <a:ahLst/>
              <a:cxnLst/>
              <a:rect l="l" t="t" r="r" b="b"/>
              <a:pathLst>
                <a:path w="388" h="91" extrusionOk="0">
                  <a:moveTo>
                    <a:pt x="387" y="0"/>
                  </a:moveTo>
                  <a:cubicBezTo>
                    <a:pt x="236" y="20"/>
                    <a:pt x="3" y="2"/>
                    <a:pt x="1" y="90"/>
                  </a:cubicBezTo>
                  <a:cubicBezTo>
                    <a:pt x="151" y="71"/>
                    <a:pt x="381"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9" name="Google Shape;65889;p27"/>
            <p:cNvSpPr/>
            <p:nvPr/>
          </p:nvSpPr>
          <p:spPr>
            <a:xfrm>
              <a:off x="7353555" y="1895813"/>
              <a:ext cx="23486" cy="8250"/>
            </a:xfrm>
            <a:custGeom>
              <a:avLst/>
              <a:gdLst/>
              <a:ahLst/>
              <a:cxnLst/>
              <a:rect l="l" t="t" r="r" b="b"/>
              <a:pathLst>
                <a:path w="658" h="274" extrusionOk="0">
                  <a:moveTo>
                    <a:pt x="409" y="273"/>
                  </a:moveTo>
                  <a:cubicBezTo>
                    <a:pt x="418" y="156"/>
                    <a:pt x="657" y="147"/>
                    <a:pt x="601" y="1"/>
                  </a:cubicBezTo>
                  <a:lnTo>
                    <a:pt x="214" y="1"/>
                  </a:lnTo>
                  <a:cubicBezTo>
                    <a:pt x="1" y="131"/>
                    <a:pt x="6" y="222"/>
                    <a:pt x="409"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0" name="Google Shape;65890;p27"/>
            <p:cNvSpPr/>
            <p:nvPr/>
          </p:nvSpPr>
          <p:spPr>
            <a:xfrm>
              <a:off x="2202258" y="1900541"/>
              <a:ext cx="14027" cy="4276"/>
            </a:xfrm>
            <a:custGeom>
              <a:avLst/>
              <a:gdLst/>
              <a:ahLst/>
              <a:cxnLst/>
              <a:rect l="l" t="t" r="r" b="b"/>
              <a:pathLst>
                <a:path w="393" h="142" extrusionOk="0">
                  <a:moveTo>
                    <a:pt x="293" y="25"/>
                  </a:moveTo>
                  <a:cubicBezTo>
                    <a:pt x="238" y="0"/>
                    <a:pt x="1" y="69"/>
                    <a:pt x="99" y="116"/>
                  </a:cubicBezTo>
                  <a:cubicBezTo>
                    <a:pt x="153" y="141"/>
                    <a:pt x="392" y="75"/>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1" name="Google Shape;65891;p27"/>
            <p:cNvSpPr/>
            <p:nvPr/>
          </p:nvSpPr>
          <p:spPr>
            <a:xfrm>
              <a:off x="1865006" y="1897771"/>
              <a:ext cx="13956" cy="4336"/>
            </a:xfrm>
            <a:custGeom>
              <a:avLst/>
              <a:gdLst/>
              <a:ahLst/>
              <a:cxnLst/>
              <a:rect l="l" t="t" r="r" b="b"/>
              <a:pathLst>
                <a:path w="391" h="144" extrusionOk="0">
                  <a:moveTo>
                    <a:pt x="293" y="27"/>
                  </a:moveTo>
                  <a:cubicBezTo>
                    <a:pt x="238" y="1"/>
                    <a:pt x="0" y="71"/>
                    <a:pt x="102" y="117"/>
                  </a:cubicBezTo>
                  <a:cubicBezTo>
                    <a:pt x="152" y="143"/>
                    <a:pt x="391"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2" name="Google Shape;65892;p27"/>
            <p:cNvSpPr/>
            <p:nvPr/>
          </p:nvSpPr>
          <p:spPr>
            <a:xfrm>
              <a:off x="1510586" y="1894609"/>
              <a:ext cx="13813" cy="7407"/>
            </a:xfrm>
            <a:custGeom>
              <a:avLst/>
              <a:gdLst/>
              <a:ahLst/>
              <a:cxnLst/>
              <a:rect l="l" t="t" r="r" b="b"/>
              <a:pathLst>
                <a:path w="387" h="246" extrusionOk="0">
                  <a:moveTo>
                    <a:pt x="387" y="132"/>
                  </a:moveTo>
                  <a:cubicBezTo>
                    <a:pt x="172" y="141"/>
                    <a:pt x="87" y="0"/>
                    <a:pt x="1" y="132"/>
                  </a:cubicBezTo>
                  <a:cubicBezTo>
                    <a:pt x="3" y="223"/>
                    <a:pt x="340" y="245"/>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3" name="Google Shape;65893;p27"/>
            <p:cNvSpPr/>
            <p:nvPr/>
          </p:nvSpPr>
          <p:spPr>
            <a:xfrm>
              <a:off x="4339557" y="1893074"/>
              <a:ext cx="13849" cy="5480"/>
            </a:xfrm>
            <a:custGeom>
              <a:avLst/>
              <a:gdLst/>
              <a:ahLst/>
              <a:cxnLst/>
              <a:rect l="l" t="t" r="r" b="b"/>
              <a:pathLst>
                <a:path w="388" h="182" extrusionOk="0">
                  <a:moveTo>
                    <a:pt x="387" y="0"/>
                  </a:moveTo>
                  <a:lnTo>
                    <a:pt x="1" y="0"/>
                  </a:lnTo>
                  <a:lnTo>
                    <a:pt x="1"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4" name="Google Shape;65894;p27"/>
            <p:cNvSpPr/>
            <p:nvPr/>
          </p:nvSpPr>
          <p:spPr>
            <a:xfrm>
              <a:off x="1579435" y="1893074"/>
              <a:ext cx="13884" cy="5480"/>
            </a:xfrm>
            <a:custGeom>
              <a:avLst/>
              <a:gdLst/>
              <a:ahLst/>
              <a:cxnLst/>
              <a:rect l="l" t="t" r="r" b="b"/>
              <a:pathLst>
                <a:path w="389" h="182" extrusionOk="0">
                  <a:moveTo>
                    <a:pt x="389" y="0"/>
                  </a:moveTo>
                  <a:lnTo>
                    <a:pt x="1" y="0"/>
                  </a:lnTo>
                  <a:lnTo>
                    <a:pt x="1" y="182"/>
                  </a:lnTo>
                  <a:lnTo>
                    <a:pt x="389"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5" name="Google Shape;65895;p27"/>
            <p:cNvSpPr/>
            <p:nvPr/>
          </p:nvSpPr>
          <p:spPr>
            <a:xfrm>
              <a:off x="7987549" y="1892622"/>
              <a:ext cx="20773" cy="3734"/>
            </a:xfrm>
            <a:custGeom>
              <a:avLst/>
              <a:gdLst/>
              <a:ahLst/>
              <a:cxnLst/>
              <a:rect l="l" t="t" r="r" b="b"/>
              <a:pathLst>
                <a:path w="582" h="124" extrusionOk="0">
                  <a:moveTo>
                    <a:pt x="582" y="15"/>
                  </a:moveTo>
                  <a:cubicBezTo>
                    <a:pt x="353" y="31"/>
                    <a:pt x="35" y="1"/>
                    <a:pt x="1" y="107"/>
                  </a:cubicBezTo>
                  <a:cubicBezTo>
                    <a:pt x="229" y="92"/>
                    <a:pt x="548" y="123"/>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6" name="Google Shape;65896;p27"/>
            <p:cNvSpPr/>
            <p:nvPr/>
          </p:nvSpPr>
          <p:spPr>
            <a:xfrm>
              <a:off x="4525333" y="1890003"/>
              <a:ext cx="7031" cy="6203"/>
            </a:xfrm>
            <a:custGeom>
              <a:avLst/>
              <a:gdLst/>
              <a:ahLst/>
              <a:cxnLst/>
              <a:rect l="l" t="t" r="r" b="b"/>
              <a:pathLst>
                <a:path w="197" h="206" extrusionOk="0">
                  <a:moveTo>
                    <a:pt x="4" y="102"/>
                  </a:moveTo>
                  <a:cubicBezTo>
                    <a:pt x="0" y="153"/>
                    <a:pt x="157" y="205"/>
                    <a:pt x="194" y="102"/>
                  </a:cubicBezTo>
                  <a:cubicBezTo>
                    <a:pt x="196" y="54"/>
                    <a:pt x="39" y="0"/>
                    <a:pt x="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7" name="Google Shape;65897;p27"/>
            <p:cNvSpPr/>
            <p:nvPr/>
          </p:nvSpPr>
          <p:spPr>
            <a:xfrm>
              <a:off x="684641" y="1886390"/>
              <a:ext cx="13813" cy="7437"/>
            </a:xfrm>
            <a:custGeom>
              <a:avLst/>
              <a:gdLst/>
              <a:ahLst/>
              <a:cxnLst/>
              <a:rect l="l" t="t" r="r" b="b"/>
              <a:pathLst>
                <a:path w="387" h="247" extrusionOk="0">
                  <a:moveTo>
                    <a:pt x="387" y="133"/>
                  </a:moveTo>
                  <a:cubicBezTo>
                    <a:pt x="169" y="143"/>
                    <a:pt x="85" y="0"/>
                    <a:pt x="1" y="133"/>
                  </a:cubicBezTo>
                  <a:cubicBezTo>
                    <a:pt x="2" y="225"/>
                    <a:pt x="339" y="247"/>
                    <a:pt x="387"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8" name="Google Shape;65898;p27"/>
            <p:cNvSpPr/>
            <p:nvPr/>
          </p:nvSpPr>
          <p:spPr>
            <a:xfrm>
              <a:off x="1235259" y="1884583"/>
              <a:ext cx="6996" cy="6142"/>
            </a:xfrm>
            <a:custGeom>
              <a:avLst/>
              <a:gdLst/>
              <a:ahLst/>
              <a:cxnLst/>
              <a:rect l="l" t="t" r="r" b="b"/>
              <a:pathLst>
                <a:path w="196" h="204" extrusionOk="0">
                  <a:moveTo>
                    <a:pt x="196" y="102"/>
                  </a:moveTo>
                  <a:cubicBezTo>
                    <a:pt x="196" y="52"/>
                    <a:pt x="35" y="0"/>
                    <a:pt x="0" y="102"/>
                  </a:cubicBezTo>
                  <a:cubicBezTo>
                    <a:pt x="1" y="152"/>
                    <a:pt x="157" y="204"/>
                    <a:pt x="196"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9" name="Google Shape;65899;p27"/>
            <p:cNvSpPr/>
            <p:nvPr/>
          </p:nvSpPr>
          <p:spPr>
            <a:xfrm>
              <a:off x="3589243" y="1881813"/>
              <a:ext cx="7031" cy="6263"/>
            </a:xfrm>
            <a:custGeom>
              <a:avLst/>
              <a:gdLst/>
              <a:ahLst/>
              <a:cxnLst/>
              <a:rect l="l" t="t" r="r" b="b"/>
              <a:pathLst>
                <a:path w="197" h="208" extrusionOk="0">
                  <a:moveTo>
                    <a:pt x="196" y="104"/>
                  </a:moveTo>
                  <a:cubicBezTo>
                    <a:pt x="196" y="53"/>
                    <a:pt x="38" y="1"/>
                    <a:pt x="3" y="104"/>
                  </a:cubicBezTo>
                  <a:cubicBezTo>
                    <a:pt x="0" y="155"/>
                    <a:pt x="160" y="207"/>
                    <a:pt x="196"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0" name="Google Shape;65900;p27"/>
            <p:cNvSpPr/>
            <p:nvPr/>
          </p:nvSpPr>
          <p:spPr>
            <a:xfrm>
              <a:off x="7588335" y="1878832"/>
              <a:ext cx="13813" cy="6805"/>
            </a:xfrm>
            <a:custGeom>
              <a:avLst/>
              <a:gdLst/>
              <a:ahLst/>
              <a:cxnLst/>
              <a:rect l="l" t="t" r="r" b="b"/>
              <a:pathLst>
                <a:path w="387" h="226" extrusionOk="0">
                  <a:moveTo>
                    <a:pt x="387" y="112"/>
                  </a:moveTo>
                  <a:cubicBezTo>
                    <a:pt x="345" y="1"/>
                    <a:pt x="170" y="55"/>
                    <a:pt x="0" y="112"/>
                  </a:cubicBezTo>
                  <a:cubicBezTo>
                    <a:pt x="0" y="203"/>
                    <a:pt x="340" y="225"/>
                    <a:pt x="387"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1" name="Google Shape;65901;p27"/>
            <p:cNvSpPr/>
            <p:nvPr/>
          </p:nvSpPr>
          <p:spPr>
            <a:xfrm>
              <a:off x="4277596" y="1879434"/>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2" name="Google Shape;65902;p27"/>
            <p:cNvSpPr/>
            <p:nvPr/>
          </p:nvSpPr>
          <p:spPr>
            <a:xfrm>
              <a:off x="2835503" y="1881392"/>
              <a:ext cx="13991" cy="4306"/>
            </a:xfrm>
            <a:custGeom>
              <a:avLst/>
              <a:gdLst/>
              <a:ahLst/>
              <a:cxnLst/>
              <a:rect l="l" t="t" r="r" b="b"/>
              <a:pathLst>
                <a:path w="392" h="143" extrusionOk="0">
                  <a:moveTo>
                    <a:pt x="99" y="118"/>
                  </a:moveTo>
                  <a:cubicBezTo>
                    <a:pt x="153" y="143"/>
                    <a:pt x="391" y="75"/>
                    <a:pt x="293" y="27"/>
                  </a:cubicBezTo>
                  <a:cubicBezTo>
                    <a:pt x="240" y="0"/>
                    <a:pt x="1" y="71"/>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3" name="Google Shape;65903;p27"/>
            <p:cNvSpPr/>
            <p:nvPr/>
          </p:nvSpPr>
          <p:spPr>
            <a:xfrm>
              <a:off x="2556856" y="1879073"/>
              <a:ext cx="6924" cy="6233"/>
            </a:xfrm>
            <a:custGeom>
              <a:avLst/>
              <a:gdLst/>
              <a:ahLst/>
              <a:cxnLst/>
              <a:rect l="l" t="t" r="r" b="b"/>
              <a:pathLst>
                <a:path w="194" h="207" extrusionOk="0">
                  <a:moveTo>
                    <a:pt x="1" y="104"/>
                  </a:moveTo>
                  <a:cubicBezTo>
                    <a:pt x="1" y="152"/>
                    <a:pt x="155" y="207"/>
                    <a:pt x="191" y="104"/>
                  </a:cubicBezTo>
                  <a:cubicBezTo>
                    <a:pt x="194" y="53"/>
                    <a:pt x="34" y="0"/>
                    <a:pt x="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4" name="Google Shape;65904;p27"/>
            <p:cNvSpPr/>
            <p:nvPr/>
          </p:nvSpPr>
          <p:spPr>
            <a:xfrm>
              <a:off x="1923505" y="1879073"/>
              <a:ext cx="7031" cy="6233"/>
            </a:xfrm>
            <a:custGeom>
              <a:avLst/>
              <a:gdLst/>
              <a:ahLst/>
              <a:cxnLst/>
              <a:rect l="l" t="t" r="r" b="b"/>
              <a:pathLst>
                <a:path w="197" h="207" extrusionOk="0">
                  <a:moveTo>
                    <a:pt x="197" y="104"/>
                  </a:moveTo>
                  <a:cubicBezTo>
                    <a:pt x="197" y="53"/>
                    <a:pt x="39" y="0"/>
                    <a:pt x="5" y="104"/>
                  </a:cubicBezTo>
                  <a:cubicBezTo>
                    <a:pt x="1" y="152"/>
                    <a:pt x="160" y="207"/>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5" name="Google Shape;65905;p27"/>
            <p:cNvSpPr/>
            <p:nvPr/>
          </p:nvSpPr>
          <p:spPr>
            <a:xfrm>
              <a:off x="567643" y="1882174"/>
              <a:ext cx="13777" cy="2770"/>
            </a:xfrm>
            <a:custGeom>
              <a:avLst/>
              <a:gdLst/>
              <a:ahLst/>
              <a:cxnLst/>
              <a:rect l="l" t="t" r="r" b="b"/>
              <a:pathLst>
                <a:path w="386" h="92" extrusionOk="0">
                  <a:moveTo>
                    <a:pt x="386" y="1"/>
                  </a:moveTo>
                  <a:cubicBezTo>
                    <a:pt x="236" y="20"/>
                    <a:pt x="3" y="2"/>
                    <a:pt x="1" y="92"/>
                  </a:cubicBezTo>
                  <a:cubicBezTo>
                    <a:pt x="150" y="71"/>
                    <a:pt x="381"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6" name="Google Shape;65906;p27"/>
            <p:cNvSpPr/>
            <p:nvPr/>
          </p:nvSpPr>
          <p:spPr>
            <a:xfrm>
              <a:off x="6721095" y="1873383"/>
              <a:ext cx="13777" cy="6805"/>
            </a:xfrm>
            <a:custGeom>
              <a:avLst/>
              <a:gdLst/>
              <a:ahLst/>
              <a:cxnLst/>
              <a:rect l="l" t="t" r="r" b="b"/>
              <a:pathLst>
                <a:path w="386" h="226" extrusionOk="0">
                  <a:moveTo>
                    <a:pt x="386" y="110"/>
                  </a:moveTo>
                  <a:cubicBezTo>
                    <a:pt x="345" y="0"/>
                    <a:pt x="173" y="52"/>
                    <a:pt x="1" y="110"/>
                  </a:cubicBezTo>
                  <a:cubicBezTo>
                    <a:pt x="3" y="203"/>
                    <a:pt x="339" y="226"/>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7" name="Google Shape;65907;p27"/>
            <p:cNvSpPr/>
            <p:nvPr/>
          </p:nvSpPr>
          <p:spPr>
            <a:xfrm>
              <a:off x="6166908" y="1875942"/>
              <a:ext cx="14027" cy="4306"/>
            </a:xfrm>
            <a:custGeom>
              <a:avLst/>
              <a:gdLst/>
              <a:ahLst/>
              <a:cxnLst/>
              <a:rect l="l" t="t" r="r" b="b"/>
              <a:pathLst>
                <a:path w="393" h="143" extrusionOk="0">
                  <a:moveTo>
                    <a:pt x="292" y="25"/>
                  </a:moveTo>
                  <a:cubicBezTo>
                    <a:pt x="238" y="0"/>
                    <a:pt x="1" y="69"/>
                    <a:pt x="99" y="115"/>
                  </a:cubicBezTo>
                  <a:cubicBezTo>
                    <a:pt x="154" y="142"/>
                    <a:pt x="392" y="73"/>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8" name="Google Shape;65908;p27"/>
            <p:cNvSpPr/>
            <p:nvPr/>
          </p:nvSpPr>
          <p:spPr>
            <a:xfrm>
              <a:off x="5048540" y="1871215"/>
              <a:ext cx="20666" cy="8973"/>
            </a:xfrm>
            <a:custGeom>
              <a:avLst/>
              <a:gdLst/>
              <a:ahLst/>
              <a:cxnLst/>
              <a:rect l="l" t="t" r="r" b="b"/>
              <a:pathLst>
                <a:path w="579" h="298" extrusionOk="0">
                  <a:moveTo>
                    <a:pt x="579" y="0"/>
                  </a:moveTo>
                  <a:lnTo>
                    <a:pt x="193" y="0"/>
                  </a:lnTo>
                  <a:cubicBezTo>
                    <a:pt x="193" y="90"/>
                    <a:pt x="38" y="109"/>
                    <a:pt x="0" y="182"/>
                  </a:cubicBezTo>
                  <a:cubicBezTo>
                    <a:pt x="246" y="188"/>
                    <a:pt x="267" y="298"/>
                    <a:pt x="579"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9" name="Google Shape;65909;p27"/>
            <p:cNvSpPr/>
            <p:nvPr/>
          </p:nvSpPr>
          <p:spPr>
            <a:xfrm>
              <a:off x="2822083" y="1870854"/>
              <a:ext cx="23914" cy="5841"/>
            </a:xfrm>
            <a:custGeom>
              <a:avLst/>
              <a:gdLst/>
              <a:ahLst/>
              <a:cxnLst/>
              <a:rect l="l" t="t" r="r" b="b"/>
              <a:pathLst>
                <a:path w="670" h="194" extrusionOk="0">
                  <a:moveTo>
                    <a:pt x="475" y="194"/>
                  </a:moveTo>
                  <a:cubicBezTo>
                    <a:pt x="473" y="102"/>
                    <a:pt x="631" y="85"/>
                    <a:pt x="669" y="12"/>
                  </a:cubicBezTo>
                  <a:cubicBezTo>
                    <a:pt x="364" y="20"/>
                    <a:pt x="1" y="1"/>
                    <a:pt x="88"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0" name="Google Shape;65910;p27"/>
            <p:cNvSpPr/>
            <p:nvPr/>
          </p:nvSpPr>
          <p:spPr>
            <a:xfrm>
              <a:off x="6937852" y="1870462"/>
              <a:ext cx="13920" cy="4276"/>
            </a:xfrm>
            <a:custGeom>
              <a:avLst/>
              <a:gdLst/>
              <a:ahLst/>
              <a:cxnLst/>
              <a:rect l="l" t="t" r="r" b="b"/>
              <a:pathLst>
                <a:path w="390" h="142" extrusionOk="0">
                  <a:moveTo>
                    <a:pt x="291" y="25"/>
                  </a:moveTo>
                  <a:cubicBezTo>
                    <a:pt x="238" y="1"/>
                    <a:pt x="0" y="68"/>
                    <a:pt x="99" y="115"/>
                  </a:cubicBezTo>
                  <a:cubicBezTo>
                    <a:pt x="152" y="142"/>
                    <a:pt x="389"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1" name="Google Shape;65911;p27"/>
            <p:cNvSpPr/>
            <p:nvPr/>
          </p:nvSpPr>
          <p:spPr>
            <a:xfrm>
              <a:off x="4515304" y="1860316"/>
              <a:ext cx="40440" cy="13670"/>
            </a:xfrm>
            <a:custGeom>
              <a:avLst/>
              <a:gdLst/>
              <a:ahLst/>
              <a:cxnLst/>
              <a:rect l="l" t="t" r="r" b="b"/>
              <a:pathLst>
                <a:path w="1133" h="454" extrusionOk="0">
                  <a:moveTo>
                    <a:pt x="285" y="454"/>
                  </a:moveTo>
                  <a:lnTo>
                    <a:pt x="1054" y="454"/>
                  </a:lnTo>
                  <a:cubicBezTo>
                    <a:pt x="1132" y="237"/>
                    <a:pt x="699" y="258"/>
                    <a:pt x="860" y="1"/>
                  </a:cubicBezTo>
                  <a:cubicBezTo>
                    <a:pt x="1" y="40"/>
                    <a:pt x="575" y="191"/>
                    <a:pt x="285"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2" name="Google Shape;65912;p27"/>
            <p:cNvSpPr/>
            <p:nvPr/>
          </p:nvSpPr>
          <p:spPr>
            <a:xfrm>
              <a:off x="2553287" y="1870462"/>
              <a:ext cx="13991" cy="4276"/>
            </a:xfrm>
            <a:custGeom>
              <a:avLst/>
              <a:gdLst/>
              <a:ahLst/>
              <a:cxnLst/>
              <a:rect l="l" t="t" r="r" b="b"/>
              <a:pathLst>
                <a:path w="392" h="142" extrusionOk="0">
                  <a:moveTo>
                    <a:pt x="294" y="25"/>
                  </a:moveTo>
                  <a:cubicBezTo>
                    <a:pt x="242" y="1"/>
                    <a:pt x="0" y="68"/>
                    <a:pt x="102" y="115"/>
                  </a:cubicBezTo>
                  <a:cubicBezTo>
                    <a:pt x="154" y="142"/>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3" name="Google Shape;65913;p27"/>
            <p:cNvSpPr/>
            <p:nvPr/>
          </p:nvSpPr>
          <p:spPr>
            <a:xfrm>
              <a:off x="1920007" y="1870462"/>
              <a:ext cx="14134" cy="4306"/>
            </a:xfrm>
            <a:custGeom>
              <a:avLst/>
              <a:gdLst/>
              <a:ahLst/>
              <a:cxnLst/>
              <a:rect l="l" t="t" r="r" b="b"/>
              <a:pathLst>
                <a:path w="396" h="143" extrusionOk="0">
                  <a:moveTo>
                    <a:pt x="103" y="117"/>
                  </a:moveTo>
                  <a:cubicBezTo>
                    <a:pt x="154" y="143"/>
                    <a:pt x="395" y="72"/>
                    <a:pt x="295" y="27"/>
                  </a:cubicBezTo>
                  <a:cubicBezTo>
                    <a:pt x="238" y="1"/>
                    <a:pt x="1" y="70"/>
                    <a:pt x="103"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4" name="Google Shape;65914;p27"/>
            <p:cNvSpPr/>
            <p:nvPr/>
          </p:nvSpPr>
          <p:spPr>
            <a:xfrm>
              <a:off x="225465" y="1857877"/>
              <a:ext cx="46257" cy="18789"/>
            </a:xfrm>
            <a:custGeom>
              <a:avLst/>
              <a:gdLst/>
              <a:ahLst/>
              <a:cxnLst/>
              <a:rect l="l" t="t" r="r" b="b"/>
              <a:pathLst>
                <a:path w="1296" h="624" extrusionOk="0">
                  <a:moveTo>
                    <a:pt x="1295" y="353"/>
                  </a:moveTo>
                  <a:cubicBezTo>
                    <a:pt x="924" y="317"/>
                    <a:pt x="1144" y="1"/>
                    <a:pt x="524" y="82"/>
                  </a:cubicBezTo>
                  <a:cubicBezTo>
                    <a:pt x="0" y="223"/>
                    <a:pt x="999" y="624"/>
                    <a:pt x="1295" y="3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5" name="Google Shape;65915;p27"/>
            <p:cNvSpPr/>
            <p:nvPr/>
          </p:nvSpPr>
          <p:spPr>
            <a:xfrm>
              <a:off x="8631001" y="1865043"/>
              <a:ext cx="14063" cy="4246"/>
            </a:xfrm>
            <a:custGeom>
              <a:avLst/>
              <a:gdLst/>
              <a:ahLst/>
              <a:cxnLst/>
              <a:rect l="l" t="t" r="r" b="b"/>
              <a:pathLst>
                <a:path w="394" h="141" extrusionOk="0">
                  <a:moveTo>
                    <a:pt x="294" y="24"/>
                  </a:moveTo>
                  <a:cubicBezTo>
                    <a:pt x="240" y="0"/>
                    <a:pt x="1" y="68"/>
                    <a:pt x="100" y="115"/>
                  </a:cubicBezTo>
                  <a:cubicBezTo>
                    <a:pt x="155" y="140"/>
                    <a:pt x="394"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6" name="Google Shape;65916;p27"/>
            <p:cNvSpPr/>
            <p:nvPr/>
          </p:nvSpPr>
          <p:spPr>
            <a:xfrm>
              <a:off x="7141010" y="1865735"/>
              <a:ext cx="13742" cy="2800"/>
            </a:xfrm>
            <a:custGeom>
              <a:avLst/>
              <a:gdLst/>
              <a:ahLst/>
              <a:cxnLst/>
              <a:rect l="l" t="t" r="r" b="b"/>
              <a:pathLst>
                <a:path w="385" h="93" extrusionOk="0">
                  <a:moveTo>
                    <a:pt x="385" y="1"/>
                  </a:moveTo>
                  <a:cubicBezTo>
                    <a:pt x="233" y="23"/>
                    <a:pt x="3" y="5"/>
                    <a:pt x="1" y="92"/>
                  </a:cubicBezTo>
                  <a:cubicBezTo>
                    <a:pt x="150" y="71"/>
                    <a:pt x="379"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7" name="Google Shape;65917;p27"/>
            <p:cNvSpPr/>
            <p:nvPr/>
          </p:nvSpPr>
          <p:spPr>
            <a:xfrm>
              <a:off x="4269886" y="1857576"/>
              <a:ext cx="21487" cy="6383"/>
            </a:xfrm>
            <a:custGeom>
              <a:avLst/>
              <a:gdLst/>
              <a:ahLst/>
              <a:cxnLst/>
              <a:rect l="l" t="t" r="r" b="b"/>
              <a:pathLst>
                <a:path w="602" h="212" extrusionOk="0">
                  <a:moveTo>
                    <a:pt x="602" y="181"/>
                  </a:moveTo>
                  <a:lnTo>
                    <a:pt x="602" y="0"/>
                  </a:lnTo>
                  <a:lnTo>
                    <a:pt x="22" y="0"/>
                  </a:lnTo>
                  <a:cubicBezTo>
                    <a:pt x="0" y="164"/>
                    <a:pt x="217" y="212"/>
                    <a:pt x="602"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8" name="Google Shape;65918;p27"/>
            <p:cNvSpPr/>
            <p:nvPr/>
          </p:nvSpPr>
          <p:spPr>
            <a:xfrm>
              <a:off x="3103977" y="1859533"/>
              <a:ext cx="13920" cy="4276"/>
            </a:xfrm>
            <a:custGeom>
              <a:avLst/>
              <a:gdLst/>
              <a:ahLst/>
              <a:cxnLst/>
              <a:rect l="l" t="t" r="r" b="b"/>
              <a:pathLst>
                <a:path w="390" h="142" extrusionOk="0">
                  <a:moveTo>
                    <a:pt x="291" y="27"/>
                  </a:moveTo>
                  <a:cubicBezTo>
                    <a:pt x="238" y="1"/>
                    <a:pt x="0" y="70"/>
                    <a:pt x="99" y="116"/>
                  </a:cubicBezTo>
                  <a:cubicBezTo>
                    <a:pt x="152" y="142"/>
                    <a:pt x="389" y="74"/>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9" name="Google Shape;65919;p27"/>
            <p:cNvSpPr/>
            <p:nvPr/>
          </p:nvSpPr>
          <p:spPr>
            <a:xfrm>
              <a:off x="1438203" y="1859533"/>
              <a:ext cx="14063" cy="4276"/>
            </a:xfrm>
            <a:custGeom>
              <a:avLst/>
              <a:gdLst/>
              <a:ahLst/>
              <a:cxnLst/>
              <a:rect l="l" t="t" r="r" b="b"/>
              <a:pathLst>
                <a:path w="394" h="142" extrusionOk="0">
                  <a:moveTo>
                    <a:pt x="295" y="27"/>
                  </a:moveTo>
                  <a:cubicBezTo>
                    <a:pt x="242" y="1"/>
                    <a:pt x="0" y="70"/>
                    <a:pt x="101" y="116"/>
                  </a:cubicBezTo>
                  <a:cubicBezTo>
                    <a:pt x="157" y="142"/>
                    <a:pt x="393" y="74"/>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0" name="Google Shape;65920;p27"/>
            <p:cNvSpPr/>
            <p:nvPr/>
          </p:nvSpPr>
          <p:spPr>
            <a:xfrm>
              <a:off x="309377" y="1859533"/>
              <a:ext cx="14099" cy="4276"/>
            </a:xfrm>
            <a:custGeom>
              <a:avLst/>
              <a:gdLst/>
              <a:ahLst/>
              <a:cxnLst/>
              <a:rect l="l" t="t" r="r" b="b"/>
              <a:pathLst>
                <a:path w="395" h="142" extrusionOk="0">
                  <a:moveTo>
                    <a:pt x="292" y="27"/>
                  </a:moveTo>
                  <a:cubicBezTo>
                    <a:pt x="240" y="1"/>
                    <a:pt x="0" y="70"/>
                    <a:pt x="99" y="116"/>
                  </a:cubicBezTo>
                  <a:cubicBezTo>
                    <a:pt x="154" y="142"/>
                    <a:pt x="394"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1" name="Google Shape;65921;p27"/>
            <p:cNvSpPr/>
            <p:nvPr/>
          </p:nvSpPr>
          <p:spPr>
            <a:xfrm>
              <a:off x="4583796" y="1856823"/>
              <a:ext cx="14027" cy="4246"/>
            </a:xfrm>
            <a:custGeom>
              <a:avLst/>
              <a:gdLst/>
              <a:ahLst/>
              <a:cxnLst/>
              <a:rect l="l" t="t" r="r" b="b"/>
              <a:pathLst>
                <a:path w="393" h="141" extrusionOk="0">
                  <a:moveTo>
                    <a:pt x="292" y="25"/>
                  </a:moveTo>
                  <a:cubicBezTo>
                    <a:pt x="238" y="1"/>
                    <a:pt x="1" y="69"/>
                    <a:pt x="98" y="117"/>
                  </a:cubicBezTo>
                  <a:cubicBezTo>
                    <a:pt x="153" y="140"/>
                    <a:pt x="392"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2" name="Google Shape;65922;p27"/>
            <p:cNvSpPr/>
            <p:nvPr/>
          </p:nvSpPr>
          <p:spPr>
            <a:xfrm>
              <a:off x="2198939" y="1851193"/>
              <a:ext cx="27626" cy="9997"/>
            </a:xfrm>
            <a:custGeom>
              <a:avLst/>
              <a:gdLst/>
              <a:ahLst/>
              <a:cxnLst/>
              <a:rect l="l" t="t" r="r" b="b"/>
              <a:pathLst>
                <a:path w="774" h="332" extrusionOk="0">
                  <a:moveTo>
                    <a:pt x="1" y="212"/>
                  </a:moveTo>
                  <a:cubicBezTo>
                    <a:pt x="258" y="330"/>
                    <a:pt x="716" y="331"/>
                    <a:pt x="774" y="122"/>
                  </a:cubicBezTo>
                  <a:cubicBezTo>
                    <a:pt x="517" y="4"/>
                    <a:pt x="54" y="1"/>
                    <a:pt x="1" y="2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3" name="Google Shape;65923;p27"/>
            <p:cNvSpPr/>
            <p:nvPr/>
          </p:nvSpPr>
          <p:spPr>
            <a:xfrm>
              <a:off x="8497014" y="1851554"/>
              <a:ext cx="13777" cy="6715"/>
            </a:xfrm>
            <a:custGeom>
              <a:avLst/>
              <a:gdLst/>
              <a:ahLst/>
              <a:cxnLst/>
              <a:rect l="l" t="t" r="r" b="b"/>
              <a:pathLst>
                <a:path w="386" h="223" extrusionOk="0">
                  <a:moveTo>
                    <a:pt x="386" y="110"/>
                  </a:moveTo>
                  <a:cubicBezTo>
                    <a:pt x="345" y="1"/>
                    <a:pt x="170" y="54"/>
                    <a:pt x="1" y="110"/>
                  </a:cubicBezTo>
                  <a:cubicBezTo>
                    <a:pt x="1" y="202"/>
                    <a:pt x="335" y="223"/>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4" name="Google Shape;65924;p27"/>
            <p:cNvSpPr/>
            <p:nvPr/>
          </p:nvSpPr>
          <p:spPr>
            <a:xfrm>
              <a:off x="7801701" y="1851704"/>
              <a:ext cx="6996" cy="6293"/>
            </a:xfrm>
            <a:custGeom>
              <a:avLst/>
              <a:gdLst/>
              <a:ahLst/>
              <a:cxnLst/>
              <a:rect l="l" t="t" r="r" b="b"/>
              <a:pathLst>
                <a:path w="196" h="209" extrusionOk="0">
                  <a:moveTo>
                    <a:pt x="195" y="105"/>
                  </a:moveTo>
                  <a:cubicBezTo>
                    <a:pt x="195" y="54"/>
                    <a:pt x="37" y="1"/>
                    <a:pt x="1" y="105"/>
                  </a:cubicBezTo>
                  <a:cubicBezTo>
                    <a:pt x="1" y="154"/>
                    <a:pt x="157"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5" name="Google Shape;65925;p27"/>
            <p:cNvSpPr/>
            <p:nvPr/>
          </p:nvSpPr>
          <p:spPr>
            <a:xfrm>
              <a:off x="4642438" y="1852096"/>
              <a:ext cx="13777" cy="5540"/>
            </a:xfrm>
            <a:custGeom>
              <a:avLst/>
              <a:gdLst/>
              <a:ahLst/>
              <a:cxnLst/>
              <a:rect l="l" t="t" r="r" b="b"/>
              <a:pathLst>
                <a:path w="386" h="184" extrusionOk="0">
                  <a:moveTo>
                    <a:pt x="386" y="1"/>
                  </a:moveTo>
                  <a:lnTo>
                    <a:pt x="1" y="1"/>
                  </a:lnTo>
                  <a:lnTo>
                    <a:pt x="1" y="184"/>
                  </a:lnTo>
                  <a:lnTo>
                    <a:pt x="386"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6" name="Google Shape;65926;p27"/>
            <p:cNvSpPr/>
            <p:nvPr/>
          </p:nvSpPr>
          <p:spPr>
            <a:xfrm>
              <a:off x="1438203" y="1854083"/>
              <a:ext cx="14063" cy="4306"/>
            </a:xfrm>
            <a:custGeom>
              <a:avLst/>
              <a:gdLst/>
              <a:ahLst/>
              <a:cxnLst/>
              <a:rect l="l" t="t" r="r" b="b"/>
              <a:pathLst>
                <a:path w="394" h="143" extrusionOk="0">
                  <a:moveTo>
                    <a:pt x="295" y="26"/>
                  </a:moveTo>
                  <a:cubicBezTo>
                    <a:pt x="242" y="0"/>
                    <a:pt x="0" y="71"/>
                    <a:pt x="101" y="116"/>
                  </a:cubicBezTo>
                  <a:cubicBezTo>
                    <a:pt x="157" y="143"/>
                    <a:pt x="393" y="72"/>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7" name="Google Shape;65927;p27"/>
            <p:cNvSpPr/>
            <p:nvPr/>
          </p:nvSpPr>
          <p:spPr>
            <a:xfrm>
              <a:off x="1407258" y="1851945"/>
              <a:ext cx="23985" cy="6052"/>
            </a:xfrm>
            <a:custGeom>
              <a:avLst/>
              <a:gdLst/>
              <a:ahLst/>
              <a:cxnLst/>
              <a:rect l="l" t="t" r="r" b="b"/>
              <a:pathLst>
                <a:path w="672" h="201" extrusionOk="0">
                  <a:moveTo>
                    <a:pt x="580" y="6"/>
                  </a:moveTo>
                  <a:cubicBezTo>
                    <a:pt x="248" y="1"/>
                    <a:pt x="87" y="76"/>
                    <a:pt x="0" y="189"/>
                  </a:cubicBezTo>
                  <a:cubicBezTo>
                    <a:pt x="307" y="178"/>
                    <a:pt x="671" y="200"/>
                    <a:pt x="580"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8" name="Google Shape;65928;p27"/>
            <p:cNvSpPr/>
            <p:nvPr/>
          </p:nvSpPr>
          <p:spPr>
            <a:xfrm>
              <a:off x="226857" y="1854083"/>
              <a:ext cx="13991" cy="4306"/>
            </a:xfrm>
            <a:custGeom>
              <a:avLst/>
              <a:gdLst/>
              <a:ahLst/>
              <a:cxnLst/>
              <a:rect l="l" t="t" r="r" b="b"/>
              <a:pathLst>
                <a:path w="392" h="143" extrusionOk="0">
                  <a:moveTo>
                    <a:pt x="293" y="26"/>
                  </a:moveTo>
                  <a:cubicBezTo>
                    <a:pt x="238" y="0"/>
                    <a:pt x="0" y="71"/>
                    <a:pt x="100" y="116"/>
                  </a:cubicBezTo>
                  <a:cubicBezTo>
                    <a:pt x="150" y="143"/>
                    <a:pt x="392"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9" name="Google Shape;65929;p27"/>
            <p:cNvSpPr/>
            <p:nvPr/>
          </p:nvSpPr>
          <p:spPr>
            <a:xfrm>
              <a:off x="8648419" y="1845863"/>
              <a:ext cx="27555" cy="10177"/>
            </a:xfrm>
            <a:custGeom>
              <a:avLst/>
              <a:gdLst/>
              <a:ahLst/>
              <a:cxnLst/>
              <a:rect l="l" t="t" r="r" b="b"/>
              <a:pathLst>
                <a:path w="772" h="338" extrusionOk="0">
                  <a:moveTo>
                    <a:pt x="771" y="299"/>
                  </a:moveTo>
                  <a:lnTo>
                    <a:pt x="771" y="27"/>
                  </a:lnTo>
                  <a:cubicBezTo>
                    <a:pt x="330" y="0"/>
                    <a:pt x="47" y="47"/>
                    <a:pt x="1" y="208"/>
                  </a:cubicBezTo>
                  <a:cubicBezTo>
                    <a:pt x="258" y="235"/>
                    <a:pt x="366" y="337"/>
                    <a:pt x="771"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0" name="Google Shape;65930;p27"/>
            <p:cNvSpPr/>
            <p:nvPr/>
          </p:nvSpPr>
          <p:spPr>
            <a:xfrm>
              <a:off x="8022027" y="1848995"/>
              <a:ext cx="6889" cy="6263"/>
            </a:xfrm>
            <a:custGeom>
              <a:avLst/>
              <a:gdLst/>
              <a:ahLst/>
              <a:cxnLst/>
              <a:rect l="l" t="t" r="r" b="b"/>
              <a:pathLst>
                <a:path w="193" h="208" extrusionOk="0">
                  <a:moveTo>
                    <a:pt x="193" y="104"/>
                  </a:moveTo>
                  <a:cubicBezTo>
                    <a:pt x="193" y="53"/>
                    <a:pt x="39" y="1"/>
                    <a:pt x="1" y="104"/>
                  </a:cubicBezTo>
                  <a:cubicBezTo>
                    <a:pt x="1" y="155"/>
                    <a:pt x="156"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1" name="Google Shape;65931;p27"/>
            <p:cNvSpPr/>
            <p:nvPr/>
          </p:nvSpPr>
          <p:spPr>
            <a:xfrm>
              <a:off x="7719075" y="1841136"/>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8"/>
                    <a:pt x="196"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2" name="Google Shape;65932;p27"/>
            <p:cNvSpPr/>
            <p:nvPr/>
          </p:nvSpPr>
          <p:spPr>
            <a:xfrm>
              <a:off x="7650297" y="1846255"/>
              <a:ext cx="7031" cy="6233"/>
            </a:xfrm>
            <a:custGeom>
              <a:avLst/>
              <a:gdLst/>
              <a:ahLst/>
              <a:cxnLst/>
              <a:rect l="l" t="t" r="r" b="b"/>
              <a:pathLst>
                <a:path w="197" h="207" extrusionOk="0">
                  <a:moveTo>
                    <a:pt x="195" y="104"/>
                  </a:moveTo>
                  <a:cubicBezTo>
                    <a:pt x="196" y="53"/>
                    <a:pt x="40" y="0"/>
                    <a:pt x="0" y="104"/>
                  </a:cubicBezTo>
                  <a:cubicBezTo>
                    <a:pt x="0" y="155"/>
                    <a:pt x="157"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3" name="Google Shape;65933;p27"/>
            <p:cNvSpPr/>
            <p:nvPr/>
          </p:nvSpPr>
          <p:spPr>
            <a:xfrm>
              <a:off x="4329313" y="1839300"/>
              <a:ext cx="58857" cy="12827"/>
            </a:xfrm>
            <a:custGeom>
              <a:avLst/>
              <a:gdLst/>
              <a:ahLst/>
              <a:cxnLst/>
              <a:rect l="l" t="t" r="r" b="b"/>
              <a:pathLst>
                <a:path w="1649" h="426" extrusionOk="0">
                  <a:moveTo>
                    <a:pt x="674" y="426"/>
                  </a:moveTo>
                  <a:cubicBezTo>
                    <a:pt x="1648" y="60"/>
                    <a:pt x="1" y="0"/>
                    <a:pt x="674" y="4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4" name="Google Shape;65934;p27"/>
            <p:cNvSpPr/>
            <p:nvPr/>
          </p:nvSpPr>
          <p:spPr>
            <a:xfrm>
              <a:off x="4669956" y="1846646"/>
              <a:ext cx="13777" cy="2770"/>
            </a:xfrm>
            <a:custGeom>
              <a:avLst/>
              <a:gdLst/>
              <a:ahLst/>
              <a:cxnLst/>
              <a:rect l="l" t="t" r="r" b="b"/>
              <a:pathLst>
                <a:path w="386" h="92" extrusionOk="0">
                  <a:moveTo>
                    <a:pt x="385" y="1"/>
                  </a:moveTo>
                  <a:cubicBezTo>
                    <a:pt x="235" y="20"/>
                    <a:pt x="5" y="2"/>
                    <a:pt x="0" y="92"/>
                  </a:cubicBezTo>
                  <a:cubicBezTo>
                    <a:pt x="149" y="71"/>
                    <a:pt x="379"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5" name="Google Shape;65935;p27"/>
            <p:cNvSpPr/>
            <p:nvPr/>
          </p:nvSpPr>
          <p:spPr>
            <a:xfrm>
              <a:off x="4133115" y="1843906"/>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6" name="Google Shape;65936;p27"/>
            <p:cNvSpPr/>
            <p:nvPr/>
          </p:nvSpPr>
          <p:spPr>
            <a:xfrm>
              <a:off x="3114292" y="1843545"/>
              <a:ext cx="7031" cy="6203"/>
            </a:xfrm>
            <a:custGeom>
              <a:avLst/>
              <a:gdLst/>
              <a:ahLst/>
              <a:cxnLst/>
              <a:rect l="l" t="t" r="r" b="b"/>
              <a:pathLst>
                <a:path w="197" h="206" extrusionOk="0">
                  <a:moveTo>
                    <a:pt x="197" y="104"/>
                  </a:moveTo>
                  <a:cubicBezTo>
                    <a:pt x="197" y="53"/>
                    <a:pt x="40" y="0"/>
                    <a:pt x="2" y="104"/>
                  </a:cubicBezTo>
                  <a:cubicBezTo>
                    <a:pt x="1" y="153"/>
                    <a:pt x="159" y="205"/>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7" name="Google Shape;65937;p27"/>
            <p:cNvSpPr/>
            <p:nvPr/>
          </p:nvSpPr>
          <p:spPr>
            <a:xfrm>
              <a:off x="1407294" y="1840805"/>
              <a:ext cx="6996" cy="6233"/>
            </a:xfrm>
            <a:custGeom>
              <a:avLst/>
              <a:gdLst/>
              <a:ahLst/>
              <a:cxnLst/>
              <a:rect l="l" t="t" r="r" b="b"/>
              <a:pathLst>
                <a:path w="196" h="207" extrusionOk="0">
                  <a:moveTo>
                    <a:pt x="194" y="103"/>
                  </a:moveTo>
                  <a:cubicBezTo>
                    <a:pt x="195" y="52"/>
                    <a:pt x="39" y="0"/>
                    <a:pt x="1" y="103"/>
                  </a:cubicBezTo>
                  <a:cubicBezTo>
                    <a:pt x="1" y="154"/>
                    <a:pt x="157" y="206"/>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8" name="Google Shape;65938;p27"/>
            <p:cNvSpPr/>
            <p:nvPr/>
          </p:nvSpPr>
          <p:spPr>
            <a:xfrm>
              <a:off x="8841083" y="1832345"/>
              <a:ext cx="27804" cy="18457"/>
            </a:xfrm>
            <a:custGeom>
              <a:avLst/>
              <a:gdLst/>
              <a:ahLst/>
              <a:cxnLst/>
              <a:rect l="l" t="t" r="r" b="b"/>
              <a:pathLst>
                <a:path w="779" h="613" extrusionOk="0">
                  <a:moveTo>
                    <a:pt x="1" y="293"/>
                  </a:moveTo>
                  <a:cubicBezTo>
                    <a:pt x="779" y="613"/>
                    <a:pt x="456" y="0"/>
                    <a:pt x="1" y="2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9" name="Google Shape;65939;p27"/>
            <p:cNvSpPr/>
            <p:nvPr/>
          </p:nvSpPr>
          <p:spPr>
            <a:xfrm>
              <a:off x="6562802" y="1838035"/>
              <a:ext cx="6924" cy="6233"/>
            </a:xfrm>
            <a:custGeom>
              <a:avLst/>
              <a:gdLst/>
              <a:ahLst/>
              <a:cxnLst/>
              <a:rect l="l" t="t" r="r" b="b"/>
              <a:pathLst>
                <a:path w="194" h="207" extrusionOk="0">
                  <a:moveTo>
                    <a:pt x="192" y="104"/>
                  </a:moveTo>
                  <a:cubicBezTo>
                    <a:pt x="193" y="56"/>
                    <a:pt x="39" y="1"/>
                    <a:pt x="2" y="104"/>
                  </a:cubicBezTo>
                  <a:cubicBezTo>
                    <a:pt x="0" y="155"/>
                    <a:pt x="157"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0" name="Google Shape;65940;p27"/>
            <p:cNvSpPr/>
            <p:nvPr/>
          </p:nvSpPr>
          <p:spPr>
            <a:xfrm>
              <a:off x="8810067" y="1837644"/>
              <a:ext cx="13991" cy="4276"/>
            </a:xfrm>
            <a:custGeom>
              <a:avLst/>
              <a:gdLst/>
              <a:ahLst/>
              <a:cxnLst/>
              <a:rect l="l" t="t" r="r" b="b"/>
              <a:pathLst>
                <a:path w="392" h="142" extrusionOk="0">
                  <a:moveTo>
                    <a:pt x="99" y="117"/>
                  </a:moveTo>
                  <a:cubicBezTo>
                    <a:pt x="153" y="142"/>
                    <a:pt x="392" y="72"/>
                    <a:pt x="291" y="27"/>
                  </a:cubicBezTo>
                  <a:cubicBezTo>
                    <a:pt x="238" y="1"/>
                    <a:pt x="0"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1" name="Google Shape;65941;p27"/>
            <p:cNvSpPr/>
            <p:nvPr/>
          </p:nvSpPr>
          <p:spPr>
            <a:xfrm>
              <a:off x="2243482" y="1837614"/>
              <a:ext cx="14134" cy="4306"/>
            </a:xfrm>
            <a:custGeom>
              <a:avLst/>
              <a:gdLst/>
              <a:ahLst/>
              <a:cxnLst/>
              <a:rect l="l" t="t" r="r" b="b"/>
              <a:pathLst>
                <a:path w="396" h="143" extrusionOk="0">
                  <a:moveTo>
                    <a:pt x="295" y="26"/>
                  </a:moveTo>
                  <a:cubicBezTo>
                    <a:pt x="240" y="0"/>
                    <a:pt x="1" y="71"/>
                    <a:pt x="104" y="116"/>
                  </a:cubicBezTo>
                  <a:cubicBezTo>
                    <a:pt x="156" y="143"/>
                    <a:pt x="395"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2" name="Google Shape;65942;p27"/>
            <p:cNvSpPr/>
            <p:nvPr/>
          </p:nvSpPr>
          <p:spPr>
            <a:xfrm>
              <a:off x="1166516" y="1838397"/>
              <a:ext cx="13777" cy="2740"/>
            </a:xfrm>
            <a:custGeom>
              <a:avLst/>
              <a:gdLst/>
              <a:ahLst/>
              <a:cxnLst/>
              <a:rect l="l" t="t" r="r" b="b"/>
              <a:pathLst>
                <a:path w="386" h="91" extrusionOk="0">
                  <a:moveTo>
                    <a:pt x="386" y="0"/>
                  </a:moveTo>
                  <a:cubicBezTo>
                    <a:pt x="236" y="21"/>
                    <a:pt x="5" y="2"/>
                    <a:pt x="1" y="90"/>
                  </a:cubicBezTo>
                  <a:cubicBezTo>
                    <a:pt x="151" y="72"/>
                    <a:pt x="379" y="90"/>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3" name="Google Shape;65943;p27"/>
            <p:cNvSpPr/>
            <p:nvPr/>
          </p:nvSpPr>
          <p:spPr>
            <a:xfrm>
              <a:off x="853106" y="1837644"/>
              <a:ext cx="14027" cy="4276"/>
            </a:xfrm>
            <a:custGeom>
              <a:avLst/>
              <a:gdLst/>
              <a:ahLst/>
              <a:cxnLst/>
              <a:rect l="l" t="t" r="r" b="b"/>
              <a:pathLst>
                <a:path w="393" h="142" extrusionOk="0">
                  <a:moveTo>
                    <a:pt x="102" y="117"/>
                  </a:moveTo>
                  <a:cubicBezTo>
                    <a:pt x="155" y="142"/>
                    <a:pt x="392" y="72"/>
                    <a:pt x="292" y="27"/>
                  </a:cubicBezTo>
                  <a:cubicBezTo>
                    <a:pt x="242" y="1"/>
                    <a:pt x="1"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4" name="Google Shape;65944;p27"/>
            <p:cNvSpPr/>
            <p:nvPr/>
          </p:nvSpPr>
          <p:spPr>
            <a:xfrm>
              <a:off x="8944269" y="1830117"/>
              <a:ext cx="23914" cy="5962"/>
            </a:xfrm>
            <a:custGeom>
              <a:avLst/>
              <a:gdLst/>
              <a:ahLst/>
              <a:cxnLst/>
              <a:rect l="l" t="t" r="r" b="b"/>
              <a:pathLst>
                <a:path w="670" h="198" extrusionOk="0">
                  <a:moveTo>
                    <a:pt x="582" y="5"/>
                  </a:moveTo>
                  <a:cubicBezTo>
                    <a:pt x="249" y="0"/>
                    <a:pt x="87" y="74"/>
                    <a:pt x="1" y="185"/>
                  </a:cubicBezTo>
                  <a:cubicBezTo>
                    <a:pt x="304" y="178"/>
                    <a:pt x="669" y="197"/>
                    <a:pt x="582"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5" name="Google Shape;65945;p27"/>
            <p:cNvSpPr/>
            <p:nvPr/>
          </p:nvSpPr>
          <p:spPr>
            <a:xfrm>
              <a:off x="8824166" y="1829906"/>
              <a:ext cx="23914" cy="5811"/>
            </a:xfrm>
            <a:custGeom>
              <a:avLst/>
              <a:gdLst/>
              <a:ahLst/>
              <a:cxnLst/>
              <a:rect l="l" t="t" r="r" b="b"/>
              <a:pathLst>
                <a:path w="670" h="193" extrusionOk="0">
                  <a:moveTo>
                    <a:pt x="475" y="192"/>
                  </a:moveTo>
                  <a:cubicBezTo>
                    <a:pt x="475" y="101"/>
                    <a:pt x="633" y="85"/>
                    <a:pt x="669" y="11"/>
                  </a:cubicBezTo>
                  <a:cubicBezTo>
                    <a:pt x="365" y="21"/>
                    <a:pt x="1" y="0"/>
                    <a:pt x="91"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6" name="Google Shape;65946;p27"/>
            <p:cNvSpPr/>
            <p:nvPr/>
          </p:nvSpPr>
          <p:spPr>
            <a:xfrm>
              <a:off x="2949146" y="1824787"/>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7" name="Google Shape;65947;p27"/>
            <p:cNvSpPr/>
            <p:nvPr/>
          </p:nvSpPr>
          <p:spPr>
            <a:xfrm>
              <a:off x="6793264" y="1829515"/>
              <a:ext cx="14027" cy="4246"/>
            </a:xfrm>
            <a:custGeom>
              <a:avLst/>
              <a:gdLst/>
              <a:ahLst/>
              <a:cxnLst/>
              <a:rect l="l" t="t" r="r" b="b"/>
              <a:pathLst>
                <a:path w="393" h="141" extrusionOk="0">
                  <a:moveTo>
                    <a:pt x="293" y="25"/>
                  </a:moveTo>
                  <a:cubicBezTo>
                    <a:pt x="240" y="0"/>
                    <a:pt x="1" y="68"/>
                    <a:pt x="97" y="117"/>
                  </a:cubicBezTo>
                  <a:cubicBezTo>
                    <a:pt x="155" y="140"/>
                    <a:pt x="392"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8" name="Google Shape;65948;p27"/>
            <p:cNvSpPr/>
            <p:nvPr/>
          </p:nvSpPr>
          <p:spPr>
            <a:xfrm>
              <a:off x="8276688" y="1827497"/>
              <a:ext cx="13777" cy="2800"/>
            </a:xfrm>
            <a:custGeom>
              <a:avLst/>
              <a:gdLst/>
              <a:ahLst/>
              <a:cxnLst/>
              <a:rect l="l" t="t" r="r" b="b"/>
              <a:pathLst>
                <a:path w="386" h="93" extrusionOk="0">
                  <a:moveTo>
                    <a:pt x="386" y="1"/>
                  </a:moveTo>
                  <a:cubicBezTo>
                    <a:pt x="237" y="22"/>
                    <a:pt x="7" y="3"/>
                    <a:pt x="1" y="92"/>
                  </a:cubicBezTo>
                  <a:cubicBezTo>
                    <a:pt x="150" y="70"/>
                    <a:pt x="383"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9" name="Google Shape;65949;p27"/>
            <p:cNvSpPr/>
            <p:nvPr/>
          </p:nvSpPr>
          <p:spPr>
            <a:xfrm>
              <a:off x="6576615" y="1826985"/>
              <a:ext cx="20595" cy="3734"/>
            </a:xfrm>
            <a:custGeom>
              <a:avLst/>
              <a:gdLst/>
              <a:ahLst/>
              <a:cxnLst/>
              <a:rect l="l" t="t" r="r" b="b"/>
              <a:pathLst>
                <a:path w="577" h="124" extrusionOk="0">
                  <a:moveTo>
                    <a:pt x="577" y="18"/>
                  </a:moveTo>
                  <a:cubicBezTo>
                    <a:pt x="351" y="31"/>
                    <a:pt x="28" y="1"/>
                    <a:pt x="1" y="109"/>
                  </a:cubicBezTo>
                  <a:cubicBezTo>
                    <a:pt x="227" y="94"/>
                    <a:pt x="547" y="124"/>
                    <a:pt x="577" y="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0" name="Google Shape;65950;p27"/>
            <p:cNvSpPr/>
            <p:nvPr/>
          </p:nvSpPr>
          <p:spPr>
            <a:xfrm>
              <a:off x="8896156" y="1821656"/>
              <a:ext cx="6924" cy="6203"/>
            </a:xfrm>
            <a:custGeom>
              <a:avLst/>
              <a:gdLst/>
              <a:ahLst/>
              <a:cxnLst/>
              <a:rect l="l" t="t" r="r" b="b"/>
              <a:pathLst>
                <a:path w="194" h="206" extrusionOk="0">
                  <a:moveTo>
                    <a:pt x="194" y="105"/>
                  </a:moveTo>
                  <a:cubicBezTo>
                    <a:pt x="194" y="54"/>
                    <a:pt x="38" y="0"/>
                    <a:pt x="0" y="105"/>
                  </a:cubicBezTo>
                  <a:cubicBezTo>
                    <a:pt x="0" y="153"/>
                    <a:pt x="156" y="205"/>
                    <a:pt x="194"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1" name="Google Shape;65951;p27"/>
            <p:cNvSpPr/>
            <p:nvPr/>
          </p:nvSpPr>
          <p:spPr>
            <a:xfrm>
              <a:off x="8743823" y="1822017"/>
              <a:ext cx="21558" cy="6413"/>
            </a:xfrm>
            <a:custGeom>
              <a:avLst/>
              <a:gdLst/>
              <a:ahLst/>
              <a:cxnLst/>
              <a:rect l="l" t="t" r="r" b="b"/>
              <a:pathLst>
                <a:path w="604" h="213" extrusionOk="0">
                  <a:moveTo>
                    <a:pt x="603" y="183"/>
                  </a:moveTo>
                  <a:lnTo>
                    <a:pt x="603" y="0"/>
                  </a:lnTo>
                  <a:lnTo>
                    <a:pt x="26" y="0"/>
                  </a:lnTo>
                  <a:cubicBezTo>
                    <a:pt x="0" y="163"/>
                    <a:pt x="219" y="213"/>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2" name="Google Shape;65952;p27"/>
            <p:cNvSpPr/>
            <p:nvPr/>
          </p:nvSpPr>
          <p:spPr>
            <a:xfrm>
              <a:off x="1453300" y="1808890"/>
              <a:ext cx="37049" cy="15928"/>
            </a:xfrm>
            <a:custGeom>
              <a:avLst/>
              <a:gdLst/>
              <a:ahLst/>
              <a:cxnLst/>
              <a:rect l="l" t="t" r="r" b="b"/>
              <a:pathLst>
                <a:path w="1038" h="529" extrusionOk="0">
                  <a:moveTo>
                    <a:pt x="835" y="529"/>
                  </a:moveTo>
                  <a:cubicBezTo>
                    <a:pt x="1038" y="0"/>
                    <a:pt x="0" y="490"/>
                    <a:pt x="835" y="5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3" name="Google Shape;65953;p27"/>
            <p:cNvSpPr/>
            <p:nvPr/>
          </p:nvSpPr>
          <p:spPr>
            <a:xfrm>
              <a:off x="8214763" y="1811088"/>
              <a:ext cx="30017" cy="10960"/>
            </a:xfrm>
            <a:custGeom>
              <a:avLst/>
              <a:gdLst/>
              <a:ahLst/>
              <a:cxnLst/>
              <a:rect l="l" t="t" r="r" b="b"/>
              <a:pathLst>
                <a:path w="841" h="364" extrusionOk="0">
                  <a:moveTo>
                    <a:pt x="578" y="0"/>
                  </a:moveTo>
                  <a:cubicBezTo>
                    <a:pt x="748" y="293"/>
                    <a:pt x="79" y="188"/>
                    <a:pt x="1" y="363"/>
                  </a:cubicBezTo>
                  <a:lnTo>
                    <a:pt x="771" y="363"/>
                  </a:lnTo>
                  <a:cubicBezTo>
                    <a:pt x="738" y="227"/>
                    <a:pt x="840" y="28"/>
                    <a:pt x="5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4" name="Google Shape;65954;p27"/>
            <p:cNvSpPr/>
            <p:nvPr/>
          </p:nvSpPr>
          <p:spPr>
            <a:xfrm>
              <a:off x="6590249" y="1819308"/>
              <a:ext cx="13849" cy="2740"/>
            </a:xfrm>
            <a:custGeom>
              <a:avLst/>
              <a:gdLst/>
              <a:ahLst/>
              <a:cxnLst/>
              <a:rect l="l" t="t" r="r" b="b"/>
              <a:pathLst>
                <a:path w="388" h="91" extrusionOk="0">
                  <a:moveTo>
                    <a:pt x="388" y="0"/>
                  </a:moveTo>
                  <a:cubicBezTo>
                    <a:pt x="239" y="20"/>
                    <a:pt x="8" y="3"/>
                    <a:pt x="0" y="90"/>
                  </a:cubicBezTo>
                  <a:cubicBezTo>
                    <a:pt x="153" y="71"/>
                    <a:pt x="384" y="87"/>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5" name="Google Shape;65955;p27"/>
            <p:cNvSpPr/>
            <p:nvPr/>
          </p:nvSpPr>
          <p:spPr>
            <a:xfrm>
              <a:off x="5127490" y="1818555"/>
              <a:ext cx="14099" cy="4276"/>
            </a:xfrm>
            <a:custGeom>
              <a:avLst/>
              <a:gdLst/>
              <a:ahLst/>
              <a:cxnLst/>
              <a:rect l="l" t="t" r="r" b="b"/>
              <a:pathLst>
                <a:path w="395" h="142" extrusionOk="0">
                  <a:moveTo>
                    <a:pt x="294" y="25"/>
                  </a:moveTo>
                  <a:cubicBezTo>
                    <a:pt x="241" y="0"/>
                    <a:pt x="1" y="69"/>
                    <a:pt x="103" y="115"/>
                  </a:cubicBezTo>
                  <a:cubicBezTo>
                    <a:pt x="156" y="141"/>
                    <a:pt x="395"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6" name="Google Shape;65956;p27"/>
            <p:cNvSpPr/>
            <p:nvPr/>
          </p:nvSpPr>
          <p:spPr>
            <a:xfrm>
              <a:off x="2191979" y="1813798"/>
              <a:ext cx="22665" cy="8250"/>
            </a:xfrm>
            <a:custGeom>
              <a:avLst/>
              <a:gdLst/>
              <a:ahLst/>
              <a:cxnLst/>
              <a:rect l="l" t="t" r="r" b="b"/>
              <a:pathLst>
                <a:path w="635" h="274" extrusionOk="0">
                  <a:moveTo>
                    <a:pt x="1" y="273"/>
                  </a:moveTo>
                  <a:lnTo>
                    <a:pt x="385" y="273"/>
                  </a:lnTo>
                  <a:cubicBezTo>
                    <a:pt x="400" y="157"/>
                    <a:pt x="635" y="146"/>
                    <a:pt x="578" y="0"/>
                  </a:cubicBezTo>
                  <a:lnTo>
                    <a:pt x="0" y="0"/>
                  </a:lnTo>
                  <a:cubicBezTo>
                    <a:pt x="1" y="92"/>
                    <a:pt x="1" y="183"/>
                    <a:pt x="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7" name="Google Shape;65957;p27"/>
            <p:cNvSpPr/>
            <p:nvPr/>
          </p:nvSpPr>
          <p:spPr>
            <a:xfrm>
              <a:off x="8803072" y="1815785"/>
              <a:ext cx="14099" cy="4276"/>
            </a:xfrm>
            <a:custGeom>
              <a:avLst/>
              <a:gdLst/>
              <a:ahLst/>
              <a:cxnLst/>
              <a:rect l="l" t="t" r="r" b="b"/>
              <a:pathLst>
                <a:path w="395" h="142" extrusionOk="0">
                  <a:moveTo>
                    <a:pt x="102" y="117"/>
                  </a:moveTo>
                  <a:cubicBezTo>
                    <a:pt x="157" y="142"/>
                    <a:pt x="395" y="73"/>
                    <a:pt x="295" y="26"/>
                  </a:cubicBezTo>
                  <a:cubicBezTo>
                    <a:pt x="242" y="1"/>
                    <a:pt x="0"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8" name="Google Shape;65958;p27"/>
            <p:cNvSpPr/>
            <p:nvPr/>
          </p:nvSpPr>
          <p:spPr>
            <a:xfrm>
              <a:off x="6934854" y="1806783"/>
              <a:ext cx="20309" cy="13610"/>
            </a:xfrm>
            <a:custGeom>
              <a:avLst/>
              <a:gdLst/>
              <a:ahLst/>
              <a:cxnLst/>
              <a:rect l="l" t="t" r="r" b="b"/>
              <a:pathLst>
                <a:path w="569" h="452" extrusionOk="0">
                  <a:moveTo>
                    <a:pt x="375" y="416"/>
                  </a:moveTo>
                  <a:cubicBezTo>
                    <a:pt x="387" y="360"/>
                    <a:pt x="405" y="308"/>
                    <a:pt x="569" y="325"/>
                  </a:cubicBezTo>
                  <a:lnTo>
                    <a:pt x="569" y="143"/>
                  </a:lnTo>
                  <a:cubicBezTo>
                    <a:pt x="95" y="1"/>
                    <a:pt x="1" y="451"/>
                    <a:pt x="375" y="4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9" name="Google Shape;65959;p27"/>
            <p:cNvSpPr/>
            <p:nvPr/>
          </p:nvSpPr>
          <p:spPr>
            <a:xfrm>
              <a:off x="6136034" y="1813677"/>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0" name="Google Shape;65960;p27"/>
            <p:cNvSpPr/>
            <p:nvPr/>
          </p:nvSpPr>
          <p:spPr>
            <a:xfrm>
              <a:off x="7863662" y="1805608"/>
              <a:ext cx="33587" cy="17283"/>
            </a:xfrm>
            <a:custGeom>
              <a:avLst/>
              <a:gdLst/>
              <a:ahLst/>
              <a:cxnLst/>
              <a:rect l="l" t="t" r="r" b="b"/>
              <a:pathLst>
                <a:path w="941" h="574" extrusionOk="0">
                  <a:moveTo>
                    <a:pt x="1" y="91"/>
                  </a:moveTo>
                  <a:lnTo>
                    <a:pt x="1" y="274"/>
                  </a:lnTo>
                  <a:cubicBezTo>
                    <a:pt x="357" y="574"/>
                    <a:pt x="941" y="1"/>
                    <a:pt x="1"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1" name="Google Shape;65961;p27"/>
            <p:cNvSpPr/>
            <p:nvPr/>
          </p:nvSpPr>
          <p:spPr>
            <a:xfrm>
              <a:off x="6552344" y="1813075"/>
              <a:ext cx="14063" cy="4246"/>
            </a:xfrm>
            <a:custGeom>
              <a:avLst/>
              <a:gdLst/>
              <a:ahLst/>
              <a:cxnLst/>
              <a:rect l="l" t="t" r="r" b="b"/>
              <a:pathLst>
                <a:path w="394" h="141" extrusionOk="0">
                  <a:moveTo>
                    <a:pt x="293" y="26"/>
                  </a:moveTo>
                  <a:cubicBezTo>
                    <a:pt x="238" y="1"/>
                    <a:pt x="1" y="70"/>
                    <a:pt x="100" y="116"/>
                  </a:cubicBezTo>
                  <a:cubicBezTo>
                    <a:pt x="154" y="140"/>
                    <a:pt x="394"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2" name="Google Shape;65962;p27"/>
            <p:cNvSpPr/>
            <p:nvPr/>
          </p:nvSpPr>
          <p:spPr>
            <a:xfrm>
              <a:off x="4370609" y="1794559"/>
              <a:ext cx="37763" cy="26888"/>
            </a:xfrm>
            <a:custGeom>
              <a:avLst/>
              <a:gdLst/>
              <a:ahLst/>
              <a:cxnLst/>
              <a:rect l="l" t="t" r="r" b="b"/>
              <a:pathLst>
                <a:path w="1058" h="893" extrusionOk="0">
                  <a:moveTo>
                    <a:pt x="1058" y="549"/>
                  </a:moveTo>
                  <a:lnTo>
                    <a:pt x="1058" y="368"/>
                  </a:lnTo>
                  <a:cubicBezTo>
                    <a:pt x="280" y="1"/>
                    <a:pt x="0" y="893"/>
                    <a:pt x="1058"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3" name="Google Shape;65963;p27"/>
            <p:cNvSpPr/>
            <p:nvPr/>
          </p:nvSpPr>
          <p:spPr>
            <a:xfrm>
              <a:off x="9080076" y="1802868"/>
              <a:ext cx="22700" cy="8250"/>
            </a:xfrm>
            <a:custGeom>
              <a:avLst/>
              <a:gdLst/>
              <a:ahLst/>
              <a:cxnLst/>
              <a:rect l="l" t="t" r="r" b="b"/>
              <a:pathLst>
                <a:path w="636" h="274" extrusionOk="0">
                  <a:moveTo>
                    <a:pt x="634" y="0"/>
                  </a:moveTo>
                  <a:lnTo>
                    <a:pt x="249" y="0"/>
                  </a:lnTo>
                  <a:cubicBezTo>
                    <a:pt x="236" y="117"/>
                    <a:pt x="1" y="127"/>
                    <a:pt x="54" y="273"/>
                  </a:cubicBezTo>
                  <a:lnTo>
                    <a:pt x="635" y="273"/>
                  </a:lnTo>
                  <a:cubicBezTo>
                    <a:pt x="634" y="182"/>
                    <a:pt x="634" y="92"/>
                    <a:pt x="6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4" name="Google Shape;65964;p27"/>
            <p:cNvSpPr/>
            <p:nvPr/>
          </p:nvSpPr>
          <p:spPr>
            <a:xfrm>
              <a:off x="72026" y="1805217"/>
              <a:ext cx="6924" cy="6233"/>
            </a:xfrm>
            <a:custGeom>
              <a:avLst/>
              <a:gdLst/>
              <a:ahLst/>
              <a:cxnLst/>
              <a:rect l="l" t="t" r="r" b="b"/>
              <a:pathLst>
                <a:path w="194" h="207" extrusionOk="0">
                  <a:moveTo>
                    <a:pt x="194" y="104"/>
                  </a:moveTo>
                  <a:cubicBezTo>
                    <a:pt x="194" y="53"/>
                    <a:pt x="39" y="1"/>
                    <a:pt x="1" y="104"/>
                  </a:cubicBezTo>
                  <a:cubicBezTo>
                    <a:pt x="1" y="155"/>
                    <a:pt x="157"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5" name="Google Shape;65965;p27"/>
            <p:cNvSpPr/>
            <p:nvPr/>
          </p:nvSpPr>
          <p:spPr>
            <a:xfrm>
              <a:off x="8724086" y="1802537"/>
              <a:ext cx="6960" cy="6203"/>
            </a:xfrm>
            <a:custGeom>
              <a:avLst/>
              <a:gdLst/>
              <a:ahLst/>
              <a:cxnLst/>
              <a:rect l="l" t="t" r="r" b="b"/>
              <a:pathLst>
                <a:path w="195" h="206" extrusionOk="0">
                  <a:moveTo>
                    <a:pt x="193" y="103"/>
                  </a:moveTo>
                  <a:cubicBezTo>
                    <a:pt x="194" y="53"/>
                    <a:pt x="37" y="1"/>
                    <a:pt x="1" y="103"/>
                  </a:cubicBezTo>
                  <a:cubicBezTo>
                    <a:pt x="1" y="154"/>
                    <a:pt x="159"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6" name="Google Shape;65966;p27"/>
            <p:cNvSpPr/>
            <p:nvPr/>
          </p:nvSpPr>
          <p:spPr>
            <a:xfrm>
              <a:off x="8373378" y="1794679"/>
              <a:ext cx="39583" cy="16771"/>
            </a:xfrm>
            <a:custGeom>
              <a:avLst/>
              <a:gdLst/>
              <a:ahLst/>
              <a:cxnLst/>
              <a:rect l="l" t="t" r="r" b="b"/>
              <a:pathLst>
                <a:path w="1109" h="557" extrusionOk="0">
                  <a:moveTo>
                    <a:pt x="954" y="454"/>
                  </a:moveTo>
                  <a:cubicBezTo>
                    <a:pt x="1109" y="141"/>
                    <a:pt x="776" y="56"/>
                    <a:pt x="378" y="1"/>
                  </a:cubicBezTo>
                  <a:cubicBezTo>
                    <a:pt x="0" y="175"/>
                    <a:pt x="175" y="557"/>
                    <a:pt x="954"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7" name="Google Shape;65967;p27"/>
            <p:cNvSpPr/>
            <p:nvPr/>
          </p:nvSpPr>
          <p:spPr>
            <a:xfrm>
              <a:off x="5719368" y="1804916"/>
              <a:ext cx="14170" cy="4215"/>
            </a:xfrm>
            <a:custGeom>
              <a:avLst/>
              <a:gdLst/>
              <a:ahLst/>
              <a:cxnLst/>
              <a:rect l="l" t="t" r="r" b="b"/>
              <a:pathLst>
                <a:path w="397" h="140" extrusionOk="0">
                  <a:moveTo>
                    <a:pt x="294" y="24"/>
                  </a:moveTo>
                  <a:cubicBezTo>
                    <a:pt x="242" y="0"/>
                    <a:pt x="1" y="68"/>
                    <a:pt x="104" y="114"/>
                  </a:cubicBezTo>
                  <a:cubicBezTo>
                    <a:pt x="157" y="140"/>
                    <a:pt x="396" y="69"/>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8" name="Google Shape;65968;p27"/>
            <p:cNvSpPr/>
            <p:nvPr/>
          </p:nvSpPr>
          <p:spPr>
            <a:xfrm>
              <a:off x="749886" y="1804916"/>
              <a:ext cx="14027" cy="4215"/>
            </a:xfrm>
            <a:custGeom>
              <a:avLst/>
              <a:gdLst/>
              <a:ahLst/>
              <a:cxnLst/>
              <a:rect l="l" t="t" r="r" b="b"/>
              <a:pathLst>
                <a:path w="393" h="140" extrusionOk="0">
                  <a:moveTo>
                    <a:pt x="294" y="24"/>
                  </a:moveTo>
                  <a:cubicBezTo>
                    <a:pt x="240" y="0"/>
                    <a:pt x="0" y="68"/>
                    <a:pt x="98" y="114"/>
                  </a:cubicBezTo>
                  <a:cubicBezTo>
                    <a:pt x="155" y="140"/>
                    <a:pt x="393" y="69"/>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9" name="Google Shape;65969;p27"/>
            <p:cNvSpPr/>
            <p:nvPr/>
          </p:nvSpPr>
          <p:spPr>
            <a:xfrm>
              <a:off x="8799859" y="1802868"/>
              <a:ext cx="13777" cy="2770"/>
            </a:xfrm>
            <a:custGeom>
              <a:avLst/>
              <a:gdLst/>
              <a:ahLst/>
              <a:cxnLst/>
              <a:rect l="l" t="t" r="r" b="b"/>
              <a:pathLst>
                <a:path w="386" h="92" extrusionOk="0">
                  <a:moveTo>
                    <a:pt x="385" y="0"/>
                  </a:moveTo>
                  <a:cubicBezTo>
                    <a:pt x="235" y="23"/>
                    <a:pt x="3" y="3"/>
                    <a:pt x="0" y="92"/>
                  </a:cubicBezTo>
                  <a:cubicBezTo>
                    <a:pt x="149" y="71"/>
                    <a:pt x="379"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0" name="Google Shape;65970;p27"/>
            <p:cNvSpPr/>
            <p:nvPr/>
          </p:nvSpPr>
          <p:spPr>
            <a:xfrm>
              <a:off x="6459581" y="1781130"/>
              <a:ext cx="52754" cy="24510"/>
            </a:xfrm>
            <a:custGeom>
              <a:avLst/>
              <a:gdLst/>
              <a:ahLst/>
              <a:cxnLst/>
              <a:rect l="l" t="t" r="r" b="b"/>
              <a:pathLst>
                <a:path w="1478" h="814" extrusionOk="0">
                  <a:moveTo>
                    <a:pt x="1" y="814"/>
                  </a:moveTo>
                  <a:cubicBezTo>
                    <a:pt x="1477" y="681"/>
                    <a:pt x="31" y="1"/>
                    <a:pt x="1" y="8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1" name="Google Shape;65971;p27"/>
            <p:cNvSpPr/>
            <p:nvPr/>
          </p:nvSpPr>
          <p:spPr>
            <a:xfrm>
              <a:off x="729291" y="1802146"/>
              <a:ext cx="13991" cy="4246"/>
            </a:xfrm>
            <a:custGeom>
              <a:avLst/>
              <a:gdLst/>
              <a:ahLst/>
              <a:cxnLst/>
              <a:rect l="l" t="t" r="r" b="b"/>
              <a:pathLst>
                <a:path w="392" h="141" extrusionOk="0">
                  <a:moveTo>
                    <a:pt x="291" y="24"/>
                  </a:moveTo>
                  <a:cubicBezTo>
                    <a:pt x="242" y="1"/>
                    <a:pt x="0" y="69"/>
                    <a:pt x="99" y="116"/>
                  </a:cubicBezTo>
                  <a:cubicBezTo>
                    <a:pt x="153" y="141"/>
                    <a:pt x="392" y="73"/>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2" name="Google Shape;65972;p27"/>
            <p:cNvSpPr/>
            <p:nvPr/>
          </p:nvSpPr>
          <p:spPr>
            <a:xfrm>
              <a:off x="3272656" y="1794348"/>
              <a:ext cx="7031" cy="6203"/>
            </a:xfrm>
            <a:custGeom>
              <a:avLst/>
              <a:gdLst/>
              <a:ahLst/>
              <a:cxnLst/>
              <a:rect l="l" t="t" r="r" b="b"/>
              <a:pathLst>
                <a:path w="197" h="206" extrusionOk="0">
                  <a:moveTo>
                    <a:pt x="195" y="101"/>
                  </a:moveTo>
                  <a:cubicBezTo>
                    <a:pt x="197" y="52"/>
                    <a:pt x="40" y="0"/>
                    <a:pt x="2" y="101"/>
                  </a:cubicBezTo>
                  <a:cubicBezTo>
                    <a:pt x="1" y="153"/>
                    <a:pt x="159" y="205"/>
                    <a:pt x="195"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3" name="Google Shape;65973;p27"/>
            <p:cNvSpPr/>
            <p:nvPr/>
          </p:nvSpPr>
          <p:spPr>
            <a:xfrm>
              <a:off x="7017123" y="1789229"/>
              <a:ext cx="22558" cy="8160"/>
            </a:xfrm>
            <a:custGeom>
              <a:avLst/>
              <a:gdLst/>
              <a:ahLst/>
              <a:cxnLst/>
              <a:rect l="l" t="t" r="r" b="b"/>
              <a:pathLst>
                <a:path w="632" h="271" extrusionOk="0">
                  <a:moveTo>
                    <a:pt x="577" y="0"/>
                  </a:moveTo>
                  <a:lnTo>
                    <a:pt x="1" y="0"/>
                  </a:lnTo>
                  <a:lnTo>
                    <a:pt x="1" y="271"/>
                  </a:lnTo>
                  <a:lnTo>
                    <a:pt x="386" y="271"/>
                  </a:lnTo>
                  <a:cubicBezTo>
                    <a:pt x="396" y="156"/>
                    <a:pt x="631" y="147"/>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4" name="Google Shape;65974;p27"/>
            <p:cNvSpPr/>
            <p:nvPr/>
          </p:nvSpPr>
          <p:spPr>
            <a:xfrm>
              <a:off x="6700465" y="1789199"/>
              <a:ext cx="20666" cy="8190"/>
            </a:xfrm>
            <a:custGeom>
              <a:avLst/>
              <a:gdLst/>
              <a:ahLst/>
              <a:cxnLst/>
              <a:rect l="l" t="t" r="r" b="b"/>
              <a:pathLst>
                <a:path w="579" h="272" extrusionOk="0">
                  <a:moveTo>
                    <a:pt x="579" y="92"/>
                  </a:moveTo>
                  <a:cubicBezTo>
                    <a:pt x="386" y="93"/>
                    <a:pt x="349" y="17"/>
                    <a:pt x="192" y="0"/>
                  </a:cubicBezTo>
                  <a:cubicBezTo>
                    <a:pt x="192" y="92"/>
                    <a:pt x="37" y="107"/>
                    <a:pt x="1" y="183"/>
                  </a:cubicBezTo>
                  <a:cubicBezTo>
                    <a:pt x="192" y="183"/>
                    <a:pt x="230" y="256"/>
                    <a:pt x="386" y="272"/>
                  </a:cubicBezTo>
                  <a:cubicBezTo>
                    <a:pt x="386" y="183"/>
                    <a:pt x="542" y="166"/>
                    <a:pt x="57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5" name="Google Shape;65975;p27"/>
            <p:cNvSpPr/>
            <p:nvPr/>
          </p:nvSpPr>
          <p:spPr>
            <a:xfrm>
              <a:off x="3668300" y="1793866"/>
              <a:ext cx="14099" cy="4306"/>
            </a:xfrm>
            <a:custGeom>
              <a:avLst/>
              <a:gdLst/>
              <a:ahLst/>
              <a:cxnLst/>
              <a:rect l="l" t="t" r="r" b="b"/>
              <a:pathLst>
                <a:path w="395" h="143" extrusionOk="0">
                  <a:moveTo>
                    <a:pt x="293" y="28"/>
                  </a:moveTo>
                  <a:cubicBezTo>
                    <a:pt x="240" y="0"/>
                    <a:pt x="1" y="71"/>
                    <a:pt x="102" y="117"/>
                  </a:cubicBezTo>
                  <a:cubicBezTo>
                    <a:pt x="153" y="143"/>
                    <a:pt x="395" y="75"/>
                    <a:pt x="293"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6" name="Google Shape;65976;p27"/>
            <p:cNvSpPr/>
            <p:nvPr/>
          </p:nvSpPr>
          <p:spPr>
            <a:xfrm>
              <a:off x="2267753" y="1791578"/>
              <a:ext cx="6996" cy="6203"/>
            </a:xfrm>
            <a:custGeom>
              <a:avLst/>
              <a:gdLst/>
              <a:ahLst/>
              <a:cxnLst/>
              <a:rect l="l" t="t" r="r" b="b"/>
              <a:pathLst>
                <a:path w="196" h="206" extrusionOk="0">
                  <a:moveTo>
                    <a:pt x="194" y="104"/>
                  </a:moveTo>
                  <a:cubicBezTo>
                    <a:pt x="195" y="53"/>
                    <a:pt x="39" y="1"/>
                    <a:pt x="2" y="104"/>
                  </a:cubicBezTo>
                  <a:cubicBezTo>
                    <a:pt x="1" y="153"/>
                    <a:pt x="156"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7" name="Google Shape;65977;p27"/>
            <p:cNvSpPr/>
            <p:nvPr/>
          </p:nvSpPr>
          <p:spPr>
            <a:xfrm>
              <a:off x="8169898" y="1791186"/>
              <a:ext cx="14027" cy="4306"/>
            </a:xfrm>
            <a:custGeom>
              <a:avLst/>
              <a:gdLst/>
              <a:ahLst/>
              <a:cxnLst/>
              <a:rect l="l" t="t" r="r" b="b"/>
              <a:pathLst>
                <a:path w="393" h="143" extrusionOk="0">
                  <a:moveTo>
                    <a:pt x="295" y="26"/>
                  </a:moveTo>
                  <a:cubicBezTo>
                    <a:pt x="240" y="1"/>
                    <a:pt x="1" y="69"/>
                    <a:pt x="101" y="117"/>
                  </a:cubicBezTo>
                  <a:cubicBezTo>
                    <a:pt x="154" y="143"/>
                    <a:pt x="392"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8" name="Google Shape;65978;p27"/>
            <p:cNvSpPr/>
            <p:nvPr/>
          </p:nvSpPr>
          <p:spPr>
            <a:xfrm>
              <a:off x="330042" y="1791186"/>
              <a:ext cx="14027" cy="4306"/>
            </a:xfrm>
            <a:custGeom>
              <a:avLst/>
              <a:gdLst/>
              <a:ahLst/>
              <a:cxnLst/>
              <a:rect l="l" t="t" r="r" b="b"/>
              <a:pathLst>
                <a:path w="393" h="143" extrusionOk="0">
                  <a:moveTo>
                    <a:pt x="294" y="26"/>
                  </a:moveTo>
                  <a:cubicBezTo>
                    <a:pt x="241" y="1"/>
                    <a:pt x="1" y="69"/>
                    <a:pt x="100" y="117"/>
                  </a:cubicBezTo>
                  <a:cubicBezTo>
                    <a:pt x="153" y="143"/>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9" name="Google Shape;65979;p27"/>
            <p:cNvSpPr/>
            <p:nvPr/>
          </p:nvSpPr>
          <p:spPr>
            <a:xfrm>
              <a:off x="6855189" y="1788446"/>
              <a:ext cx="14027" cy="4306"/>
            </a:xfrm>
            <a:custGeom>
              <a:avLst/>
              <a:gdLst/>
              <a:ahLst/>
              <a:cxnLst/>
              <a:rect l="l" t="t" r="r" b="b"/>
              <a:pathLst>
                <a:path w="393" h="143" extrusionOk="0">
                  <a:moveTo>
                    <a:pt x="294" y="26"/>
                  </a:moveTo>
                  <a:cubicBezTo>
                    <a:pt x="241" y="0"/>
                    <a:pt x="1" y="71"/>
                    <a:pt x="101" y="118"/>
                  </a:cubicBezTo>
                  <a:cubicBezTo>
                    <a:pt x="153" y="143"/>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0" name="Google Shape;65980;p27"/>
            <p:cNvSpPr/>
            <p:nvPr/>
          </p:nvSpPr>
          <p:spPr>
            <a:xfrm>
              <a:off x="6593925" y="1783418"/>
              <a:ext cx="23914" cy="5841"/>
            </a:xfrm>
            <a:custGeom>
              <a:avLst/>
              <a:gdLst/>
              <a:ahLst/>
              <a:cxnLst/>
              <a:rect l="l" t="t" r="r" b="b"/>
              <a:pathLst>
                <a:path w="670" h="194" extrusionOk="0">
                  <a:moveTo>
                    <a:pt x="477" y="193"/>
                  </a:moveTo>
                  <a:cubicBezTo>
                    <a:pt x="477" y="102"/>
                    <a:pt x="633" y="85"/>
                    <a:pt x="670" y="12"/>
                  </a:cubicBezTo>
                  <a:cubicBezTo>
                    <a:pt x="370" y="20"/>
                    <a:pt x="0" y="0"/>
                    <a:pt x="92" y="1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1" name="Google Shape;65981;p27"/>
            <p:cNvSpPr/>
            <p:nvPr/>
          </p:nvSpPr>
          <p:spPr>
            <a:xfrm>
              <a:off x="6080926" y="1780618"/>
              <a:ext cx="6996" cy="6293"/>
            </a:xfrm>
            <a:custGeom>
              <a:avLst/>
              <a:gdLst/>
              <a:ahLst/>
              <a:cxnLst/>
              <a:rect l="l" t="t" r="r" b="b"/>
              <a:pathLst>
                <a:path w="196" h="209" extrusionOk="0">
                  <a:moveTo>
                    <a:pt x="195" y="104"/>
                  </a:moveTo>
                  <a:cubicBezTo>
                    <a:pt x="196" y="54"/>
                    <a:pt x="39" y="1"/>
                    <a:pt x="4" y="104"/>
                  </a:cubicBezTo>
                  <a:cubicBezTo>
                    <a:pt x="0" y="156"/>
                    <a:pt x="157"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2" name="Google Shape;65982;p27"/>
            <p:cNvSpPr/>
            <p:nvPr/>
          </p:nvSpPr>
          <p:spPr>
            <a:xfrm>
              <a:off x="5578492" y="1778270"/>
              <a:ext cx="13777" cy="5480"/>
            </a:xfrm>
            <a:custGeom>
              <a:avLst/>
              <a:gdLst/>
              <a:ahLst/>
              <a:cxnLst/>
              <a:rect l="l" t="t" r="r" b="b"/>
              <a:pathLst>
                <a:path w="386"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3" name="Google Shape;65983;p27"/>
            <p:cNvSpPr/>
            <p:nvPr/>
          </p:nvSpPr>
          <p:spPr>
            <a:xfrm>
              <a:off x="2188517" y="1780257"/>
              <a:ext cx="13956" cy="4246"/>
            </a:xfrm>
            <a:custGeom>
              <a:avLst/>
              <a:gdLst/>
              <a:ahLst/>
              <a:cxnLst/>
              <a:rect l="l" t="t" r="r" b="b"/>
              <a:pathLst>
                <a:path w="391" h="141" extrusionOk="0">
                  <a:moveTo>
                    <a:pt x="98" y="116"/>
                  </a:moveTo>
                  <a:cubicBezTo>
                    <a:pt x="152" y="141"/>
                    <a:pt x="391" y="71"/>
                    <a:pt x="290" y="24"/>
                  </a:cubicBezTo>
                  <a:cubicBezTo>
                    <a:pt x="238" y="1"/>
                    <a:pt x="1"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4" name="Google Shape;65984;p27"/>
            <p:cNvSpPr/>
            <p:nvPr/>
          </p:nvSpPr>
          <p:spPr>
            <a:xfrm>
              <a:off x="614899" y="1775560"/>
              <a:ext cx="21594" cy="6413"/>
            </a:xfrm>
            <a:custGeom>
              <a:avLst/>
              <a:gdLst/>
              <a:ahLst/>
              <a:cxnLst/>
              <a:rect l="l" t="t" r="r" b="b"/>
              <a:pathLst>
                <a:path w="605" h="213" extrusionOk="0">
                  <a:moveTo>
                    <a:pt x="605" y="182"/>
                  </a:moveTo>
                  <a:lnTo>
                    <a:pt x="605" y="0"/>
                  </a:lnTo>
                  <a:lnTo>
                    <a:pt x="27" y="0"/>
                  </a:lnTo>
                  <a:cubicBezTo>
                    <a:pt x="0" y="163"/>
                    <a:pt x="217"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5" name="Google Shape;65985;p27"/>
            <p:cNvSpPr/>
            <p:nvPr/>
          </p:nvSpPr>
          <p:spPr>
            <a:xfrm>
              <a:off x="5279002" y="1772098"/>
              <a:ext cx="13920" cy="4215"/>
            </a:xfrm>
            <a:custGeom>
              <a:avLst/>
              <a:gdLst/>
              <a:ahLst/>
              <a:cxnLst/>
              <a:rect l="l" t="t" r="r" b="b"/>
              <a:pathLst>
                <a:path w="390" h="140" extrusionOk="0">
                  <a:moveTo>
                    <a:pt x="291" y="24"/>
                  </a:moveTo>
                  <a:cubicBezTo>
                    <a:pt x="238" y="0"/>
                    <a:pt x="1" y="68"/>
                    <a:pt x="100" y="115"/>
                  </a:cubicBezTo>
                  <a:cubicBezTo>
                    <a:pt x="152" y="140"/>
                    <a:pt x="390" y="70"/>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6" name="Google Shape;65986;p27"/>
            <p:cNvSpPr/>
            <p:nvPr/>
          </p:nvSpPr>
          <p:spPr>
            <a:xfrm>
              <a:off x="2031009" y="1767491"/>
              <a:ext cx="34086" cy="8822"/>
            </a:xfrm>
            <a:custGeom>
              <a:avLst/>
              <a:gdLst/>
              <a:ahLst/>
              <a:cxnLst/>
              <a:rect l="l" t="t" r="r" b="b"/>
              <a:pathLst>
                <a:path w="955" h="293" extrusionOk="0">
                  <a:moveTo>
                    <a:pt x="76" y="177"/>
                  </a:moveTo>
                  <a:cubicBezTo>
                    <a:pt x="323" y="182"/>
                    <a:pt x="346" y="293"/>
                    <a:pt x="655" y="268"/>
                  </a:cubicBezTo>
                  <a:cubicBezTo>
                    <a:pt x="954" y="45"/>
                    <a:pt x="0" y="1"/>
                    <a:pt x="76"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7" name="Google Shape;65987;p27"/>
            <p:cNvSpPr/>
            <p:nvPr/>
          </p:nvSpPr>
          <p:spPr>
            <a:xfrm>
              <a:off x="4728348" y="1769328"/>
              <a:ext cx="14063" cy="4246"/>
            </a:xfrm>
            <a:custGeom>
              <a:avLst/>
              <a:gdLst/>
              <a:ahLst/>
              <a:cxnLst/>
              <a:rect l="l" t="t" r="r" b="b"/>
              <a:pathLst>
                <a:path w="394" h="141" extrusionOk="0">
                  <a:moveTo>
                    <a:pt x="101" y="116"/>
                  </a:moveTo>
                  <a:cubicBezTo>
                    <a:pt x="154" y="141"/>
                    <a:pt x="394" y="73"/>
                    <a:pt x="293" y="24"/>
                  </a:cubicBezTo>
                  <a:cubicBezTo>
                    <a:pt x="241" y="1"/>
                    <a:pt x="1"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8" name="Google Shape;65988;p27"/>
            <p:cNvSpPr/>
            <p:nvPr/>
          </p:nvSpPr>
          <p:spPr>
            <a:xfrm>
              <a:off x="4105561" y="1766798"/>
              <a:ext cx="13777" cy="6745"/>
            </a:xfrm>
            <a:custGeom>
              <a:avLst/>
              <a:gdLst/>
              <a:ahLst/>
              <a:cxnLst/>
              <a:rect l="l" t="t" r="r" b="b"/>
              <a:pathLst>
                <a:path w="386" h="224" extrusionOk="0">
                  <a:moveTo>
                    <a:pt x="385" y="108"/>
                  </a:moveTo>
                  <a:cubicBezTo>
                    <a:pt x="346" y="0"/>
                    <a:pt x="174" y="54"/>
                    <a:pt x="0" y="108"/>
                  </a:cubicBezTo>
                  <a:cubicBezTo>
                    <a:pt x="3" y="200"/>
                    <a:pt x="338" y="223"/>
                    <a:pt x="385" y="1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9" name="Google Shape;65989;p27"/>
            <p:cNvSpPr/>
            <p:nvPr/>
          </p:nvSpPr>
          <p:spPr>
            <a:xfrm>
              <a:off x="1283479" y="1767371"/>
              <a:ext cx="13777" cy="2710"/>
            </a:xfrm>
            <a:custGeom>
              <a:avLst/>
              <a:gdLst/>
              <a:ahLst/>
              <a:cxnLst/>
              <a:rect l="l" t="t" r="r" b="b"/>
              <a:pathLst>
                <a:path w="386" h="90" extrusionOk="0">
                  <a:moveTo>
                    <a:pt x="385" y="1"/>
                  </a:moveTo>
                  <a:cubicBezTo>
                    <a:pt x="235" y="20"/>
                    <a:pt x="4" y="2"/>
                    <a:pt x="0" y="89"/>
                  </a:cubicBezTo>
                  <a:cubicBezTo>
                    <a:pt x="151" y="70"/>
                    <a:pt x="380" y="88"/>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0" name="Google Shape;65990;p27"/>
            <p:cNvSpPr/>
            <p:nvPr/>
          </p:nvSpPr>
          <p:spPr>
            <a:xfrm>
              <a:off x="762021" y="1759151"/>
              <a:ext cx="27198" cy="10930"/>
            </a:xfrm>
            <a:custGeom>
              <a:avLst/>
              <a:gdLst/>
              <a:ahLst/>
              <a:cxnLst/>
              <a:rect l="l" t="t" r="r" b="b"/>
              <a:pathLst>
                <a:path w="762" h="363" extrusionOk="0">
                  <a:moveTo>
                    <a:pt x="533" y="362"/>
                  </a:moveTo>
                  <a:cubicBezTo>
                    <a:pt x="650" y="359"/>
                    <a:pt x="762" y="349"/>
                    <a:pt x="724" y="274"/>
                  </a:cubicBezTo>
                  <a:cubicBezTo>
                    <a:pt x="408" y="270"/>
                    <a:pt x="618" y="20"/>
                    <a:pt x="339" y="1"/>
                  </a:cubicBezTo>
                  <a:cubicBezTo>
                    <a:pt x="1" y="186"/>
                    <a:pt x="480" y="178"/>
                    <a:pt x="144"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1" name="Google Shape;65991;p27"/>
            <p:cNvSpPr/>
            <p:nvPr/>
          </p:nvSpPr>
          <p:spPr>
            <a:xfrm>
              <a:off x="4511592" y="1761168"/>
              <a:ext cx="13920" cy="7467"/>
            </a:xfrm>
            <a:custGeom>
              <a:avLst/>
              <a:gdLst/>
              <a:ahLst/>
              <a:cxnLst/>
              <a:rect l="l" t="t" r="r" b="b"/>
              <a:pathLst>
                <a:path w="390" h="248" extrusionOk="0">
                  <a:moveTo>
                    <a:pt x="389" y="115"/>
                  </a:moveTo>
                  <a:cubicBezTo>
                    <a:pt x="384" y="21"/>
                    <a:pt x="50" y="0"/>
                    <a:pt x="0" y="115"/>
                  </a:cubicBezTo>
                  <a:cubicBezTo>
                    <a:pt x="220" y="105"/>
                    <a:pt x="303" y="247"/>
                    <a:pt x="38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2" name="Google Shape;65992;p27"/>
            <p:cNvSpPr/>
            <p:nvPr/>
          </p:nvSpPr>
          <p:spPr>
            <a:xfrm>
              <a:off x="874486" y="1756411"/>
              <a:ext cx="25592" cy="10990"/>
            </a:xfrm>
            <a:custGeom>
              <a:avLst/>
              <a:gdLst/>
              <a:ahLst/>
              <a:cxnLst/>
              <a:rect l="l" t="t" r="r" b="b"/>
              <a:pathLst>
                <a:path w="717" h="365" extrusionOk="0">
                  <a:moveTo>
                    <a:pt x="83" y="365"/>
                  </a:moveTo>
                  <a:lnTo>
                    <a:pt x="660" y="365"/>
                  </a:lnTo>
                  <a:cubicBezTo>
                    <a:pt x="716" y="157"/>
                    <a:pt x="614" y="21"/>
                    <a:pt x="275" y="0"/>
                  </a:cubicBezTo>
                  <a:cubicBezTo>
                    <a:pt x="215" y="123"/>
                    <a:pt x="1" y="173"/>
                    <a:pt x="83"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3" name="Google Shape;65993;p27"/>
            <p:cNvSpPr/>
            <p:nvPr/>
          </p:nvSpPr>
          <p:spPr>
            <a:xfrm>
              <a:off x="4619595" y="1751293"/>
              <a:ext cx="36621" cy="17976"/>
            </a:xfrm>
            <a:custGeom>
              <a:avLst/>
              <a:gdLst/>
              <a:ahLst/>
              <a:cxnLst/>
              <a:rect l="l" t="t" r="r" b="b"/>
              <a:pathLst>
                <a:path w="1026" h="597" extrusionOk="0">
                  <a:moveTo>
                    <a:pt x="1026" y="170"/>
                  </a:moveTo>
                  <a:cubicBezTo>
                    <a:pt x="411" y="225"/>
                    <a:pt x="429" y="1"/>
                    <a:pt x="61" y="170"/>
                  </a:cubicBezTo>
                  <a:cubicBezTo>
                    <a:pt x="0" y="596"/>
                    <a:pt x="953" y="413"/>
                    <a:pt x="1026" y="1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4" name="Google Shape;65994;p27"/>
            <p:cNvSpPr/>
            <p:nvPr/>
          </p:nvSpPr>
          <p:spPr>
            <a:xfrm>
              <a:off x="1214593" y="1758759"/>
              <a:ext cx="7031" cy="6203"/>
            </a:xfrm>
            <a:custGeom>
              <a:avLst/>
              <a:gdLst/>
              <a:ahLst/>
              <a:cxnLst/>
              <a:rect l="l" t="t" r="r" b="b"/>
              <a:pathLst>
                <a:path w="197" h="206" extrusionOk="0">
                  <a:moveTo>
                    <a:pt x="194" y="104"/>
                  </a:moveTo>
                  <a:cubicBezTo>
                    <a:pt x="197" y="54"/>
                    <a:pt x="39" y="1"/>
                    <a:pt x="1" y="104"/>
                  </a:cubicBezTo>
                  <a:cubicBezTo>
                    <a:pt x="1" y="154"/>
                    <a:pt x="159"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5" name="Google Shape;65995;p27"/>
            <p:cNvSpPr/>
            <p:nvPr/>
          </p:nvSpPr>
          <p:spPr>
            <a:xfrm>
              <a:off x="5826301" y="1753671"/>
              <a:ext cx="20737" cy="8220"/>
            </a:xfrm>
            <a:custGeom>
              <a:avLst/>
              <a:gdLst/>
              <a:ahLst/>
              <a:cxnLst/>
              <a:rect l="l" t="t" r="r" b="b"/>
              <a:pathLst>
                <a:path w="581" h="273" extrusionOk="0">
                  <a:moveTo>
                    <a:pt x="580" y="0"/>
                  </a:moveTo>
                  <a:lnTo>
                    <a:pt x="1" y="0"/>
                  </a:lnTo>
                  <a:lnTo>
                    <a:pt x="1" y="273"/>
                  </a:lnTo>
                  <a:lnTo>
                    <a:pt x="580"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6" name="Google Shape;65996;p27"/>
            <p:cNvSpPr/>
            <p:nvPr/>
          </p:nvSpPr>
          <p:spPr>
            <a:xfrm>
              <a:off x="4717177" y="1753671"/>
              <a:ext cx="14812" cy="9485"/>
            </a:xfrm>
            <a:custGeom>
              <a:avLst/>
              <a:gdLst/>
              <a:ahLst/>
              <a:cxnLst/>
              <a:rect l="l" t="t" r="r" b="b"/>
              <a:pathLst>
                <a:path w="415" h="315" extrusionOk="0">
                  <a:moveTo>
                    <a:pt x="414" y="273"/>
                  </a:moveTo>
                  <a:lnTo>
                    <a:pt x="414" y="90"/>
                  </a:lnTo>
                  <a:cubicBezTo>
                    <a:pt x="219" y="90"/>
                    <a:pt x="185" y="16"/>
                    <a:pt x="27" y="0"/>
                  </a:cubicBezTo>
                  <a:cubicBezTo>
                    <a:pt x="46" y="144"/>
                    <a:pt x="1" y="315"/>
                    <a:pt x="414"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7" name="Google Shape;65997;p27"/>
            <p:cNvSpPr/>
            <p:nvPr/>
          </p:nvSpPr>
          <p:spPr>
            <a:xfrm>
              <a:off x="860066" y="1755658"/>
              <a:ext cx="13991" cy="4276"/>
            </a:xfrm>
            <a:custGeom>
              <a:avLst/>
              <a:gdLst/>
              <a:ahLst/>
              <a:cxnLst/>
              <a:rect l="l" t="t" r="r" b="b"/>
              <a:pathLst>
                <a:path w="392" h="142" extrusionOk="0">
                  <a:moveTo>
                    <a:pt x="294" y="25"/>
                  </a:moveTo>
                  <a:cubicBezTo>
                    <a:pt x="240" y="1"/>
                    <a:pt x="0" y="70"/>
                    <a:pt x="98" y="117"/>
                  </a:cubicBezTo>
                  <a:cubicBezTo>
                    <a:pt x="154" y="142"/>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8" name="Google Shape;65998;p27"/>
            <p:cNvSpPr/>
            <p:nvPr/>
          </p:nvSpPr>
          <p:spPr>
            <a:xfrm>
              <a:off x="8834195" y="1750359"/>
              <a:ext cx="13884" cy="6745"/>
            </a:xfrm>
            <a:custGeom>
              <a:avLst/>
              <a:gdLst/>
              <a:ahLst/>
              <a:cxnLst/>
              <a:rect l="l" t="t" r="r" b="b"/>
              <a:pathLst>
                <a:path w="389" h="224" extrusionOk="0">
                  <a:moveTo>
                    <a:pt x="388" y="110"/>
                  </a:moveTo>
                  <a:cubicBezTo>
                    <a:pt x="346" y="0"/>
                    <a:pt x="173" y="54"/>
                    <a:pt x="0" y="110"/>
                  </a:cubicBezTo>
                  <a:cubicBezTo>
                    <a:pt x="6" y="201"/>
                    <a:pt x="337" y="224"/>
                    <a:pt x="388"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9" name="Google Shape;65999;p27"/>
            <p:cNvSpPr/>
            <p:nvPr/>
          </p:nvSpPr>
          <p:spPr>
            <a:xfrm>
              <a:off x="9050916" y="1747439"/>
              <a:ext cx="14063" cy="4276"/>
            </a:xfrm>
            <a:custGeom>
              <a:avLst/>
              <a:gdLst/>
              <a:ahLst/>
              <a:cxnLst/>
              <a:rect l="l" t="t" r="r" b="b"/>
              <a:pathLst>
                <a:path w="394" h="142" extrusionOk="0">
                  <a:moveTo>
                    <a:pt x="292" y="26"/>
                  </a:moveTo>
                  <a:cubicBezTo>
                    <a:pt x="240" y="1"/>
                    <a:pt x="1" y="70"/>
                    <a:pt x="100" y="117"/>
                  </a:cubicBezTo>
                  <a:cubicBezTo>
                    <a:pt x="152" y="142"/>
                    <a:pt x="394"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0" name="Google Shape;66000;p27"/>
            <p:cNvSpPr/>
            <p:nvPr/>
          </p:nvSpPr>
          <p:spPr>
            <a:xfrm>
              <a:off x="8968289" y="1747439"/>
              <a:ext cx="14063" cy="4276"/>
            </a:xfrm>
            <a:custGeom>
              <a:avLst/>
              <a:gdLst/>
              <a:ahLst/>
              <a:cxnLst/>
              <a:rect l="l" t="t" r="r" b="b"/>
              <a:pathLst>
                <a:path w="394" h="142" extrusionOk="0">
                  <a:moveTo>
                    <a:pt x="295" y="26"/>
                  </a:moveTo>
                  <a:cubicBezTo>
                    <a:pt x="242" y="1"/>
                    <a:pt x="0" y="70"/>
                    <a:pt x="103" y="117"/>
                  </a:cubicBezTo>
                  <a:cubicBezTo>
                    <a:pt x="155" y="142"/>
                    <a:pt x="393"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1" name="Google Shape;66001;p27"/>
            <p:cNvSpPr/>
            <p:nvPr/>
          </p:nvSpPr>
          <p:spPr>
            <a:xfrm>
              <a:off x="8625790" y="1736449"/>
              <a:ext cx="22665" cy="11773"/>
            </a:xfrm>
            <a:custGeom>
              <a:avLst/>
              <a:gdLst/>
              <a:ahLst/>
              <a:cxnLst/>
              <a:rect l="l" t="t" r="r" b="b"/>
              <a:pathLst>
                <a:path w="635" h="391" extrusionOk="0">
                  <a:moveTo>
                    <a:pt x="635" y="391"/>
                  </a:moveTo>
                  <a:lnTo>
                    <a:pt x="635" y="29"/>
                  </a:lnTo>
                  <a:cubicBezTo>
                    <a:pt x="125" y="0"/>
                    <a:pt x="1" y="154"/>
                    <a:pt x="54" y="3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2" name="Google Shape;66002;p27"/>
            <p:cNvSpPr/>
            <p:nvPr/>
          </p:nvSpPr>
          <p:spPr>
            <a:xfrm>
              <a:off x="1768602" y="1744699"/>
              <a:ext cx="14099" cy="4276"/>
            </a:xfrm>
            <a:custGeom>
              <a:avLst/>
              <a:gdLst/>
              <a:ahLst/>
              <a:cxnLst/>
              <a:rect l="l" t="t" r="r" b="b"/>
              <a:pathLst>
                <a:path w="395" h="142" extrusionOk="0">
                  <a:moveTo>
                    <a:pt x="293" y="25"/>
                  </a:moveTo>
                  <a:cubicBezTo>
                    <a:pt x="239" y="0"/>
                    <a:pt x="1" y="70"/>
                    <a:pt x="100" y="117"/>
                  </a:cubicBezTo>
                  <a:cubicBezTo>
                    <a:pt x="153"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3" name="Google Shape;66003;p27"/>
            <p:cNvSpPr/>
            <p:nvPr/>
          </p:nvSpPr>
          <p:spPr>
            <a:xfrm>
              <a:off x="1744689" y="1731812"/>
              <a:ext cx="22986" cy="13700"/>
            </a:xfrm>
            <a:custGeom>
              <a:avLst/>
              <a:gdLst/>
              <a:ahLst/>
              <a:cxnLst/>
              <a:rect l="l" t="t" r="r" b="b"/>
              <a:pathLst>
                <a:path w="644" h="455" extrusionOk="0">
                  <a:moveTo>
                    <a:pt x="1" y="92"/>
                  </a:moveTo>
                  <a:lnTo>
                    <a:pt x="1" y="455"/>
                  </a:lnTo>
                  <a:lnTo>
                    <a:pt x="578" y="455"/>
                  </a:lnTo>
                  <a:cubicBezTo>
                    <a:pt x="629" y="217"/>
                    <a:pt x="643" y="0"/>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4" name="Google Shape;66004;p27"/>
            <p:cNvSpPr/>
            <p:nvPr/>
          </p:nvSpPr>
          <p:spPr>
            <a:xfrm>
              <a:off x="8118324" y="1731812"/>
              <a:ext cx="26948" cy="13038"/>
            </a:xfrm>
            <a:custGeom>
              <a:avLst/>
              <a:gdLst/>
              <a:ahLst/>
              <a:cxnLst/>
              <a:rect l="l" t="t" r="r" b="b"/>
              <a:pathLst>
                <a:path w="755" h="433" extrusionOk="0">
                  <a:moveTo>
                    <a:pt x="194" y="0"/>
                  </a:moveTo>
                  <a:cubicBezTo>
                    <a:pt x="212" y="158"/>
                    <a:pt x="154" y="282"/>
                    <a:pt x="1" y="362"/>
                  </a:cubicBezTo>
                  <a:cubicBezTo>
                    <a:pt x="660" y="432"/>
                    <a:pt x="754" y="16"/>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5" name="Google Shape;66005;p27"/>
            <p:cNvSpPr/>
            <p:nvPr/>
          </p:nvSpPr>
          <p:spPr>
            <a:xfrm>
              <a:off x="3905901" y="1736600"/>
              <a:ext cx="13777" cy="7407"/>
            </a:xfrm>
            <a:custGeom>
              <a:avLst/>
              <a:gdLst/>
              <a:ahLst/>
              <a:cxnLst/>
              <a:rect l="l" t="t" r="r" b="b"/>
              <a:pathLst>
                <a:path w="386" h="246" extrusionOk="0">
                  <a:moveTo>
                    <a:pt x="386" y="113"/>
                  </a:moveTo>
                  <a:cubicBezTo>
                    <a:pt x="383" y="21"/>
                    <a:pt x="49" y="1"/>
                    <a:pt x="1" y="113"/>
                  </a:cubicBezTo>
                  <a:cubicBezTo>
                    <a:pt x="216" y="104"/>
                    <a:pt x="304" y="246"/>
                    <a:pt x="386" y="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6" name="Google Shape;66006;p27"/>
            <p:cNvSpPr/>
            <p:nvPr/>
          </p:nvSpPr>
          <p:spPr>
            <a:xfrm>
              <a:off x="1541388" y="1739279"/>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7" name="Google Shape;66007;p27"/>
            <p:cNvSpPr/>
            <p:nvPr/>
          </p:nvSpPr>
          <p:spPr>
            <a:xfrm>
              <a:off x="560719" y="1736931"/>
              <a:ext cx="6960" cy="6233"/>
            </a:xfrm>
            <a:custGeom>
              <a:avLst/>
              <a:gdLst/>
              <a:ahLst/>
              <a:cxnLst/>
              <a:rect l="l" t="t" r="r" b="b"/>
              <a:pathLst>
                <a:path w="195" h="207" extrusionOk="0">
                  <a:moveTo>
                    <a:pt x="195" y="102"/>
                  </a:moveTo>
                  <a:cubicBezTo>
                    <a:pt x="195" y="54"/>
                    <a:pt x="34" y="0"/>
                    <a:pt x="0" y="102"/>
                  </a:cubicBezTo>
                  <a:cubicBezTo>
                    <a:pt x="0" y="153"/>
                    <a:pt x="158" y="206"/>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8" name="Google Shape;66008;p27"/>
            <p:cNvSpPr/>
            <p:nvPr/>
          </p:nvSpPr>
          <p:spPr>
            <a:xfrm>
              <a:off x="271615" y="1733649"/>
              <a:ext cx="27662" cy="9966"/>
            </a:xfrm>
            <a:custGeom>
              <a:avLst/>
              <a:gdLst/>
              <a:ahLst/>
              <a:cxnLst/>
              <a:rect l="l" t="t" r="r" b="b"/>
              <a:pathLst>
                <a:path w="775" h="331" extrusionOk="0">
                  <a:moveTo>
                    <a:pt x="775" y="122"/>
                  </a:moveTo>
                  <a:cubicBezTo>
                    <a:pt x="515" y="2"/>
                    <a:pt x="54" y="1"/>
                    <a:pt x="1" y="211"/>
                  </a:cubicBezTo>
                  <a:cubicBezTo>
                    <a:pt x="257" y="328"/>
                    <a:pt x="719" y="331"/>
                    <a:pt x="775" y="12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9" name="Google Shape;66009;p27"/>
            <p:cNvSpPr/>
            <p:nvPr/>
          </p:nvSpPr>
          <p:spPr>
            <a:xfrm>
              <a:off x="4135935" y="1723442"/>
              <a:ext cx="37120" cy="16560"/>
            </a:xfrm>
            <a:custGeom>
              <a:avLst/>
              <a:gdLst/>
              <a:ahLst/>
              <a:cxnLst/>
              <a:rect l="l" t="t" r="r" b="b"/>
              <a:pathLst>
                <a:path w="1040" h="550" extrusionOk="0">
                  <a:moveTo>
                    <a:pt x="884" y="550"/>
                  </a:moveTo>
                  <a:cubicBezTo>
                    <a:pt x="1039" y="0"/>
                    <a:pt x="0" y="490"/>
                    <a:pt x="884" y="5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0" name="Google Shape;66010;p27"/>
            <p:cNvSpPr/>
            <p:nvPr/>
          </p:nvSpPr>
          <p:spPr>
            <a:xfrm>
              <a:off x="860887" y="1731993"/>
              <a:ext cx="34086" cy="8792"/>
            </a:xfrm>
            <a:custGeom>
              <a:avLst/>
              <a:gdLst/>
              <a:ahLst/>
              <a:cxnLst/>
              <a:rect l="l" t="t" r="r" b="b"/>
              <a:pathLst>
                <a:path w="955" h="292" extrusionOk="0">
                  <a:moveTo>
                    <a:pt x="75" y="177"/>
                  </a:moveTo>
                  <a:cubicBezTo>
                    <a:pt x="322" y="181"/>
                    <a:pt x="344" y="292"/>
                    <a:pt x="656" y="266"/>
                  </a:cubicBezTo>
                  <a:cubicBezTo>
                    <a:pt x="955" y="44"/>
                    <a:pt x="1" y="1"/>
                    <a:pt x="75"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1" name="Google Shape;66011;p27"/>
            <p:cNvSpPr/>
            <p:nvPr/>
          </p:nvSpPr>
          <p:spPr>
            <a:xfrm>
              <a:off x="6958482" y="1733800"/>
              <a:ext cx="13956" cy="4246"/>
            </a:xfrm>
            <a:custGeom>
              <a:avLst/>
              <a:gdLst/>
              <a:ahLst/>
              <a:cxnLst/>
              <a:rect l="l" t="t" r="r" b="b"/>
              <a:pathLst>
                <a:path w="391" h="141" extrusionOk="0">
                  <a:moveTo>
                    <a:pt x="293" y="26"/>
                  </a:moveTo>
                  <a:cubicBezTo>
                    <a:pt x="239" y="1"/>
                    <a:pt x="1" y="69"/>
                    <a:pt x="97" y="117"/>
                  </a:cubicBezTo>
                  <a:cubicBezTo>
                    <a:pt x="153" y="141"/>
                    <a:pt x="391"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2" name="Google Shape;66012;p27"/>
            <p:cNvSpPr/>
            <p:nvPr/>
          </p:nvSpPr>
          <p:spPr>
            <a:xfrm>
              <a:off x="5981739" y="1726333"/>
              <a:ext cx="25556" cy="11020"/>
            </a:xfrm>
            <a:custGeom>
              <a:avLst/>
              <a:gdLst/>
              <a:ahLst/>
              <a:cxnLst/>
              <a:rect l="l" t="t" r="r" b="b"/>
              <a:pathLst>
                <a:path w="716" h="366" extrusionOk="0">
                  <a:moveTo>
                    <a:pt x="662" y="365"/>
                  </a:moveTo>
                  <a:cubicBezTo>
                    <a:pt x="715" y="158"/>
                    <a:pt x="612" y="22"/>
                    <a:pt x="277" y="1"/>
                  </a:cubicBezTo>
                  <a:cubicBezTo>
                    <a:pt x="214" y="124"/>
                    <a:pt x="0" y="173"/>
                    <a:pt x="84"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3" name="Google Shape;66013;p27"/>
            <p:cNvSpPr/>
            <p:nvPr/>
          </p:nvSpPr>
          <p:spPr>
            <a:xfrm>
              <a:off x="2912347" y="1722599"/>
              <a:ext cx="39726" cy="15808"/>
            </a:xfrm>
            <a:custGeom>
              <a:avLst/>
              <a:gdLst/>
              <a:ahLst/>
              <a:cxnLst/>
              <a:rect l="l" t="t" r="r" b="b"/>
              <a:pathLst>
                <a:path w="1113" h="525" extrusionOk="0">
                  <a:moveTo>
                    <a:pt x="648" y="306"/>
                  </a:moveTo>
                  <a:cubicBezTo>
                    <a:pt x="1112" y="1"/>
                    <a:pt x="0" y="524"/>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4" name="Google Shape;66014;p27"/>
            <p:cNvSpPr/>
            <p:nvPr/>
          </p:nvSpPr>
          <p:spPr>
            <a:xfrm>
              <a:off x="2177345" y="1723593"/>
              <a:ext cx="14705" cy="9515"/>
            </a:xfrm>
            <a:custGeom>
              <a:avLst/>
              <a:gdLst/>
              <a:ahLst/>
              <a:cxnLst/>
              <a:rect l="l" t="t" r="r" b="b"/>
              <a:pathLst>
                <a:path w="412" h="316" extrusionOk="0">
                  <a:moveTo>
                    <a:pt x="411" y="273"/>
                  </a:moveTo>
                  <a:lnTo>
                    <a:pt x="411" y="92"/>
                  </a:lnTo>
                  <a:cubicBezTo>
                    <a:pt x="218" y="92"/>
                    <a:pt x="182" y="18"/>
                    <a:pt x="26" y="1"/>
                  </a:cubicBezTo>
                  <a:cubicBezTo>
                    <a:pt x="46" y="144"/>
                    <a:pt x="0" y="315"/>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5" name="Google Shape;66015;p27"/>
            <p:cNvSpPr/>
            <p:nvPr/>
          </p:nvSpPr>
          <p:spPr>
            <a:xfrm>
              <a:off x="1909763" y="1729103"/>
              <a:ext cx="13920" cy="2740"/>
            </a:xfrm>
            <a:custGeom>
              <a:avLst/>
              <a:gdLst/>
              <a:ahLst/>
              <a:cxnLst/>
              <a:rect l="l" t="t" r="r" b="b"/>
              <a:pathLst>
                <a:path w="390" h="91" extrusionOk="0">
                  <a:moveTo>
                    <a:pt x="390" y="0"/>
                  </a:moveTo>
                  <a:cubicBezTo>
                    <a:pt x="240" y="20"/>
                    <a:pt x="6" y="2"/>
                    <a:pt x="1" y="90"/>
                  </a:cubicBezTo>
                  <a:cubicBezTo>
                    <a:pt x="153" y="71"/>
                    <a:pt x="384" y="88"/>
                    <a:pt x="3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6" name="Google Shape;66016;p27"/>
            <p:cNvSpPr/>
            <p:nvPr/>
          </p:nvSpPr>
          <p:spPr>
            <a:xfrm>
              <a:off x="3998736" y="1725550"/>
              <a:ext cx="13991" cy="4336"/>
            </a:xfrm>
            <a:custGeom>
              <a:avLst/>
              <a:gdLst/>
              <a:ahLst/>
              <a:cxnLst/>
              <a:rect l="l" t="t" r="r" b="b"/>
              <a:pathLst>
                <a:path w="392" h="144" extrusionOk="0">
                  <a:moveTo>
                    <a:pt x="291" y="27"/>
                  </a:moveTo>
                  <a:cubicBezTo>
                    <a:pt x="242" y="1"/>
                    <a:pt x="0" y="69"/>
                    <a:pt x="99" y="118"/>
                  </a:cubicBezTo>
                  <a:cubicBezTo>
                    <a:pt x="153" y="143"/>
                    <a:pt x="392" y="73"/>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7" name="Google Shape;66017;p27"/>
            <p:cNvSpPr/>
            <p:nvPr/>
          </p:nvSpPr>
          <p:spPr>
            <a:xfrm>
              <a:off x="804994" y="1725550"/>
              <a:ext cx="13991" cy="4336"/>
            </a:xfrm>
            <a:custGeom>
              <a:avLst/>
              <a:gdLst/>
              <a:ahLst/>
              <a:cxnLst/>
              <a:rect l="l" t="t" r="r" b="b"/>
              <a:pathLst>
                <a:path w="392" h="144" extrusionOk="0">
                  <a:moveTo>
                    <a:pt x="291" y="27"/>
                  </a:moveTo>
                  <a:cubicBezTo>
                    <a:pt x="238" y="1"/>
                    <a:pt x="0" y="69"/>
                    <a:pt x="99" y="118"/>
                  </a:cubicBezTo>
                  <a:cubicBezTo>
                    <a:pt x="153" y="143"/>
                    <a:pt x="392" y="73"/>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8" name="Google Shape;66018;p27"/>
            <p:cNvSpPr/>
            <p:nvPr/>
          </p:nvSpPr>
          <p:spPr>
            <a:xfrm>
              <a:off x="6982645" y="1720853"/>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9" name="Google Shape;66019;p27"/>
            <p:cNvSpPr/>
            <p:nvPr/>
          </p:nvSpPr>
          <p:spPr>
            <a:xfrm>
              <a:off x="3155694" y="1718143"/>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0" name="Google Shape;66020;p27"/>
            <p:cNvSpPr/>
            <p:nvPr/>
          </p:nvSpPr>
          <p:spPr>
            <a:xfrm>
              <a:off x="2086081" y="1715524"/>
              <a:ext cx="34086" cy="8852"/>
            </a:xfrm>
            <a:custGeom>
              <a:avLst/>
              <a:gdLst/>
              <a:ahLst/>
              <a:cxnLst/>
              <a:rect l="l" t="t" r="r" b="b"/>
              <a:pathLst>
                <a:path w="955" h="294" extrusionOk="0">
                  <a:moveTo>
                    <a:pt x="76" y="177"/>
                  </a:moveTo>
                  <a:cubicBezTo>
                    <a:pt x="321" y="182"/>
                    <a:pt x="341" y="293"/>
                    <a:pt x="654" y="269"/>
                  </a:cubicBezTo>
                  <a:cubicBezTo>
                    <a:pt x="954" y="45"/>
                    <a:pt x="0" y="1"/>
                    <a:pt x="76"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1" name="Google Shape;66021;p27"/>
            <p:cNvSpPr/>
            <p:nvPr/>
          </p:nvSpPr>
          <p:spPr>
            <a:xfrm>
              <a:off x="3138455" y="1717330"/>
              <a:ext cx="13920" cy="4336"/>
            </a:xfrm>
            <a:custGeom>
              <a:avLst/>
              <a:gdLst/>
              <a:ahLst/>
              <a:cxnLst/>
              <a:rect l="l" t="t" r="r" b="b"/>
              <a:pathLst>
                <a:path w="390" h="144" extrusionOk="0">
                  <a:moveTo>
                    <a:pt x="290" y="27"/>
                  </a:moveTo>
                  <a:cubicBezTo>
                    <a:pt x="236" y="1"/>
                    <a:pt x="0" y="71"/>
                    <a:pt x="98" y="117"/>
                  </a:cubicBezTo>
                  <a:cubicBezTo>
                    <a:pt x="151" y="143"/>
                    <a:pt x="389" y="73"/>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2" name="Google Shape;66022;p27"/>
            <p:cNvSpPr/>
            <p:nvPr/>
          </p:nvSpPr>
          <p:spPr>
            <a:xfrm>
              <a:off x="2226528" y="1718143"/>
              <a:ext cx="13742" cy="2740"/>
            </a:xfrm>
            <a:custGeom>
              <a:avLst/>
              <a:gdLst/>
              <a:ahLst/>
              <a:cxnLst/>
              <a:rect l="l" t="t" r="r" b="b"/>
              <a:pathLst>
                <a:path w="385" h="91" extrusionOk="0">
                  <a:moveTo>
                    <a:pt x="384" y="0"/>
                  </a:moveTo>
                  <a:cubicBezTo>
                    <a:pt x="236" y="20"/>
                    <a:pt x="2" y="1"/>
                    <a:pt x="1" y="90"/>
                  </a:cubicBezTo>
                  <a:cubicBezTo>
                    <a:pt x="148" y="71"/>
                    <a:pt x="377"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3" name="Google Shape;66023;p27"/>
            <p:cNvSpPr/>
            <p:nvPr/>
          </p:nvSpPr>
          <p:spPr>
            <a:xfrm>
              <a:off x="2081869" y="2385228"/>
              <a:ext cx="50648" cy="16440"/>
            </a:xfrm>
            <a:custGeom>
              <a:avLst/>
              <a:gdLst/>
              <a:ahLst/>
              <a:cxnLst/>
              <a:rect l="l" t="t" r="r" b="b"/>
              <a:pathLst>
                <a:path w="1419" h="546" extrusionOk="0">
                  <a:moveTo>
                    <a:pt x="194" y="545"/>
                  </a:moveTo>
                  <a:cubicBezTo>
                    <a:pt x="1418" y="479"/>
                    <a:pt x="207" y="1"/>
                    <a:pt x="1" y="271"/>
                  </a:cubicBezTo>
                  <a:cubicBezTo>
                    <a:pt x="228" y="288"/>
                    <a:pt x="209" y="417"/>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4" name="Google Shape;66024;p27"/>
            <p:cNvSpPr/>
            <p:nvPr/>
          </p:nvSpPr>
          <p:spPr>
            <a:xfrm>
              <a:off x="8772305" y="2095403"/>
              <a:ext cx="34443" cy="10990"/>
            </a:xfrm>
            <a:custGeom>
              <a:avLst/>
              <a:gdLst/>
              <a:ahLst/>
              <a:cxnLst/>
              <a:rect l="l" t="t" r="r" b="b"/>
              <a:pathLst>
                <a:path w="965" h="365" extrusionOk="0">
                  <a:moveTo>
                    <a:pt x="964" y="364"/>
                  </a:moveTo>
                  <a:cubicBezTo>
                    <a:pt x="898" y="123"/>
                    <a:pt x="459" y="57"/>
                    <a:pt x="1" y="0"/>
                  </a:cubicBezTo>
                  <a:cubicBezTo>
                    <a:pt x="79" y="236"/>
                    <a:pt x="601" y="262"/>
                    <a:pt x="964"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5" name="Google Shape;66025;p27"/>
            <p:cNvSpPr/>
            <p:nvPr/>
          </p:nvSpPr>
          <p:spPr>
            <a:xfrm>
              <a:off x="9095424" y="1868505"/>
              <a:ext cx="36728" cy="16290"/>
            </a:xfrm>
            <a:custGeom>
              <a:avLst/>
              <a:gdLst/>
              <a:ahLst/>
              <a:cxnLst/>
              <a:rect l="l" t="t" r="r" b="b"/>
              <a:pathLst>
                <a:path w="1029" h="541" extrusionOk="0">
                  <a:moveTo>
                    <a:pt x="204" y="455"/>
                  </a:moveTo>
                  <a:cubicBezTo>
                    <a:pt x="793" y="541"/>
                    <a:pt x="1029" y="9"/>
                    <a:pt x="780" y="0"/>
                  </a:cubicBezTo>
                  <a:cubicBezTo>
                    <a:pt x="610" y="161"/>
                    <a:pt x="0" y="116"/>
                    <a:pt x="20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6" name="Google Shape;66026;p27"/>
            <p:cNvSpPr/>
            <p:nvPr/>
          </p:nvSpPr>
          <p:spPr>
            <a:xfrm>
              <a:off x="835332" y="1796094"/>
              <a:ext cx="35193" cy="10147"/>
            </a:xfrm>
            <a:custGeom>
              <a:avLst/>
              <a:gdLst/>
              <a:ahLst/>
              <a:cxnLst/>
              <a:rect l="l" t="t" r="r" b="b"/>
              <a:pathLst>
                <a:path w="986" h="337" extrusionOk="0">
                  <a:moveTo>
                    <a:pt x="406" y="317"/>
                  </a:moveTo>
                  <a:cubicBezTo>
                    <a:pt x="484" y="163"/>
                    <a:pt x="655" y="336"/>
                    <a:pt x="986" y="317"/>
                  </a:cubicBezTo>
                  <a:lnTo>
                    <a:pt x="986" y="43"/>
                  </a:lnTo>
                  <a:cubicBezTo>
                    <a:pt x="612" y="1"/>
                    <a:pt x="0" y="289"/>
                    <a:pt x="406" y="3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7" name="Google Shape;66027;p27"/>
            <p:cNvSpPr/>
            <p:nvPr/>
          </p:nvSpPr>
          <p:spPr>
            <a:xfrm>
              <a:off x="808813" y="1732505"/>
              <a:ext cx="37549" cy="11111"/>
            </a:xfrm>
            <a:custGeom>
              <a:avLst/>
              <a:gdLst/>
              <a:ahLst/>
              <a:cxnLst/>
              <a:rect l="l" t="t" r="r" b="b"/>
              <a:pathLst>
                <a:path w="1052" h="369" extrusionOk="0">
                  <a:moveTo>
                    <a:pt x="960" y="249"/>
                  </a:moveTo>
                  <a:cubicBezTo>
                    <a:pt x="573" y="249"/>
                    <a:pt x="713" y="1"/>
                    <a:pt x="187" y="69"/>
                  </a:cubicBezTo>
                  <a:cubicBezTo>
                    <a:pt x="0" y="291"/>
                    <a:pt x="1051" y="369"/>
                    <a:pt x="960" y="2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8" name="Google Shape;66028;p27"/>
            <p:cNvSpPr/>
            <p:nvPr/>
          </p:nvSpPr>
          <p:spPr>
            <a:xfrm>
              <a:off x="8669406" y="3421051"/>
              <a:ext cx="13777" cy="6745"/>
            </a:xfrm>
            <a:custGeom>
              <a:avLst/>
              <a:gdLst/>
              <a:ahLst/>
              <a:cxnLst/>
              <a:rect l="l" t="t" r="r" b="b"/>
              <a:pathLst>
                <a:path w="386" h="224" extrusionOk="0">
                  <a:moveTo>
                    <a:pt x="385" y="110"/>
                  </a:moveTo>
                  <a:cubicBezTo>
                    <a:pt x="345" y="0"/>
                    <a:pt x="171" y="54"/>
                    <a:pt x="0" y="110"/>
                  </a:cubicBezTo>
                  <a:cubicBezTo>
                    <a:pt x="3" y="199"/>
                    <a:pt x="338" y="223"/>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9" name="Google Shape;66029;p27"/>
            <p:cNvSpPr/>
            <p:nvPr/>
          </p:nvSpPr>
          <p:spPr>
            <a:xfrm>
              <a:off x="8066999" y="3423580"/>
              <a:ext cx="14063" cy="4215"/>
            </a:xfrm>
            <a:custGeom>
              <a:avLst/>
              <a:gdLst/>
              <a:ahLst/>
              <a:cxnLst/>
              <a:rect l="l" t="t" r="r" b="b"/>
              <a:pathLst>
                <a:path w="394" h="140" extrusionOk="0">
                  <a:moveTo>
                    <a:pt x="100" y="115"/>
                  </a:moveTo>
                  <a:cubicBezTo>
                    <a:pt x="156" y="139"/>
                    <a:pt x="393" y="71"/>
                    <a:pt x="294" y="23"/>
                  </a:cubicBezTo>
                  <a:cubicBezTo>
                    <a:pt x="242" y="1"/>
                    <a:pt x="0"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0" name="Google Shape;66030;p27"/>
            <p:cNvSpPr/>
            <p:nvPr/>
          </p:nvSpPr>
          <p:spPr>
            <a:xfrm>
              <a:off x="3244567" y="3421593"/>
              <a:ext cx="21665" cy="6383"/>
            </a:xfrm>
            <a:custGeom>
              <a:avLst/>
              <a:gdLst/>
              <a:ahLst/>
              <a:cxnLst/>
              <a:rect l="l" t="t" r="r" b="b"/>
              <a:pathLst>
                <a:path w="607" h="212" extrusionOk="0">
                  <a:moveTo>
                    <a:pt x="606" y="0"/>
                  </a:moveTo>
                  <a:lnTo>
                    <a:pt x="29" y="0"/>
                  </a:lnTo>
                  <a:cubicBezTo>
                    <a:pt x="1" y="161"/>
                    <a:pt x="221" y="212"/>
                    <a:pt x="606"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1" name="Google Shape;66031;p27"/>
            <p:cNvSpPr/>
            <p:nvPr/>
          </p:nvSpPr>
          <p:spPr>
            <a:xfrm>
              <a:off x="113821" y="3421443"/>
              <a:ext cx="23843" cy="5992"/>
            </a:xfrm>
            <a:custGeom>
              <a:avLst/>
              <a:gdLst/>
              <a:ahLst/>
              <a:cxnLst/>
              <a:rect l="l" t="t" r="r" b="b"/>
              <a:pathLst>
                <a:path w="668" h="199" extrusionOk="0">
                  <a:moveTo>
                    <a:pt x="579" y="5"/>
                  </a:moveTo>
                  <a:cubicBezTo>
                    <a:pt x="246" y="0"/>
                    <a:pt x="83" y="73"/>
                    <a:pt x="1" y="186"/>
                  </a:cubicBezTo>
                  <a:cubicBezTo>
                    <a:pt x="302" y="178"/>
                    <a:pt x="668" y="199"/>
                    <a:pt x="579"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2" name="Google Shape;66032;p27"/>
            <p:cNvSpPr/>
            <p:nvPr/>
          </p:nvSpPr>
          <p:spPr>
            <a:xfrm>
              <a:off x="2670678" y="3420810"/>
              <a:ext cx="14099" cy="4276"/>
            </a:xfrm>
            <a:custGeom>
              <a:avLst/>
              <a:gdLst/>
              <a:ahLst/>
              <a:cxnLst/>
              <a:rect l="l" t="t" r="r" b="b"/>
              <a:pathLst>
                <a:path w="395" h="142" extrusionOk="0">
                  <a:moveTo>
                    <a:pt x="292" y="26"/>
                  </a:moveTo>
                  <a:cubicBezTo>
                    <a:pt x="242" y="0"/>
                    <a:pt x="0" y="68"/>
                    <a:pt x="102" y="118"/>
                  </a:cubicBezTo>
                  <a:cubicBezTo>
                    <a:pt x="155" y="141"/>
                    <a:pt x="395"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3" name="Google Shape;66033;p27"/>
            <p:cNvSpPr/>
            <p:nvPr/>
          </p:nvSpPr>
          <p:spPr>
            <a:xfrm>
              <a:off x="6889989" y="3418101"/>
              <a:ext cx="14170" cy="4215"/>
            </a:xfrm>
            <a:custGeom>
              <a:avLst/>
              <a:gdLst/>
              <a:ahLst/>
              <a:cxnLst/>
              <a:rect l="l" t="t" r="r" b="b"/>
              <a:pathLst>
                <a:path w="397" h="140" extrusionOk="0">
                  <a:moveTo>
                    <a:pt x="101" y="116"/>
                  </a:moveTo>
                  <a:cubicBezTo>
                    <a:pt x="155" y="140"/>
                    <a:pt x="396" y="72"/>
                    <a:pt x="293" y="25"/>
                  </a:cubicBezTo>
                  <a:cubicBezTo>
                    <a:pt x="240" y="0"/>
                    <a:pt x="1" y="68"/>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4" name="Google Shape;66034;p27"/>
            <p:cNvSpPr/>
            <p:nvPr/>
          </p:nvSpPr>
          <p:spPr>
            <a:xfrm>
              <a:off x="5196732" y="3418101"/>
              <a:ext cx="14099" cy="4215"/>
            </a:xfrm>
            <a:custGeom>
              <a:avLst/>
              <a:gdLst/>
              <a:ahLst/>
              <a:cxnLst/>
              <a:rect l="l" t="t" r="r" b="b"/>
              <a:pathLst>
                <a:path w="395" h="140" extrusionOk="0">
                  <a:moveTo>
                    <a:pt x="294" y="25"/>
                  </a:moveTo>
                  <a:cubicBezTo>
                    <a:pt x="241" y="0"/>
                    <a:pt x="1" y="68"/>
                    <a:pt x="102" y="116"/>
                  </a:cubicBezTo>
                  <a:cubicBezTo>
                    <a:pt x="155" y="140"/>
                    <a:pt x="395"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5" name="Google Shape;66035;p27"/>
            <p:cNvSpPr/>
            <p:nvPr/>
          </p:nvSpPr>
          <p:spPr>
            <a:xfrm>
              <a:off x="1827636" y="3405154"/>
              <a:ext cx="39761" cy="13730"/>
            </a:xfrm>
            <a:custGeom>
              <a:avLst/>
              <a:gdLst/>
              <a:ahLst/>
              <a:cxnLst/>
              <a:rect l="l" t="t" r="r" b="b"/>
              <a:pathLst>
                <a:path w="1114" h="456" extrusionOk="0">
                  <a:moveTo>
                    <a:pt x="577" y="1"/>
                  </a:moveTo>
                  <a:cubicBezTo>
                    <a:pt x="405" y="161"/>
                    <a:pt x="113" y="266"/>
                    <a:pt x="0" y="455"/>
                  </a:cubicBezTo>
                  <a:cubicBezTo>
                    <a:pt x="388" y="449"/>
                    <a:pt x="1114" y="142"/>
                    <a:pt x="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6" name="Google Shape;66036;p27"/>
            <p:cNvSpPr/>
            <p:nvPr/>
          </p:nvSpPr>
          <p:spPr>
            <a:xfrm>
              <a:off x="1665738" y="3415331"/>
              <a:ext cx="14134" cy="4246"/>
            </a:xfrm>
            <a:custGeom>
              <a:avLst/>
              <a:gdLst/>
              <a:ahLst/>
              <a:cxnLst/>
              <a:rect l="l" t="t" r="r" b="b"/>
              <a:pathLst>
                <a:path w="396" h="141" extrusionOk="0">
                  <a:moveTo>
                    <a:pt x="101" y="117"/>
                  </a:moveTo>
                  <a:cubicBezTo>
                    <a:pt x="154" y="141"/>
                    <a:pt x="396" y="73"/>
                    <a:pt x="291" y="24"/>
                  </a:cubicBezTo>
                  <a:cubicBezTo>
                    <a:pt x="239" y="1"/>
                    <a:pt x="0" y="69"/>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7" name="Google Shape;66037;p27"/>
            <p:cNvSpPr/>
            <p:nvPr/>
          </p:nvSpPr>
          <p:spPr>
            <a:xfrm>
              <a:off x="1087602" y="3412621"/>
              <a:ext cx="14063" cy="4276"/>
            </a:xfrm>
            <a:custGeom>
              <a:avLst/>
              <a:gdLst/>
              <a:ahLst/>
              <a:cxnLst/>
              <a:rect l="l" t="t" r="r" b="b"/>
              <a:pathLst>
                <a:path w="394" h="142" extrusionOk="0">
                  <a:moveTo>
                    <a:pt x="100" y="117"/>
                  </a:moveTo>
                  <a:cubicBezTo>
                    <a:pt x="151" y="142"/>
                    <a:pt x="393" y="74"/>
                    <a:pt x="290" y="27"/>
                  </a:cubicBezTo>
                  <a:cubicBezTo>
                    <a:pt x="241" y="1"/>
                    <a:pt x="0"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8" name="Google Shape;66038;p27"/>
            <p:cNvSpPr/>
            <p:nvPr/>
          </p:nvSpPr>
          <p:spPr>
            <a:xfrm>
              <a:off x="2732675" y="3409881"/>
              <a:ext cx="13991" cy="4246"/>
            </a:xfrm>
            <a:custGeom>
              <a:avLst/>
              <a:gdLst/>
              <a:ahLst/>
              <a:cxnLst/>
              <a:rect l="l" t="t" r="r" b="b"/>
              <a:pathLst>
                <a:path w="392" h="141" extrusionOk="0">
                  <a:moveTo>
                    <a:pt x="100" y="117"/>
                  </a:moveTo>
                  <a:cubicBezTo>
                    <a:pt x="152" y="140"/>
                    <a:pt x="391" y="72"/>
                    <a:pt x="295" y="25"/>
                  </a:cubicBezTo>
                  <a:cubicBezTo>
                    <a:pt x="237" y="0"/>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9" name="Google Shape;66039;p27"/>
            <p:cNvSpPr/>
            <p:nvPr/>
          </p:nvSpPr>
          <p:spPr>
            <a:xfrm>
              <a:off x="2867019" y="3405154"/>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0" name="Google Shape;66040;p27"/>
            <p:cNvSpPr/>
            <p:nvPr/>
          </p:nvSpPr>
          <p:spPr>
            <a:xfrm>
              <a:off x="6556306" y="3402053"/>
              <a:ext cx="6889" cy="6233"/>
            </a:xfrm>
            <a:custGeom>
              <a:avLst/>
              <a:gdLst/>
              <a:ahLst/>
              <a:cxnLst/>
              <a:rect l="l" t="t" r="r" b="b"/>
              <a:pathLst>
                <a:path w="193" h="207" extrusionOk="0">
                  <a:moveTo>
                    <a:pt x="193" y="104"/>
                  </a:moveTo>
                  <a:cubicBezTo>
                    <a:pt x="193" y="53"/>
                    <a:pt x="36" y="1"/>
                    <a:pt x="1" y="104"/>
                  </a:cubicBezTo>
                  <a:cubicBezTo>
                    <a:pt x="1" y="155"/>
                    <a:pt x="157"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1" name="Google Shape;66041;p27"/>
            <p:cNvSpPr/>
            <p:nvPr/>
          </p:nvSpPr>
          <p:spPr>
            <a:xfrm>
              <a:off x="4222952" y="3402053"/>
              <a:ext cx="6924" cy="6233"/>
            </a:xfrm>
            <a:custGeom>
              <a:avLst/>
              <a:gdLst/>
              <a:ahLst/>
              <a:cxnLst/>
              <a:rect l="l" t="t" r="r" b="b"/>
              <a:pathLst>
                <a:path w="194" h="207" extrusionOk="0">
                  <a:moveTo>
                    <a:pt x="194" y="104"/>
                  </a:moveTo>
                  <a:cubicBezTo>
                    <a:pt x="194" y="53"/>
                    <a:pt x="37" y="1"/>
                    <a:pt x="1" y="104"/>
                  </a:cubicBezTo>
                  <a:cubicBezTo>
                    <a:pt x="1" y="155"/>
                    <a:pt x="155"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2" name="Google Shape;66042;p27"/>
            <p:cNvSpPr/>
            <p:nvPr/>
          </p:nvSpPr>
          <p:spPr>
            <a:xfrm>
              <a:off x="536948" y="3404371"/>
              <a:ext cx="14063" cy="4306"/>
            </a:xfrm>
            <a:custGeom>
              <a:avLst/>
              <a:gdLst/>
              <a:ahLst/>
              <a:cxnLst/>
              <a:rect l="l" t="t" r="r" b="b"/>
              <a:pathLst>
                <a:path w="394" h="143" extrusionOk="0">
                  <a:moveTo>
                    <a:pt x="293" y="27"/>
                  </a:moveTo>
                  <a:cubicBezTo>
                    <a:pt x="237" y="1"/>
                    <a:pt x="1" y="70"/>
                    <a:pt x="100" y="117"/>
                  </a:cubicBezTo>
                  <a:cubicBezTo>
                    <a:pt x="152" y="143"/>
                    <a:pt x="394"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3" name="Google Shape;66043;p27"/>
            <p:cNvSpPr/>
            <p:nvPr/>
          </p:nvSpPr>
          <p:spPr>
            <a:xfrm>
              <a:off x="5475664" y="3396934"/>
              <a:ext cx="20737" cy="8250"/>
            </a:xfrm>
            <a:custGeom>
              <a:avLst/>
              <a:gdLst/>
              <a:ahLst/>
              <a:cxnLst/>
              <a:rect l="l" t="t" r="r" b="b"/>
              <a:pathLst>
                <a:path w="581" h="274" extrusionOk="0">
                  <a:moveTo>
                    <a:pt x="580" y="92"/>
                  </a:moveTo>
                  <a:cubicBezTo>
                    <a:pt x="387" y="92"/>
                    <a:pt x="349" y="18"/>
                    <a:pt x="195" y="1"/>
                  </a:cubicBezTo>
                  <a:cubicBezTo>
                    <a:pt x="195" y="92"/>
                    <a:pt x="36" y="109"/>
                    <a:pt x="1" y="182"/>
                  </a:cubicBezTo>
                  <a:cubicBezTo>
                    <a:pt x="195" y="182"/>
                    <a:pt x="230" y="256"/>
                    <a:pt x="388" y="274"/>
                  </a:cubicBezTo>
                  <a:cubicBezTo>
                    <a:pt x="387" y="182"/>
                    <a:pt x="542" y="167"/>
                    <a:pt x="58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4" name="Google Shape;66044;p27"/>
            <p:cNvSpPr/>
            <p:nvPr/>
          </p:nvSpPr>
          <p:spPr>
            <a:xfrm>
              <a:off x="4844918" y="3396513"/>
              <a:ext cx="33551" cy="15868"/>
            </a:xfrm>
            <a:custGeom>
              <a:avLst/>
              <a:gdLst/>
              <a:ahLst/>
              <a:cxnLst/>
              <a:rect l="l" t="t" r="r" b="b"/>
              <a:pathLst>
                <a:path w="940" h="527" extrusionOk="0">
                  <a:moveTo>
                    <a:pt x="895" y="196"/>
                  </a:moveTo>
                  <a:cubicBezTo>
                    <a:pt x="939" y="142"/>
                    <a:pt x="604" y="1"/>
                    <a:pt x="510" y="15"/>
                  </a:cubicBezTo>
                  <a:cubicBezTo>
                    <a:pt x="1" y="89"/>
                    <a:pt x="633" y="527"/>
                    <a:pt x="895"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5" name="Google Shape;66045;p27"/>
            <p:cNvSpPr/>
            <p:nvPr/>
          </p:nvSpPr>
          <p:spPr>
            <a:xfrm>
              <a:off x="416667" y="3388173"/>
              <a:ext cx="40333" cy="14694"/>
            </a:xfrm>
            <a:custGeom>
              <a:avLst/>
              <a:gdLst/>
              <a:ahLst/>
              <a:cxnLst/>
              <a:rect l="l" t="t" r="r" b="b"/>
              <a:pathLst>
                <a:path w="1130" h="488" extrusionOk="0">
                  <a:moveTo>
                    <a:pt x="770" y="383"/>
                  </a:moveTo>
                  <a:cubicBezTo>
                    <a:pt x="1129" y="80"/>
                    <a:pt x="79" y="1"/>
                    <a:pt x="0" y="201"/>
                  </a:cubicBezTo>
                  <a:cubicBezTo>
                    <a:pt x="302" y="240"/>
                    <a:pt x="165" y="488"/>
                    <a:pt x="770" y="3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6" name="Google Shape;66046;p27"/>
            <p:cNvSpPr/>
            <p:nvPr/>
          </p:nvSpPr>
          <p:spPr>
            <a:xfrm>
              <a:off x="822733" y="3377815"/>
              <a:ext cx="50398" cy="17464"/>
            </a:xfrm>
            <a:custGeom>
              <a:avLst/>
              <a:gdLst/>
              <a:ahLst/>
              <a:cxnLst/>
              <a:rect l="l" t="t" r="r" b="b"/>
              <a:pathLst>
                <a:path w="1412" h="580" extrusionOk="0">
                  <a:moveTo>
                    <a:pt x="1157" y="545"/>
                  </a:moveTo>
                  <a:cubicBezTo>
                    <a:pt x="1320" y="440"/>
                    <a:pt x="1412" y="300"/>
                    <a:pt x="1350" y="92"/>
                  </a:cubicBezTo>
                  <a:cubicBezTo>
                    <a:pt x="721" y="144"/>
                    <a:pt x="451" y="30"/>
                    <a:pt x="1" y="0"/>
                  </a:cubicBezTo>
                  <a:cubicBezTo>
                    <a:pt x="229" y="256"/>
                    <a:pt x="314" y="580"/>
                    <a:pt x="1157"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7" name="Google Shape;66047;p27"/>
            <p:cNvSpPr/>
            <p:nvPr/>
          </p:nvSpPr>
          <p:spPr>
            <a:xfrm>
              <a:off x="1189645" y="3375106"/>
              <a:ext cx="71992" cy="13941"/>
            </a:xfrm>
            <a:custGeom>
              <a:avLst/>
              <a:gdLst/>
              <a:ahLst/>
              <a:cxnLst/>
              <a:rect l="l" t="t" r="r" b="b"/>
              <a:pathLst>
                <a:path w="2017" h="463" extrusionOk="0">
                  <a:moveTo>
                    <a:pt x="713" y="454"/>
                  </a:moveTo>
                  <a:cubicBezTo>
                    <a:pt x="658" y="124"/>
                    <a:pt x="2017" y="462"/>
                    <a:pt x="1677" y="0"/>
                  </a:cubicBezTo>
                  <a:cubicBezTo>
                    <a:pt x="1136" y="47"/>
                    <a:pt x="675" y="132"/>
                    <a:pt x="133" y="182"/>
                  </a:cubicBezTo>
                  <a:cubicBezTo>
                    <a:pt x="0" y="426"/>
                    <a:pt x="531" y="358"/>
                    <a:pt x="713"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8" name="Google Shape;66048;p27"/>
            <p:cNvSpPr/>
            <p:nvPr/>
          </p:nvSpPr>
          <p:spPr>
            <a:xfrm>
              <a:off x="6690364" y="3382512"/>
              <a:ext cx="14099" cy="4246"/>
            </a:xfrm>
            <a:custGeom>
              <a:avLst/>
              <a:gdLst/>
              <a:ahLst/>
              <a:cxnLst/>
              <a:rect l="l" t="t" r="r" b="b"/>
              <a:pathLst>
                <a:path w="395" h="141" extrusionOk="0">
                  <a:moveTo>
                    <a:pt x="101" y="117"/>
                  </a:moveTo>
                  <a:cubicBezTo>
                    <a:pt x="156" y="141"/>
                    <a:pt x="395" y="73"/>
                    <a:pt x="293" y="26"/>
                  </a:cubicBezTo>
                  <a:cubicBezTo>
                    <a:pt x="244" y="1"/>
                    <a:pt x="0"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9" name="Google Shape;66049;p27"/>
            <p:cNvSpPr/>
            <p:nvPr/>
          </p:nvSpPr>
          <p:spPr>
            <a:xfrm>
              <a:off x="6611343" y="3377815"/>
              <a:ext cx="13813" cy="5510"/>
            </a:xfrm>
            <a:custGeom>
              <a:avLst/>
              <a:gdLst/>
              <a:ahLst/>
              <a:cxnLst/>
              <a:rect l="l" t="t" r="r" b="b"/>
              <a:pathLst>
                <a:path w="387" h="183" extrusionOk="0">
                  <a:moveTo>
                    <a:pt x="0" y="183"/>
                  </a:moveTo>
                  <a:lnTo>
                    <a:pt x="387" y="183"/>
                  </a:lnTo>
                  <a:lnTo>
                    <a:pt x="387"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0" name="Google Shape;66050;p27"/>
            <p:cNvSpPr/>
            <p:nvPr/>
          </p:nvSpPr>
          <p:spPr>
            <a:xfrm>
              <a:off x="5234673" y="3377243"/>
              <a:ext cx="13777" cy="6775"/>
            </a:xfrm>
            <a:custGeom>
              <a:avLst/>
              <a:gdLst/>
              <a:ahLst/>
              <a:cxnLst/>
              <a:rect l="l" t="t" r="r" b="b"/>
              <a:pathLst>
                <a:path w="386" h="225" extrusionOk="0">
                  <a:moveTo>
                    <a:pt x="385" y="111"/>
                  </a:moveTo>
                  <a:cubicBezTo>
                    <a:pt x="346" y="1"/>
                    <a:pt x="174" y="55"/>
                    <a:pt x="0" y="111"/>
                  </a:cubicBezTo>
                  <a:cubicBezTo>
                    <a:pt x="5" y="202"/>
                    <a:pt x="341" y="224"/>
                    <a:pt x="385"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1" name="Google Shape;66051;p27"/>
            <p:cNvSpPr/>
            <p:nvPr/>
          </p:nvSpPr>
          <p:spPr>
            <a:xfrm>
              <a:off x="8006537" y="3366886"/>
              <a:ext cx="44687" cy="16440"/>
            </a:xfrm>
            <a:custGeom>
              <a:avLst/>
              <a:gdLst/>
              <a:ahLst/>
              <a:cxnLst/>
              <a:rect l="l" t="t" r="r" b="b"/>
              <a:pathLst>
                <a:path w="1252" h="546" extrusionOk="0">
                  <a:moveTo>
                    <a:pt x="638" y="0"/>
                  </a:moveTo>
                  <a:cubicBezTo>
                    <a:pt x="616" y="173"/>
                    <a:pt x="0" y="64"/>
                    <a:pt x="59" y="273"/>
                  </a:cubicBezTo>
                  <a:cubicBezTo>
                    <a:pt x="397" y="546"/>
                    <a:pt x="1252" y="143"/>
                    <a:pt x="6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2" name="Google Shape;66052;p27"/>
            <p:cNvSpPr/>
            <p:nvPr/>
          </p:nvSpPr>
          <p:spPr>
            <a:xfrm>
              <a:off x="6683547" y="3374323"/>
              <a:ext cx="14027" cy="4306"/>
            </a:xfrm>
            <a:custGeom>
              <a:avLst/>
              <a:gdLst/>
              <a:ahLst/>
              <a:cxnLst/>
              <a:rect l="l" t="t" r="r" b="b"/>
              <a:pathLst>
                <a:path w="393" h="143" extrusionOk="0">
                  <a:moveTo>
                    <a:pt x="292" y="26"/>
                  </a:moveTo>
                  <a:cubicBezTo>
                    <a:pt x="242" y="0"/>
                    <a:pt x="1" y="69"/>
                    <a:pt x="103" y="116"/>
                  </a:cubicBezTo>
                  <a:cubicBezTo>
                    <a:pt x="152" y="142"/>
                    <a:pt x="392"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3" name="Google Shape;66053;p27"/>
            <p:cNvSpPr/>
            <p:nvPr/>
          </p:nvSpPr>
          <p:spPr>
            <a:xfrm>
              <a:off x="9075543" y="3369626"/>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4" name="Google Shape;66054;p27"/>
            <p:cNvSpPr/>
            <p:nvPr/>
          </p:nvSpPr>
          <p:spPr>
            <a:xfrm>
              <a:off x="5841969" y="3359780"/>
              <a:ext cx="22165" cy="16169"/>
            </a:xfrm>
            <a:custGeom>
              <a:avLst/>
              <a:gdLst/>
              <a:ahLst/>
              <a:cxnLst/>
              <a:rect l="l" t="t" r="r" b="b"/>
              <a:pathLst>
                <a:path w="621" h="537" extrusionOk="0">
                  <a:moveTo>
                    <a:pt x="343" y="509"/>
                  </a:moveTo>
                  <a:cubicBezTo>
                    <a:pt x="403" y="385"/>
                    <a:pt x="620" y="334"/>
                    <a:pt x="538" y="144"/>
                  </a:cubicBezTo>
                  <a:cubicBezTo>
                    <a:pt x="0" y="0"/>
                    <a:pt x="4" y="537"/>
                    <a:pt x="343" y="5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5" name="Google Shape;66055;p27"/>
            <p:cNvSpPr/>
            <p:nvPr/>
          </p:nvSpPr>
          <p:spPr>
            <a:xfrm>
              <a:off x="5410169" y="3368843"/>
              <a:ext cx="14099" cy="4306"/>
            </a:xfrm>
            <a:custGeom>
              <a:avLst/>
              <a:gdLst/>
              <a:ahLst/>
              <a:cxnLst/>
              <a:rect l="l" t="t" r="r" b="b"/>
              <a:pathLst>
                <a:path w="395" h="143" extrusionOk="0">
                  <a:moveTo>
                    <a:pt x="291" y="27"/>
                  </a:moveTo>
                  <a:cubicBezTo>
                    <a:pt x="238" y="1"/>
                    <a:pt x="0" y="71"/>
                    <a:pt x="98" y="117"/>
                  </a:cubicBezTo>
                  <a:cubicBezTo>
                    <a:pt x="150" y="143"/>
                    <a:pt x="394" y="72"/>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6" name="Google Shape;66056;p27"/>
            <p:cNvSpPr/>
            <p:nvPr/>
          </p:nvSpPr>
          <p:spPr>
            <a:xfrm>
              <a:off x="2537012" y="3359780"/>
              <a:ext cx="47757" cy="17404"/>
            </a:xfrm>
            <a:custGeom>
              <a:avLst/>
              <a:gdLst/>
              <a:ahLst/>
              <a:cxnLst/>
              <a:rect l="l" t="t" r="r" b="b"/>
              <a:pathLst>
                <a:path w="1338" h="578" extrusionOk="0">
                  <a:moveTo>
                    <a:pt x="182" y="328"/>
                  </a:moveTo>
                  <a:cubicBezTo>
                    <a:pt x="478" y="577"/>
                    <a:pt x="1314" y="324"/>
                    <a:pt x="1337" y="145"/>
                  </a:cubicBezTo>
                  <a:cubicBezTo>
                    <a:pt x="940" y="201"/>
                    <a:pt x="0" y="0"/>
                    <a:pt x="182" y="3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7" name="Google Shape;66057;p27"/>
            <p:cNvSpPr/>
            <p:nvPr/>
          </p:nvSpPr>
          <p:spPr>
            <a:xfrm>
              <a:off x="1440273" y="3354662"/>
              <a:ext cx="26591" cy="12255"/>
            </a:xfrm>
            <a:custGeom>
              <a:avLst/>
              <a:gdLst/>
              <a:ahLst/>
              <a:cxnLst/>
              <a:rect l="l" t="t" r="r" b="b"/>
              <a:pathLst>
                <a:path w="745" h="407" extrusionOk="0">
                  <a:moveTo>
                    <a:pt x="439" y="406"/>
                  </a:moveTo>
                  <a:cubicBezTo>
                    <a:pt x="745" y="272"/>
                    <a:pt x="655" y="0"/>
                    <a:pt x="54" y="43"/>
                  </a:cubicBezTo>
                  <a:cubicBezTo>
                    <a:pt x="1" y="250"/>
                    <a:pt x="100" y="384"/>
                    <a:pt x="439" y="4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8" name="Google Shape;66058;p27"/>
            <p:cNvSpPr/>
            <p:nvPr/>
          </p:nvSpPr>
          <p:spPr>
            <a:xfrm>
              <a:off x="8886091" y="3360684"/>
              <a:ext cx="14170" cy="4276"/>
            </a:xfrm>
            <a:custGeom>
              <a:avLst/>
              <a:gdLst/>
              <a:ahLst/>
              <a:cxnLst/>
              <a:rect l="l" t="t" r="r" b="b"/>
              <a:pathLst>
                <a:path w="397" h="142" extrusionOk="0">
                  <a:moveTo>
                    <a:pt x="100" y="115"/>
                  </a:moveTo>
                  <a:cubicBezTo>
                    <a:pt x="155" y="141"/>
                    <a:pt x="396" y="73"/>
                    <a:pt x="293" y="26"/>
                  </a:cubicBezTo>
                  <a:cubicBezTo>
                    <a:pt x="242"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9" name="Google Shape;66059;p27"/>
            <p:cNvSpPr/>
            <p:nvPr/>
          </p:nvSpPr>
          <p:spPr>
            <a:xfrm>
              <a:off x="8941270" y="3357974"/>
              <a:ext cx="13956" cy="4215"/>
            </a:xfrm>
            <a:custGeom>
              <a:avLst/>
              <a:gdLst/>
              <a:ahLst/>
              <a:cxnLst/>
              <a:rect l="l" t="t" r="r" b="b"/>
              <a:pathLst>
                <a:path w="391" h="140" extrusionOk="0">
                  <a:moveTo>
                    <a:pt x="292" y="25"/>
                  </a:moveTo>
                  <a:cubicBezTo>
                    <a:pt x="236" y="0"/>
                    <a:pt x="0" y="68"/>
                    <a:pt x="98" y="116"/>
                  </a:cubicBezTo>
                  <a:cubicBezTo>
                    <a:pt x="151" y="140"/>
                    <a:pt x="390"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0" name="Google Shape;66060;p27"/>
            <p:cNvSpPr/>
            <p:nvPr/>
          </p:nvSpPr>
          <p:spPr>
            <a:xfrm>
              <a:off x="6907335" y="3348339"/>
              <a:ext cx="26591" cy="15236"/>
            </a:xfrm>
            <a:custGeom>
              <a:avLst/>
              <a:gdLst/>
              <a:ahLst/>
              <a:cxnLst/>
              <a:rect l="l" t="t" r="r" b="b"/>
              <a:pathLst>
                <a:path w="745" h="506" extrusionOk="0">
                  <a:moveTo>
                    <a:pt x="0" y="434"/>
                  </a:moveTo>
                  <a:cubicBezTo>
                    <a:pt x="744" y="505"/>
                    <a:pt x="744" y="0"/>
                    <a:pt x="0"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1" name="Google Shape;66061;p27"/>
            <p:cNvSpPr/>
            <p:nvPr/>
          </p:nvSpPr>
          <p:spPr>
            <a:xfrm>
              <a:off x="2619139" y="3355234"/>
              <a:ext cx="13777" cy="7467"/>
            </a:xfrm>
            <a:custGeom>
              <a:avLst/>
              <a:gdLst/>
              <a:ahLst/>
              <a:cxnLst/>
              <a:rect l="l" t="t" r="r" b="b"/>
              <a:pathLst>
                <a:path w="386" h="248" extrusionOk="0">
                  <a:moveTo>
                    <a:pt x="386" y="116"/>
                  </a:moveTo>
                  <a:cubicBezTo>
                    <a:pt x="385" y="24"/>
                    <a:pt x="50" y="1"/>
                    <a:pt x="1" y="116"/>
                  </a:cubicBezTo>
                  <a:cubicBezTo>
                    <a:pt x="217" y="105"/>
                    <a:pt x="300" y="248"/>
                    <a:pt x="386"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2" name="Google Shape;66062;p27"/>
            <p:cNvSpPr/>
            <p:nvPr/>
          </p:nvSpPr>
          <p:spPr>
            <a:xfrm>
              <a:off x="865599" y="3339517"/>
              <a:ext cx="41653" cy="18819"/>
            </a:xfrm>
            <a:custGeom>
              <a:avLst/>
              <a:gdLst/>
              <a:ahLst/>
              <a:cxnLst/>
              <a:rect l="l" t="t" r="r" b="b"/>
              <a:pathLst>
                <a:path w="1167" h="625" extrusionOk="0">
                  <a:moveTo>
                    <a:pt x="725" y="546"/>
                  </a:moveTo>
                  <a:cubicBezTo>
                    <a:pt x="1166" y="340"/>
                    <a:pt x="596" y="146"/>
                    <a:pt x="340" y="1"/>
                  </a:cubicBezTo>
                  <a:cubicBezTo>
                    <a:pt x="45" y="138"/>
                    <a:pt x="1" y="625"/>
                    <a:pt x="725"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3" name="Google Shape;66063;p27"/>
            <p:cNvSpPr/>
            <p:nvPr/>
          </p:nvSpPr>
          <p:spPr>
            <a:xfrm>
              <a:off x="6132858" y="3347044"/>
              <a:ext cx="14170" cy="4276"/>
            </a:xfrm>
            <a:custGeom>
              <a:avLst/>
              <a:gdLst/>
              <a:ahLst/>
              <a:cxnLst/>
              <a:rect l="l" t="t" r="r" b="b"/>
              <a:pathLst>
                <a:path w="397" h="142" extrusionOk="0">
                  <a:moveTo>
                    <a:pt x="296" y="25"/>
                  </a:moveTo>
                  <a:cubicBezTo>
                    <a:pt x="241" y="0"/>
                    <a:pt x="1" y="69"/>
                    <a:pt x="102" y="115"/>
                  </a:cubicBezTo>
                  <a:cubicBezTo>
                    <a:pt x="155" y="141"/>
                    <a:pt x="396" y="71"/>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4" name="Google Shape;66064;p27"/>
            <p:cNvSpPr/>
            <p:nvPr/>
          </p:nvSpPr>
          <p:spPr>
            <a:xfrm>
              <a:off x="6052908" y="3345027"/>
              <a:ext cx="21665" cy="6444"/>
            </a:xfrm>
            <a:custGeom>
              <a:avLst/>
              <a:gdLst/>
              <a:ahLst/>
              <a:cxnLst/>
              <a:rect l="l" t="t" r="r" b="b"/>
              <a:pathLst>
                <a:path w="607" h="214" extrusionOk="0">
                  <a:moveTo>
                    <a:pt x="606" y="182"/>
                  </a:moveTo>
                  <a:lnTo>
                    <a:pt x="606" y="1"/>
                  </a:lnTo>
                  <a:lnTo>
                    <a:pt x="27" y="1"/>
                  </a:lnTo>
                  <a:cubicBezTo>
                    <a:pt x="1" y="162"/>
                    <a:pt x="217" y="213"/>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5" name="Google Shape;66065;p27"/>
            <p:cNvSpPr/>
            <p:nvPr/>
          </p:nvSpPr>
          <p:spPr>
            <a:xfrm>
              <a:off x="1387485" y="3335242"/>
              <a:ext cx="20238" cy="13670"/>
            </a:xfrm>
            <a:custGeom>
              <a:avLst/>
              <a:gdLst/>
              <a:ahLst/>
              <a:cxnLst/>
              <a:rect l="l" t="t" r="r" b="b"/>
              <a:pathLst>
                <a:path w="567" h="454" extrusionOk="0">
                  <a:moveTo>
                    <a:pt x="376" y="417"/>
                  </a:moveTo>
                  <a:cubicBezTo>
                    <a:pt x="386" y="362"/>
                    <a:pt x="403" y="309"/>
                    <a:pt x="566" y="326"/>
                  </a:cubicBezTo>
                  <a:lnTo>
                    <a:pt x="566" y="144"/>
                  </a:lnTo>
                  <a:cubicBezTo>
                    <a:pt x="95" y="1"/>
                    <a:pt x="1" y="454"/>
                    <a:pt x="376" y="4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6" name="Google Shape;66066;p27"/>
            <p:cNvSpPr/>
            <p:nvPr/>
          </p:nvSpPr>
          <p:spPr>
            <a:xfrm>
              <a:off x="5244988" y="3341535"/>
              <a:ext cx="14063" cy="4276"/>
            </a:xfrm>
            <a:custGeom>
              <a:avLst/>
              <a:gdLst/>
              <a:ahLst/>
              <a:cxnLst/>
              <a:rect l="l" t="t" r="r" b="b"/>
              <a:pathLst>
                <a:path w="394" h="142" extrusionOk="0">
                  <a:moveTo>
                    <a:pt x="295" y="25"/>
                  </a:moveTo>
                  <a:cubicBezTo>
                    <a:pt x="240" y="0"/>
                    <a:pt x="1" y="70"/>
                    <a:pt x="96" y="117"/>
                  </a:cubicBezTo>
                  <a:cubicBezTo>
                    <a:pt x="154" y="141"/>
                    <a:pt x="394" y="71"/>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7" name="Google Shape;66067;p27"/>
            <p:cNvSpPr/>
            <p:nvPr/>
          </p:nvSpPr>
          <p:spPr>
            <a:xfrm>
              <a:off x="84304" y="3336777"/>
              <a:ext cx="22629" cy="8280"/>
            </a:xfrm>
            <a:custGeom>
              <a:avLst/>
              <a:gdLst/>
              <a:ahLst/>
              <a:cxnLst/>
              <a:rect l="l" t="t" r="r" b="b"/>
              <a:pathLst>
                <a:path w="634" h="275" extrusionOk="0">
                  <a:moveTo>
                    <a:pt x="633" y="275"/>
                  </a:moveTo>
                  <a:lnTo>
                    <a:pt x="633" y="0"/>
                  </a:lnTo>
                  <a:lnTo>
                    <a:pt x="247" y="0"/>
                  </a:lnTo>
                  <a:cubicBezTo>
                    <a:pt x="236" y="118"/>
                    <a:pt x="0" y="128"/>
                    <a:pt x="55"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8" name="Google Shape;66068;p27"/>
            <p:cNvSpPr/>
            <p:nvPr/>
          </p:nvSpPr>
          <p:spPr>
            <a:xfrm>
              <a:off x="8428486" y="3336506"/>
              <a:ext cx="6924" cy="6142"/>
            </a:xfrm>
            <a:custGeom>
              <a:avLst/>
              <a:gdLst/>
              <a:ahLst/>
              <a:cxnLst/>
              <a:rect l="l" t="t" r="r" b="b"/>
              <a:pathLst>
                <a:path w="194" h="204" extrusionOk="0">
                  <a:moveTo>
                    <a:pt x="192" y="102"/>
                  </a:moveTo>
                  <a:cubicBezTo>
                    <a:pt x="194" y="53"/>
                    <a:pt x="37" y="0"/>
                    <a:pt x="0" y="102"/>
                  </a:cubicBezTo>
                  <a:cubicBezTo>
                    <a:pt x="0" y="152"/>
                    <a:pt x="157" y="204"/>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9" name="Google Shape;66069;p27"/>
            <p:cNvSpPr/>
            <p:nvPr/>
          </p:nvSpPr>
          <p:spPr>
            <a:xfrm>
              <a:off x="5282892" y="3331388"/>
              <a:ext cx="22629" cy="13670"/>
            </a:xfrm>
            <a:custGeom>
              <a:avLst/>
              <a:gdLst/>
              <a:ahLst/>
              <a:cxnLst/>
              <a:rect l="l" t="t" r="r" b="b"/>
              <a:pathLst>
                <a:path w="634" h="454" extrusionOk="0">
                  <a:moveTo>
                    <a:pt x="580" y="362"/>
                  </a:moveTo>
                  <a:cubicBezTo>
                    <a:pt x="633" y="155"/>
                    <a:pt x="534" y="22"/>
                    <a:pt x="195" y="1"/>
                  </a:cubicBezTo>
                  <a:cubicBezTo>
                    <a:pt x="239" y="160"/>
                    <a:pt x="0" y="454"/>
                    <a:pt x="58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0" name="Google Shape;66070;p27"/>
            <p:cNvSpPr/>
            <p:nvPr/>
          </p:nvSpPr>
          <p:spPr>
            <a:xfrm>
              <a:off x="3965685" y="3320429"/>
              <a:ext cx="57358" cy="21890"/>
            </a:xfrm>
            <a:custGeom>
              <a:avLst/>
              <a:gdLst/>
              <a:ahLst/>
              <a:cxnLst/>
              <a:rect l="l" t="t" r="r" b="b"/>
              <a:pathLst>
                <a:path w="1607" h="727" extrusionOk="0">
                  <a:moveTo>
                    <a:pt x="1037" y="726"/>
                  </a:moveTo>
                  <a:cubicBezTo>
                    <a:pt x="1606" y="369"/>
                    <a:pt x="632" y="111"/>
                    <a:pt x="72" y="0"/>
                  </a:cubicBezTo>
                  <a:cubicBezTo>
                    <a:pt x="1" y="427"/>
                    <a:pt x="418" y="623"/>
                    <a:pt x="1037" y="7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1" name="Google Shape;66071;p27"/>
            <p:cNvSpPr/>
            <p:nvPr/>
          </p:nvSpPr>
          <p:spPr>
            <a:xfrm>
              <a:off x="8452542" y="3333345"/>
              <a:ext cx="14027" cy="4246"/>
            </a:xfrm>
            <a:custGeom>
              <a:avLst/>
              <a:gdLst/>
              <a:ahLst/>
              <a:cxnLst/>
              <a:rect l="l" t="t" r="r" b="b"/>
              <a:pathLst>
                <a:path w="393" h="141" extrusionOk="0">
                  <a:moveTo>
                    <a:pt x="99" y="114"/>
                  </a:moveTo>
                  <a:cubicBezTo>
                    <a:pt x="153" y="141"/>
                    <a:pt x="393" y="70"/>
                    <a:pt x="292" y="24"/>
                  </a:cubicBezTo>
                  <a:cubicBezTo>
                    <a:pt x="238" y="1"/>
                    <a:pt x="0" y="69"/>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2" name="Google Shape;66072;p27"/>
            <p:cNvSpPr/>
            <p:nvPr/>
          </p:nvSpPr>
          <p:spPr>
            <a:xfrm>
              <a:off x="578244" y="3333345"/>
              <a:ext cx="14099" cy="4246"/>
            </a:xfrm>
            <a:custGeom>
              <a:avLst/>
              <a:gdLst/>
              <a:ahLst/>
              <a:cxnLst/>
              <a:rect l="l" t="t" r="r" b="b"/>
              <a:pathLst>
                <a:path w="395" h="141" extrusionOk="0">
                  <a:moveTo>
                    <a:pt x="101" y="114"/>
                  </a:moveTo>
                  <a:cubicBezTo>
                    <a:pt x="154" y="141"/>
                    <a:pt x="394" y="70"/>
                    <a:pt x="294" y="24"/>
                  </a:cubicBezTo>
                  <a:cubicBezTo>
                    <a:pt x="240" y="1"/>
                    <a:pt x="0" y="69"/>
                    <a:pt x="101"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3" name="Google Shape;66073;p27"/>
            <p:cNvSpPr/>
            <p:nvPr/>
          </p:nvSpPr>
          <p:spPr>
            <a:xfrm>
              <a:off x="5196732" y="3330575"/>
              <a:ext cx="14099" cy="4276"/>
            </a:xfrm>
            <a:custGeom>
              <a:avLst/>
              <a:gdLst/>
              <a:ahLst/>
              <a:cxnLst/>
              <a:rect l="l" t="t" r="r" b="b"/>
              <a:pathLst>
                <a:path w="395" h="142" extrusionOk="0">
                  <a:moveTo>
                    <a:pt x="294" y="28"/>
                  </a:moveTo>
                  <a:cubicBezTo>
                    <a:pt x="241" y="0"/>
                    <a:pt x="1" y="71"/>
                    <a:pt x="102" y="116"/>
                  </a:cubicBezTo>
                  <a:cubicBezTo>
                    <a:pt x="155" y="141"/>
                    <a:pt x="395" y="73"/>
                    <a:pt x="294"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4" name="Google Shape;66074;p27"/>
            <p:cNvSpPr/>
            <p:nvPr/>
          </p:nvSpPr>
          <p:spPr>
            <a:xfrm>
              <a:off x="1655495" y="3321934"/>
              <a:ext cx="34872" cy="15296"/>
            </a:xfrm>
            <a:custGeom>
              <a:avLst/>
              <a:gdLst/>
              <a:ahLst/>
              <a:cxnLst/>
              <a:rect l="l" t="t" r="r" b="b"/>
              <a:pathLst>
                <a:path w="977" h="508" extrusionOk="0">
                  <a:moveTo>
                    <a:pt x="773" y="403"/>
                  </a:moveTo>
                  <a:cubicBezTo>
                    <a:pt x="977" y="174"/>
                    <a:pt x="122" y="0"/>
                    <a:pt x="0" y="222"/>
                  </a:cubicBezTo>
                  <a:cubicBezTo>
                    <a:pt x="307" y="260"/>
                    <a:pt x="166" y="508"/>
                    <a:pt x="773" y="4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5" name="Google Shape;66075;p27"/>
            <p:cNvSpPr/>
            <p:nvPr/>
          </p:nvSpPr>
          <p:spPr>
            <a:xfrm>
              <a:off x="323796" y="3328257"/>
              <a:ext cx="23985" cy="5841"/>
            </a:xfrm>
            <a:custGeom>
              <a:avLst/>
              <a:gdLst/>
              <a:ahLst/>
              <a:cxnLst/>
              <a:rect l="l" t="t" r="r" b="b"/>
              <a:pathLst>
                <a:path w="672" h="194" extrusionOk="0">
                  <a:moveTo>
                    <a:pt x="479" y="193"/>
                  </a:moveTo>
                  <a:cubicBezTo>
                    <a:pt x="479" y="102"/>
                    <a:pt x="634" y="86"/>
                    <a:pt x="672" y="12"/>
                  </a:cubicBezTo>
                  <a:cubicBezTo>
                    <a:pt x="368" y="22"/>
                    <a:pt x="1" y="0"/>
                    <a:pt x="92" y="1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6" name="Google Shape;66076;p27"/>
            <p:cNvSpPr/>
            <p:nvPr/>
          </p:nvSpPr>
          <p:spPr>
            <a:xfrm>
              <a:off x="2564138" y="3328588"/>
              <a:ext cx="13777" cy="2830"/>
            </a:xfrm>
            <a:custGeom>
              <a:avLst/>
              <a:gdLst/>
              <a:ahLst/>
              <a:cxnLst/>
              <a:rect l="l" t="t" r="r" b="b"/>
              <a:pathLst>
                <a:path w="386" h="94" extrusionOk="0">
                  <a:moveTo>
                    <a:pt x="0" y="94"/>
                  </a:moveTo>
                  <a:cubicBezTo>
                    <a:pt x="149" y="71"/>
                    <a:pt x="379" y="90"/>
                    <a:pt x="385" y="1"/>
                  </a:cubicBezTo>
                  <a:cubicBezTo>
                    <a:pt x="238" y="23"/>
                    <a:pt x="5" y="4"/>
                    <a:pt x="0" y="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7" name="Google Shape;66077;p27"/>
            <p:cNvSpPr/>
            <p:nvPr/>
          </p:nvSpPr>
          <p:spPr>
            <a:xfrm>
              <a:off x="1934177" y="3327865"/>
              <a:ext cx="14170" cy="4276"/>
            </a:xfrm>
            <a:custGeom>
              <a:avLst/>
              <a:gdLst/>
              <a:ahLst/>
              <a:cxnLst/>
              <a:rect l="l" t="t" r="r" b="b"/>
              <a:pathLst>
                <a:path w="397" h="142" extrusionOk="0">
                  <a:moveTo>
                    <a:pt x="294" y="24"/>
                  </a:moveTo>
                  <a:cubicBezTo>
                    <a:pt x="240" y="0"/>
                    <a:pt x="1" y="68"/>
                    <a:pt x="103" y="115"/>
                  </a:cubicBezTo>
                  <a:cubicBezTo>
                    <a:pt x="155" y="141"/>
                    <a:pt x="396"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8" name="Google Shape;66078;p27"/>
            <p:cNvSpPr/>
            <p:nvPr/>
          </p:nvSpPr>
          <p:spPr>
            <a:xfrm>
              <a:off x="7013875" y="3316936"/>
              <a:ext cx="14063" cy="4276"/>
            </a:xfrm>
            <a:custGeom>
              <a:avLst/>
              <a:gdLst/>
              <a:ahLst/>
              <a:cxnLst/>
              <a:rect l="l" t="t" r="r" b="b"/>
              <a:pathLst>
                <a:path w="394" h="142" extrusionOk="0">
                  <a:moveTo>
                    <a:pt x="102" y="116"/>
                  </a:moveTo>
                  <a:cubicBezTo>
                    <a:pt x="157" y="141"/>
                    <a:pt x="393" y="72"/>
                    <a:pt x="296" y="25"/>
                  </a:cubicBezTo>
                  <a:cubicBezTo>
                    <a:pt x="242" y="0"/>
                    <a:pt x="1"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9" name="Google Shape;66079;p27"/>
            <p:cNvSpPr/>
            <p:nvPr/>
          </p:nvSpPr>
          <p:spPr>
            <a:xfrm>
              <a:off x="5503218" y="3309469"/>
              <a:ext cx="33622" cy="17313"/>
            </a:xfrm>
            <a:custGeom>
              <a:avLst/>
              <a:gdLst/>
              <a:ahLst/>
              <a:cxnLst/>
              <a:rect l="l" t="t" r="r" b="b"/>
              <a:pathLst>
                <a:path w="942" h="575" extrusionOk="0">
                  <a:moveTo>
                    <a:pt x="0" y="90"/>
                  </a:moveTo>
                  <a:lnTo>
                    <a:pt x="0" y="273"/>
                  </a:lnTo>
                  <a:cubicBezTo>
                    <a:pt x="355" y="575"/>
                    <a:pt x="941" y="0"/>
                    <a:pt x="0"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0" name="Google Shape;66080;p27"/>
            <p:cNvSpPr/>
            <p:nvPr/>
          </p:nvSpPr>
          <p:spPr>
            <a:xfrm>
              <a:off x="4453450" y="3316936"/>
              <a:ext cx="14063" cy="4276"/>
            </a:xfrm>
            <a:custGeom>
              <a:avLst/>
              <a:gdLst/>
              <a:ahLst/>
              <a:cxnLst/>
              <a:rect l="l" t="t" r="r" b="b"/>
              <a:pathLst>
                <a:path w="394" h="142" extrusionOk="0">
                  <a:moveTo>
                    <a:pt x="294" y="25"/>
                  </a:moveTo>
                  <a:cubicBezTo>
                    <a:pt x="239" y="0"/>
                    <a:pt x="0" y="69"/>
                    <a:pt x="98" y="116"/>
                  </a:cubicBezTo>
                  <a:cubicBezTo>
                    <a:pt x="154"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1" name="Google Shape;66081;p27"/>
            <p:cNvSpPr/>
            <p:nvPr/>
          </p:nvSpPr>
          <p:spPr>
            <a:xfrm>
              <a:off x="2494396" y="3312209"/>
              <a:ext cx="21594" cy="9515"/>
            </a:xfrm>
            <a:custGeom>
              <a:avLst/>
              <a:gdLst/>
              <a:ahLst/>
              <a:cxnLst/>
              <a:rect l="l" t="t" r="r" b="b"/>
              <a:pathLst>
                <a:path w="605" h="316" extrusionOk="0">
                  <a:moveTo>
                    <a:pt x="411" y="273"/>
                  </a:moveTo>
                  <a:cubicBezTo>
                    <a:pt x="405" y="148"/>
                    <a:pt x="503" y="74"/>
                    <a:pt x="604" y="1"/>
                  </a:cubicBezTo>
                  <a:lnTo>
                    <a:pt x="26" y="1"/>
                  </a:lnTo>
                  <a:cubicBezTo>
                    <a:pt x="42" y="144"/>
                    <a:pt x="0" y="315"/>
                    <a:pt x="41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2" name="Google Shape;66082;p27"/>
            <p:cNvSpPr/>
            <p:nvPr/>
          </p:nvSpPr>
          <p:spPr>
            <a:xfrm>
              <a:off x="5244988" y="3314166"/>
              <a:ext cx="14063" cy="4276"/>
            </a:xfrm>
            <a:custGeom>
              <a:avLst/>
              <a:gdLst/>
              <a:ahLst/>
              <a:cxnLst/>
              <a:rect l="l" t="t" r="r" b="b"/>
              <a:pathLst>
                <a:path w="394" h="142" extrusionOk="0">
                  <a:moveTo>
                    <a:pt x="295" y="26"/>
                  </a:moveTo>
                  <a:cubicBezTo>
                    <a:pt x="240" y="1"/>
                    <a:pt x="1" y="70"/>
                    <a:pt x="96" y="117"/>
                  </a:cubicBezTo>
                  <a:cubicBezTo>
                    <a:pt x="154"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3" name="Google Shape;66083;p27"/>
            <p:cNvSpPr/>
            <p:nvPr/>
          </p:nvSpPr>
          <p:spPr>
            <a:xfrm>
              <a:off x="3073496" y="3311456"/>
              <a:ext cx="13777" cy="7497"/>
            </a:xfrm>
            <a:custGeom>
              <a:avLst/>
              <a:gdLst/>
              <a:ahLst/>
              <a:cxnLst/>
              <a:rect l="l" t="t" r="r" b="b"/>
              <a:pathLst>
                <a:path w="386" h="249" extrusionOk="0">
                  <a:moveTo>
                    <a:pt x="385" y="116"/>
                  </a:moveTo>
                  <a:cubicBezTo>
                    <a:pt x="384" y="24"/>
                    <a:pt x="46" y="1"/>
                    <a:pt x="0" y="116"/>
                  </a:cubicBezTo>
                  <a:cubicBezTo>
                    <a:pt x="216" y="105"/>
                    <a:pt x="302" y="249"/>
                    <a:pt x="385"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4" name="Google Shape;66084;p27"/>
            <p:cNvSpPr/>
            <p:nvPr/>
          </p:nvSpPr>
          <p:spPr>
            <a:xfrm>
              <a:off x="2990905" y="3312179"/>
              <a:ext cx="13706" cy="5540"/>
            </a:xfrm>
            <a:custGeom>
              <a:avLst/>
              <a:gdLst/>
              <a:ahLst/>
              <a:cxnLst/>
              <a:rect l="l" t="t" r="r" b="b"/>
              <a:pathLst>
                <a:path w="384" h="184" extrusionOk="0">
                  <a:moveTo>
                    <a:pt x="0" y="183"/>
                  </a:moveTo>
                  <a:lnTo>
                    <a:pt x="384" y="183"/>
                  </a:lnTo>
                  <a:lnTo>
                    <a:pt x="384"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5" name="Google Shape;66085;p27"/>
            <p:cNvSpPr/>
            <p:nvPr/>
          </p:nvSpPr>
          <p:spPr>
            <a:xfrm>
              <a:off x="2521593" y="3309469"/>
              <a:ext cx="21915" cy="8702"/>
            </a:xfrm>
            <a:custGeom>
              <a:avLst/>
              <a:gdLst/>
              <a:ahLst/>
              <a:cxnLst/>
              <a:rect l="l" t="t" r="r" b="b"/>
              <a:pathLst>
                <a:path w="614" h="289" extrusionOk="0">
                  <a:moveTo>
                    <a:pt x="614" y="273"/>
                  </a:moveTo>
                  <a:lnTo>
                    <a:pt x="614" y="0"/>
                  </a:lnTo>
                  <a:lnTo>
                    <a:pt x="34" y="0"/>
                  </a:lnTo>
                  <a:cubicBezTo>
                    <a:pt x="0" y="197"/>
                    <a:pt x="192" y="289"/>
                    <a:pt x="614"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6" name="Google Shape;66086;p27"/>
            <p:cNvSpPr/>
            <p:nvPr/>
          </p:nvSpPr>
          <p:spPr>
            <a:xfrm>
              <a:off x="1903339" y="3309078"/>
              <a:ext cx="6924" cy="6263"/>
            </a:xfrm>
            <a:custGeom>
              <a:avLst/>
              <a:gdLst/>
              <a:ahLst/>
              <a:cxnLst/>
              <a:rect l="l" t="t" r="r" b="b"/>
              <a:pathLst>
                <a:path w="194" h="208" extrusionOk="0">
                  <a:moveTo>
                    <a:pt x="194" y="103"/>
                  </a:moveTo>
                  <a:cubicBezTo>
                    <a:pt x="194" y="52"/>
                    <a:pt x="37" y="0"/>
                    <a:pt x="2" y="103"/>
                  </a:cubicBezTo>
                  <a:cubicBezTo>
                    <a:pt x="1" y="156"/>
                    <a:pt x="157" y="208"/>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7" name="Google Shape;66087;p27"/>
            <p:cNvSpPr/>
            <p:nvPr/>
          </p:nvSpPr>
          <p:spPr>
            <a:xfrm>
              <a:off x="8813922" y="3306699"/>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8" name="Google Shape;66088;p27"/>
            <p:cNvSpPr/>
            <p:nvPr/>
          </p:nvSpPr>
          <p:spPr>
            <a:xfrm>
              <a:off x="5609794" y="3303206"/>
              <a:ext cx="14063" cy="4306"/>
            </a:xfrm>
            <a:custGeom>
              <a:avLst/>
              <a:gdLst/>
              <a:ahLst/>
              <a:cxnLst/>
              <a:rect l="l" t="t" r="r" b="b"/>
              <a:pathLst>
                <a:path w="394" h="143" extrusionOk="0">
                  <a:moveTo>
                    <a:pt x="294" y="27"/>
                  </a:moveTo>
                  <a:cubicBezTo>
                    <a:pt x="240" y="1"/>
                    <a:pt x="1" y="71"/>
                    <a:pt x="101" y="118"/>
                  </a:cubicBezTo>
                  <a:cubicBezTo>
                    <a:pt x="153" y="143"/>
                    <a:pt x="394" y="75"/>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9" name="Google Shape;66089;p27"/>
            <p:cNvSpPr/>
            <p:nvPr/>
          </p:nvSpPr>
          <p:spPr>
            <a:xfrm>
              <a:off x="2509065" y="3298540"/>
              <a:ext cx="20630" cy="8250"/>
            </a:xfrm>
            <a:custGeom>
              <a:avLst/>
              <a:gdLst/>
              <a:ahLst/>
              <a:cxnLst/>
              <a:rect l="l" t="t" r="r" b="b"/>
              <a:pathLst>
                <a:path w="578" h="274" extrusionOk="0">
                  <a:moveTo>
                    <a:pt x="385" y="273"/>
                  </a:moveTo>
                  <a:cubicBezTo>
                    <a:pt x="385" y="182"/>
                    <a:pt x="542" y="166"/>
                    <a:pt x="577" y="90"/>
                  </a:cubicBezTo>
                  <a:cubicBezTo>
                    <a:pt x="385" y="90"/>
                    <a:pt x="347" y="19"/>
                    <a:pt x="195" y="0"/>
                  </a:cubicBezTo>
                  <a:cubicBezTo>
                    <a:pt x="195" y="92"/>
                    <a:pt x="38" y="109"/>
                    <a:pt x="0" y="183"/>
                  </a:cubicBezTo>
                  <a:cubicBezTo>
                    <a:pt x="195" y="182"/>
                    <a:pt x="230" y="256"/>
                    <a:pt x="38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0" name="Google Shape;66090;p27"/>
            <p:cNvSpPr/>
            <p:nvPr/>
          </p:nvSpPr>
          <p:spPr>
            <a:xfrm>
              <a:off x="1807007" y="3291825"/>
              <a:ext cx="28911" cy="16922"/>
            </a:xfrm>
            <a:custGeom>
              <a:avLst/>
              <a:gdLst/>
              <a:ahLst/>
              <a:cxnLst/>
              <a:rect l="l" t="t" r="r" b="b"/>
              <a:pathLst>
                <a:path w="810" h="562" extrusionOk="0">
                  <a:moveTo>
                    <a:pt x="770" y="496"/>
                  </a:moveTo>
                  <a:cubicBezTo>
                    <a:pt x="809" y="238"/>
                    <a:pt x="796" y="0"/>
                    <a:pt x="195" y="43"/>
                  </a:cubicBezTo>
                  <a:cubicBezTo>
                    <a:pt x="201" y="169"/>
                    <a:pt x="102" y="242"/>
                    <a:pt x="0" y="316"/>
                  </a:cubicBezTo>
                  <a:cubicBezTo>
                    <a:pt x="384" y="316"/>
                    <a:pt x="247" y="561"/>
                    <a:pt x="770" y="4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1" name="Google Shape;66091;p27"/>
            <p:cNvSpPr/>
            <p:nvPr/>
          </p:nvSpPr>
          <p:spPr>
            <a:xfrm>
              <a:off x="8810531" y="3300527"/>
              <a:ext cx="13849" cy="4246"/>
            </a:xfrm>
            <a:custGeom>
              <a:avLst/>
              <a:gdLst/>
              <a:ahLst/>
              <a:cxnLst/>
              <a:rect l="l" t="t" r="r" b="b"/>
              <a:pathLst>
                <a:path w="388" h="141" extrusionOk="0">
                  <a:moveTo>
                    <a:pt x="289" y="24"/>
                  </a:moveTo>
                  <a:cubicBezTo>
                    <a:pt x="239" y="1"/>
                    <a:pt x="0" y="69"/>
                    <a:pt x="96" y="116"/>
                  </a:cubicBezTo>
                  <a:cubicBezTo>
                    <a:pt x="152" y="141"/>
                    <a:pt x="388" y="73"/>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2" name="Google Shape;66092;p27"/>
            <p:cNvSpPr/>
            <p:nvPr/>
          </p:nvSpPr>
          <p:spPr>
            <a:xfrm>
              <a:off x="8597058" y="3300527"/>
              <a:ext cx="13991" cy="4246"/>
            </a:xfrm>
            <a:custGeom>
              <a:avLst/>
              <a:gdLst/>
              <a:ahLst/>
              <a:cxnLst/>
              <a:rect l="l" t="t" r="r" b="b"/>
              <a:pathLst>
                <a:path w="392" h="141" extrusionOk="0">
                  <a:moveTo>
                    <a:pt x="98" y="116"/>
                  </a:moveTo>
                  <a:cubicBezTo>
                    <a:pt x="153" y="141"/>
                    <a:pt x="392" y="73"/>
                    <a:pt x="291" y="24"/>
                  </a:cubicBezTo>
                  <a:cubicBezTo>
                    <a:pt x="239" y="1"/>
                    <a:pt x="0"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3" name="Google Shape;66093;p27"/>
            <p:cNvSpPr/>
            <p:nvPr/>
          </p:nvSpPr>
          <p:spPr>
            <a:xfrm>
              <a:off x="5372336" y="3298148"/>
              <a:ext cx="7031" cy="6263"/>
            </a:xfrm>
            <a:custGeom>
              <a:avLst/>
              <a:gdLst/>
              <a:ahLst/>
              <a:cxnLst/>
              <a:rect l="l" t="t" r="r" b="b"/>
              <a:pathLst>
                <a:path w="197" h="208" extrusionOk="0">
                  <a:moveTo>
                    <a:pt x="3" y="103"/>
                  </a:moveTo>
                  <a:cubicBezTo>
                    <a:pt x="0" y="156"/>
                    <a:pt x="157" y="208"/>
                    <a:pt x="195" y="103"/>
                  </a:cubicBezTo>
                  <a:cubicBezTo>
                    <a:pt x="196" y="54"/>
                    <a:pt x="38" y="0"/>
                    <a:pt x="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4" name="Google Shape;66094;p27"/>
            <p:cNvSpPr/>
            <p:nvPr/>
          </p:nvSpPr>
          <p:spPr>
            <a:xfrm>
              <a:off x="3204628" y="3288815"/>
              <a:ext cx="20309" cy="13550"/>
            </a:xfrm>
            <a:custGeom>
              <a:avLst/>
              <a:gdLst/>
              <a:ahLst/>
              <a:cxnLst/>
              <a:rect l="l" t="t" r="r" b="b"/>
              <a:pathLst>
                <a:path w="569" h="450" extrusionOk="0">
                  <a:moveTo>
                    <a:pt x="376" y="413"/>
                  </a:moveTo>
                  <a:cubicBezTo>
                    <a:pt x="387" y="359"/>
                    <a:pt x="402" y="308"/>
                    <a:pt x="569" y="325"/>
                  </a:cubicBezTo>
                  <a:lnTo>
                    <a:pt x="569" y="143"/>
                  </a:lnTo>
                  <a:cubicBezTo>
                    <a:pt x="95" y="1"/>
                    <a:pt x="1" y="450"/>
                    <a:pt x="376"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5" name="Google Shape;66095;p27"/>
            <p:cNvSpPr/>
            <p:nvPr/>
          </p:nvSpPr>
          <p:spPr>
            <a:xfrm>
              <a:off x="8056827" y="3295830"/>
              <a:ext cx="13742" cy="2710"/>
            </a:xfrm>
            <a:custGeom>
              <a:avLst/>
              <a:gdLst/>
              <a:ahLst/>
              <a:cxnLst/>
              <a:rect l="l" t="t" r="r" b="b"/>
              <a:pathLst>
                <a:path w="385" h="90" extrusionOk="0">
                  <a:moveTo>
                    <a:pt x="385" y="0"/>
                  </a:moveTo>
                  <a:cubicBezTo>
                    <a:pt x="236" y="20"/>
                    <a:pt x="6" y="2"/>
                    <a:pt x="1" y="89"/>
                  </a:cubicBezTo>
                  <a:cubicBezTo>
                    <a:pt x="151" y="70"/>
                    <a:pt x="382"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6" name="Google Shape;66096;p27"/>
            <p:cNvSpPr/>
            <p:nvPr/>
          </p:nvSpPr>
          <p:spPr>
            <a:xfrm>
              <a:off x="5489441" y="3289959"/>
              <a:ext cx="6960" cy="6203"/>
            </a:xfrm>
            <a:custGeom>
              <a:avLst/>
              <a:gdLst/>
              <a:ahLst/>
              <a:cxnLst/>
              <a:rect l="l" t="t" r="r" b="b"/>
              <a:pathLst>
                <a:path w="195" h="206" extrusionOk="0">
                  <a:moveTo>
                    <a:pt x="194" y="104"/>
                  </a:moveTo>
                  <a:cubicBezTo>
                    <a:pt x="194" y="54"/>
                    <a:pt x="37" y="1"/>
                    <a:pt x="1" y="104"/>
                  </a:cubicBezTo>
                  <a:cubicBezTo>
                    <a:pt x="1" y="154"/>
                    <a:pt x="156"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7" name="Google Shape;66097;p27"/>
            <p:cNvSpPr/>
            <p:nvPr/>
          </p:nvSpPr>
          <p:spPr>
            <a:xfrm>
              <a:off x="1452729" y="3287610"/>
              <a:ext cx="23914" cy="10298"/>
            </a:xfrm>
            <a:custGeom>
              <a:avLst/>
              <a:gdLst/>
              <a:ahLst/>
              <a:cxnLst/>
              <a:rect l="l" t="t" r="r" b="b"/>
              <a:pathLst>
                <a:path w="670" h="342" extrusionOk="0">
                  <a:moveTo>
                    <a:pt x="670" y="92"/>
                  </a:moveTo>
                  <a:cubicBezTo>
                    <a:pt x="404" y="94"/>
                    <a:pt x="247" y="49"/>
                    <a:pt x="90" y="1"/>
                  </a:cubicBezTo>
                  <a:cubicBezTo>
                    <a:pt x="0" y="282"/>
                    <a:pt x="610" y="341"/>
                    <a:pt x="67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8" name="Google Shape;66098;p27"/>
            <p:cNvSpPr/>
            <p:nvPr/>
          </p:nvSpPr>
          <p:spPr>
            <a:xfrm>
              <a:off x="4205677" y="3289567"/>
              <a:ext cx="13956" cy="4336"/>
            </a:xfrm>
            <a:custGeom>
              <a:avLst/>
              <a:gdLst/>
              <a:ahLst/>
              <a:cxnLst/>
              <a:rect l="l" t="t" r="r" b="b"/>
              <a:pathLst>
                <a:path w="391" h="144" extrusionOk="0">
                  <a:moveTo>
                    <a:pt x="291" y="27"/>
                  </a:moveTo>
                  <a:cubicBezTo>
                    <a:pt x="237" y="1"/>
                    <a:pt x="0" y="71"/>
                    <a:pt x="98" y="117"/>
                  </a:cubicBezTo>
                  <a:cubicBezTo>
                    <a:pt x="152" y="143"/>
                    <a:pt x="391" y="73"/>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9" name="Google Shape;66099;p27"/>
            <p:cNvSpPr/>
            <p:nvPr/>
          </p:nvSpPr>
          <p:spPr>
            <a:xfrm>
              <a:off x="1522614" y="3271954"/>
              <a:ext cx="50434" cy="18518"/>
            </a:xfrm>
            <a:custGeom>
              <a:avLst/>
              <a:gdLst/>
              <a:ahLst/>
              <a:cxnLst/>
              <a:rect l="l" t="t" r="r" b="b"/>
              <a:pathLst>
                <a:path w="1413" h="615" extrusionOk="0">
                  <a:moveTo>
                    <a:pt x="62" y="521"/>
                  </a:moveTo>
                  <a:cubicBezTo>
                    <a:pt x="607" y="614"/>
                    <a:pt x="865" y="614"/>
                    <a:pt x="1413" y="521"/>
                  </a:cubicBezTo>
                  <a:cubicBezTo>
                    <a:pt x="1253" y="262"/>
                    <a:pt x="1102" y="1"/>
                    <a:pt x="252" y="66"/>
                  </a:cubicBezTo>
                  <a:cubicBezTo>
                    <a:pt x="90" y="171"/>
                    <a:pt x="0" y="310"/>
                    <a:pt x="62" y="52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0" name="Google Shape;66100;p27"/>
            <p:cNvSpPr/>
            <p:nvPr/>
          </p:nvSpPr>
          <p:spPr>
            <a:xfrm>
              <a:off x="2020337" y="3279029"/>
              <a:ext cx="6889" cy="6203"/>
            </a:xfrm>
            <a:custGeom>
              <a:avLst/>
              <a:gdLst/>
              <a:ahLst/>
              <a:cxnLst/>
              <a:rect l="l" t="t" r="r" b="b"/>
              <a:pathLst>
                <a:path w="193" h="206" extrusionOk="0">
                  <a:moveTo>
                    <a:pt x="192" y="104"/>
                  </a:moveTo>
                  <a:cubicBezTo>
                    <a:pt x="192" y="53"/>
                    <a:pt x="39" y="1"/>
                    <a:pt x="2" y="104"/>
                  </a:cubicBezTo>
                  <a:cubicBezTo>
                    <a:pt x="0" y="154"/>
                    <a:pt x="157" y="206"/>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1" name="Google Shape;66101;p27"/>
            <p:cNvSpPr/>
            <p:nvPr/>
          </p:nvSpPr>
          <p:spPr>
            <a:xfrm>
              <a:off x="4863121" y="3279391"/>
              <a:ext cx="13777" cy="2800"/>
            </a:xfrm>
            <a:custGeom>
              <a:avLst/>
              <a:gdLst/>
              <a:ahLst/>
              <a:cxnLst/>
              <a:rect l="l" t="t" r="r" b="b"/>
              <a:pathLst>
                <a:path w="386" h="93" extrusionOk="0">
                  <a:moveTo>
                    <a:pt x="385" y="1"/>
                  </a:moveTo>
                  <a:cubicBezTo>
                    <a:pt x="235" y="22"/>
                    <a:pt x="5" y="5"/>
                    <a:pt x="0" y="92"/>
                  </a:cubicBezTo>
                  <a:cubicBezTo>
                    <a:pt x="149" y="71"/>
                    <a:pt x="379"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2" name="Google Shape;66102;p27"/>
            <p:cNvSpPr/>
            <p:nvPr/>
          </p:nvSpPr>
          <p:spPr>
            <a:xfrm>
              <a:off x="2116740" y="3276289"/>
              <a:ext cx="6924" cy="6293"/>
            </a:xfrm>
            <a:custGeom>
              <a:avLst/>
              <a:gdLst/>
              <a:ahLst/>
              <a:cxnLst/>
              <a:rect l="l" t="t" r="r" b="b"/>
              <a:pathLst>
                <a:path w="194" h="209" extrusionOk="0">
                  <a:moveTo>
                    <a:pt x="193" y="104"/>
                  </a:moveTo>
                  <a:cubicBezTo>
                    <a:pt x="193" y="53"/>
                    <a:pt x="37" y="1"/>
                    <a:pt x="1" y="104"/>
                  </a:cubicBezTo>
                  <a:cubicBezTo>
                    <a:pt x="0" y="155"/>
                    <a:pt x="154"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3" name="Google Shape;66103;p27"/>
            <p:cNvSpPr/>
            <p:nvPr/>
          </p:nvSpPr>
          <p:spPr>
            <a:xfrm>
              <a:off x="1707105" y="3278638"/>
              <a:ext cx="13956" cy="4276"/>
            </a:xfrm>
            <a:custGeom>
              <a:avLst/>
              <a:gdLst/>
              <a:ahLst/>
              <a:cxnLst/>
              <a:rect l="l" t="t" r="r" b="b"/>
              <a:pathLst>
                <a:path w="391" h="142" extrusionOk="0">
                  <a:moveTo>
                    <a:pt x="101" y="117"/>
                  </a:moveTo>
                  <a:cubicBezTo>
                    <a:pt x="151" y="142"/>
                    <a:pt x="391" y="73"/>
                    <a:pt x="293" y="26"/>
                  </a:cubicBezTo>
                  <a:cubicBezTo>
                    <a:pt x="239" y="1"/>
                    <a:pt x="1"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4" name="Google Shape;66104;p27"/>
            <p:cNvSpPr/>
            <p:nvPr/>
          </p:nvSpPr>
          <p:spPr>
            <a:xfrm>
              <a:off x="5027339" y="3271171"/>
              <a:ext cx="21630" cy="6474"/>
            </a:xfrm>
            <a:custGeom>
              <a:avLst/>
              <a:gdLst/>
              <a:ahLst/>
              <a:cxnLst/>
              <a:rect l="l" t="t" r="r" b="b"/>
              <a:pathLst>
                <a:path w="606" h="215" extrusionOk="0">
                  <a:moveTo>
                    <a:pt x="606" y="182"/>
                  </a:moveTo>
                  <a:lnTo>
                    <a:pt x="606" y="1"/>
                  </a:lnTo>
                  <a:lnTo>
                    <a:pt x="26" y="1"/>
                  </a:lnTo>
                  <a:cubicBezTo>
                    <a:pt x="0" y="164"/>
                    <a:pt x="218" y="215"/>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5" name="Google Shape;66105;p27"/>
            <p:cNvSpPr/>
            <p:nvPr/>
          </p:nvSpPr>
          <p:spPr>
            <a:xfrm>
              <a:off x="3975179" y="3273941"/>
              <a:ext cx="13706" cy="2740"/>
            </a:xfrm>
            <a:custGeom>
              <a:avLst/>
              <a:gdLst/>
              <a:ahLst/>
              <a:cxnLst/>
              <a:rect l="l" t="t" r="r" b="b"/>
              <a:pathLst>
                <a:path w="384" h="91" extrusionOk="0">
                  <a:moveTo>
                    <a:pt x="1" y="90"/>
                  </a:moveTo>
                  <a:cubicBezTo>
                    <a:pt x="151" y="71"/>
                    <a:pt x="379" y="89"/>
                    <a:pt x="383" y="0"/>
                  </a:cubicBezTo>
                  <a:cubicBezTo>
                    <a:pt x="236" y="20"/>
                    <a:pt x="7" y="4"/>
                    <a:pt x="1"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6" name="Google Shape;66106;p27"/>
            <p:cNvSpPr/>
            <p:nvPr/>
          </p:nvSpPr>
          <p:spPr>
            <a:xfrm>
              <a:off x="2216428" y="3273218"/>
              <a:ext cx="14027" cy="4215"/>
            </a:xfrm>
            <a:custGeom>
              <a:avLst/>
              <a:gdLst/>
              <a:ahLst/>
              <a:cxnLst/>
              <a:rect l="l" t="t" r="r" b="b"/>
              <a:pathLst>
                <a:path w="393" h="140" extrusionOk="0">
                  <a:moveTo>
                    <a:pt x="100" y="114"/>
                  </a:moveTo>
                  <a:cubicBezTo>
                    <a:pt x="153" y="139"/>
                    <a:pt x="392" y="70"/>
                    <a:pt x="292" y="24"/>
                  </a:cubicBezTo>
                  <a:cubicBezTo>
                    <a:pt x="238" y="1"/>
                    <a:pt x="0" y="67"/>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7" name="Google Shape;66107;p27"/>
            <p:cNvSpPr/>
            <p:nvPr/>
          </p:nvSpPr>
          <p:spPr>
            <a:xfrm>
              <a:off x="8531814" y="3271171"/>
              <a:ext cx="13777" cy="2800"/>
            </a:xfrm>
            <a:custGeom>
              <a:avLst/>
              <a:gdLst/>
              <a:ahLst/>
              <a:cxnLst/>
              <a:rect l="l" t="t" r="r" b="b"/>
              <a:pathLst>
                <a:path w="386" h="93" extrusionOk="0">
                  <a:moveTo>
                    <a:pt x="386" y="1"/>
                  </a:moveTo>
                  <a:cubicBezTo>
                    <a:pt x="236" y="22"/>
                    <a:pt x="5" y="5"/>
                    <a:pt x="1" y="92"/>
                  </a:cubicBezTo>
                  <a:cubicBezTo>
                    <a:pt x="150" y="71"/>
                    <a:pt x="379"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8" name="Google Shape;66108;p27"/>
            <p:cNvSpPr/>
            <p:nvPr/>
          </p:nvSpPr>
          <p:spPr>
            <a:xfrm>
              <a:off x="5537625" y="3262650"/>
              <a:ext cx="6996" cy="6203"/>
            </a:xfrm>
            <a:custGeom>
              <a:avLst/>
              <a:gdLst/>
              <a:ahLst/>
              <a:cxnLst/>
              <a:rect l="l" t="t" r="r" b="b"/>
              <a:pathLst>
                <a:path w="196" h="206" extrusionOk="0">
                  <a:moveTo>
                    <a:pt x="193" y="102"/>
                  </a:moveTo>
                  <a:cubicBezTo>
                    <a:pt x="195" y="54"/>
                    <a:pt x="39" y="1"/>
                    <a:pt x="1" y="102"/>
                  </a:cubicBezTo>
                  <a:cubicBezTo>
                    <a:pt x="1" y="153"/>
                    <a:pt x="156" y="206"/>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9" name="Google Shape;66109;p27"/>
            <p:cNvSpPr/>
            <p:nvPr/>
          </p:nvSpPr>
          <p:spPr>
            <a:xfrm>
              <a:off x="2075409" y="3263012"/>
              <a:ext cx="13849" cy="2710"/>
            </a:xfrm>
            <a:custGeom>
              <a:avLst/>
              <a:gdLst/>
              <a:ahLst/>
              <a:cxnLst/>
              <a:rect l="l" t="t" r="r" b="b"/>
              <a:pathLst>
                <a:path w="388" h="90" extrusionOk="0">
                  <a:moveTo>
                    <a:pt x="388" y="0"/>
                  </a:moveTo>
                  <a:cubicBezTo>
                    <a:pt x="235" y="20"/>
                    <a:pt x="5" y="2"/>
                    <a:pt x="0" y="89"/>
                  </a:cubicBezTo>
                  <a:cubicBezTo>
                    <a:pt x="149" y="72"/>
                    <a:pt x="383" y="89"/>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0" name="Google Shape;66110;p27"/>
            <p:cNvSpPr/>
            <p:nvPr/>
          </p:nvSpPr>
          <p:spPr>
            <a:xfrm>
              <a:off x="1497166" y="3259850"/>
              <a:ext cx="7031" cy="6263"/>
            </a:xfrm>
            <a:custGeom>
              <a:avLst/>
              <a:gdLst/>
              <a:ahLst/>
              <a:cxnLst/>
              <a:rect l="l" t="t" r="r" b="b"/>
              <a:pathLst>
                <a:path w="197" h="208" extrusionOk="0">
                  <a:moveTo>
                    <a:pt x="196" y="105"/>
                  </a:moveTo>
                  <a:cubicBezTo>
                    <a:pt x="196" y="54"/>
                    <a:pt x="39" y="1"/>
                    <a:pt x="3" y="105"/>
                  </a:cubicBezTo>
                  <a:cubicBezTo>
                    <a:pt x="1" y="154"/>
                    <a:pt x="159" y="207"/>
                    <a:pt x="196"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1" name="Google Shape;66111;p27"/>
            <p:cNvSpPr/>
            <p:nvPr/>
          </p:nvSpPr>
          <p:spPr>
            <a:xfrm>
              <a:off x="4357046" y="3259519"/>
              <a:ext cx="14063" cy="4215"/>
            </a:xfrm>
            <a:custGeom>
              <a:avLst/>
              <a:gdLst/>
              <a:ahLst/>
              <a:cxnLst/>
              <a:rect l="l" t="t" r="r" b="b"/>
              <a:pathLst>
                <a:path w="394" h="140" extrusionOk="0">
                  <a:moveTo>
                    <a:pt x="294" y="25"/>
                  </a:moveTo>
                  <a:cubicBezTo>
                    <a:pt x="241" y="0"/>
                    <a:pt x="0" y="68"/>
                    <a:pt x="101" y="116"/>
                  </a:cubicBezTo>
                  <a:cubicBezTo>
                    <a:pt x="153"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2" name="Google Shape;66112;p27"/>
            <p:cNvSpPr/>
            <p:nvPr/>
          </p:nvSpPr>
          <p:spPr>
            <a:xfrm>
              <a:off x="2488971" y="3250757"/>
              <a:ext cx="20131" cy="16290"/>
            </a:xfrm>
            <a:custGeom>
              <a:avLst/>
              <a:gdLst/>
              <a:ahLst/>
              <a:cxnLst/>
              <a:rect l="l" t="t" r="r" b="b"/>
              <a:pathLst>
                <a:path w="564" h="541" extrusionOk="0">
                  <a:moveTo>
                    <a:pt x="563" y="135"/>
                  </a:moveTo>
                  <a:cubicBezTo>
                    <a:pt x="1" y="0"/>
                    <a:pt x="1" y="541"/>
                    <a:pt x="563" y="4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3" name="Google Shape;66113;p27"/>
            <p:cNvSpPr/>
            <p:nvPr/>
          </p:nvSpPr>
          <p:spPr>
            <a:xfrm>
              <a:off x="6600921" y="3256749"/>
              <a:ext cx="13991" cy="4336"/>
            </a:xfrm>
            <a:custGeom>
              <a:avLst/>
              <a:gdLst/>
              <a:ahLst/>
              <a:cxnLst/>
              <a:rect l="l" t="t" r="r" b="b"/>
              <a:pathLst>
                <a:path w="392" h="144" extrusionOk="0">
                  <a:moveTo>
                    <a:pt x="292" y="27"/>
                  </a:moveTo>
                  <a:cubicBezTo>
                    <a:pt x="239" y="1"/>
                    <a:pt x="0" y="69"/>
                    <a:pt x="98" y="117"/>
                  </a:cubicBezTo>
                  <a:cubicBezTo>
                    <a:pt x="154" y="143"/>
                    <a:pt x="392"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4" name="Google Shape;66114;p27"/>
            <p:cNvSpPr/>
            <p:nvPr/>
          </p:nvSpPr>
          <p:spPr>
            <a:xfrm>
              <a:off x="6249856" y="3256749"/>
              <a:ext cx="14099" cy="4336"/>
            </a:xfrm>
            <a:custGeom>
              <a:avLst/>
              <a:gdLst/>
              <a:ahLst/>
              <a:cxnLst/>
              <a:rect l="l" t="t" r="r" b="b"/>
              <a:pathLst>
                <a:path w="395" h="144" extrusionOk="0">
                  <a:moveTo>
                    <a:pt x="293" y="27"/>
                  </a:moveTo>
                  <a:cubicBezTo>
                    <a:pt x="241" y="1"/>
                    <a:pt x="0" y="69"/>
                    <a:pt x="102" y="117"/>
                  </a:cubicBezTo>
                  <a:cubicBezTo>
                    <a:pt x="156" y="143"/>
                    <a:pt x="395"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5" name="Google Shape;66115;p27"/>
            <p:cNvSpPr/>
            <p:nvPr/>
          </p:nvSpPr>
          <p:spPr>
            <a:xfrm>
              <a:off x="2271250" y="3249342"/>
              <a:ext cx="25734" cy="8220"/>
            </a:xfrm>
            <a:custGeom>
              <a:avLst/>
              <a:gdLst/>
              <a:ahLst/>
              <a:cxnLst/>
              <a:rect l="l" t="t" r="r" b="b"/>
              <a:pathLst>
                <a:path w="721" h="273" extrusionOk="0">
                  <a:moveTo>
                    <a:pt x="105" y="273"/>
                  </a:moveTo>
                  <a:lnTo>
                    <a:pt x="685" y="273"/>
                  </a:lnTo>
                  <a:cubicBezTo>
                    <a:pt x="655" y="165"/>
                    <a:pt x="720" y="13"/>
                    <a:pt x="492" y="0"/>
                  </a:cubicBezTo>
                  <a:cubicBezTo>
                    <a:pt x="477" y="142"/>
                    <a:pt x="1" y="71"/>
                    <a:pt x="10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6" name="Google Shape;66116;p27"/>
            <p:cNvSpPr/>
            <p:nvPr/>
          </p:nvSpPr>
          <p:spPr>
            <a:xfrm>
              <a:off x="2670678" y="3251329"/>
              <a:ext cx="14099" cy="4276"/>
            </a:xfrm>
            <a:custGeom>
              <a:avLst/>
              <a:gdLst/>
              <a:ahLst/>
              <a:cxnLst/>
              <a:rect l="l" t="t" r="r" b="b"/>
              <a:pathLst>
                <a:path w="395" h="142" extrusionOk="0">
                  <a:moveTo>
                    <a:pt x="292" y="25"/>
                  </a:moveTo>
                  <a:cubicBezTo>
                    <a:pt x="242" y="1"/>
                    <a:pt x="0" y="70"/>
                    <a:pt x="102" y="117"/>
                  </a:cubicBezTo>
                  <a:cubicBezTo>
                    <a:pt x="155" y="142"/>
                    <a:pt x="395"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7" name="Google Shape;66117;p27"/>
            <p:cNvSpPr/>
            <p:nvPr/>
          </p:nvSpPr>
          <p:spPr>
            <a:xfrm>
              <a:off x="4317214" y="3240520"/>
              <a:ext cx="29625" cy="12345"/>
            </a:xfrm>
            <a:custGeom>
              <a:avLst/>
              <a:gdLst/>
              <a:ahLst/>
              <a:cxnLst/>
              <a:rect l="l" t="t" r="r" b="b"/>
              <a:pathLst>
                <a:path w="830" h="410" extrusionOk="0">
                  <a:moveTo>
                    <a:pt x="829" y="384"/>
                  </a:moveTo>
                  <a:lnTo>
                    <a:pt x="829" y="22"/>
                  </a:lnTo>
                  <a:cubicBezTo>
                    <a:pt x="465" y="1"/>
                    <a:pt x="405" y="123"/>
                    <a:pt x="59" y="112"/>
                  </a:cubicBezTo>
                  <a:cubicBezTo>
                    <a:pt x="0" y="351"/>
                    <a:pt x="327" y="409"/>
                    <a:pt x="829" y="38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8" name="Google Shape;66118;p27"/>
            <p:cNvSpPr/>
            <p:nvPr/>
          </p:nvSpPr>
          <p:spPr>
            <a:xfrm>
              <a:off x="1414718" y="3242899"/>
              <a:ext cx="27519" cy="11171"/>
            </a:xfrm>
            <a:custGeom>
              <a:avLst/>
              <a:gdLst/>
              <a:ahLst/>
              <a:cxnLst/>
              <a:rect l="l" t="t" r="r" b="b"/>
              <a:pathLst>
                <a:path w="771" h="371" extrusionOk="0">
                  <a:moveTo>
                    <a:pt x="770" y="305"/>
                  </a:moveTo>
                  <a:lnTo>
                    <a:pt x="770" y="33"/>
                  </a:lnTo>
                  <a:cubicBezTo>
                    <a:pt x="483" y="50"/>
                    <a:pt x="58" y="0"/>
                    <a:pt x="0" y="124"/>
                  </a:cubicBezTo>
                  <a:cubicBezTo>
                    <a:pt x="383" y="124"/>
                    <a:pt x="243" y="371"/>
                    <a:pt x="770"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9" name="Google Shape;66119;p27"/>
            <p:cNvSpPr/>
            <p:nvPr/>
          </p:nvSpPr>
          <p:spPr>
            <a:xfrm>
              <a:off x="1855119" y="3232391"/>
              <a:ext cx="41332" cy="16982"/>
            </a:xfrm>
            <a:custGeom>
              <a:avLst/>
              <a:gdLst/>
              <a:ahLst/>
              <a:cxnLst/>
              <a:rect l="l" t="t" r="r" b="b"/>
              <a:pathLst>
                <a:path w="1158" h="564" extrusionOk="0">
                  <a:moveTo>
                    <a:pt x="1" y="199"/>
                  </a:moveTo>
                  <a:cubicBezTo>
                    <a:pt x="211" y="404"/>
                    <a:pt x="524" y="560"/>
                    <a:pt x="1157" y="563"/>
                  </a:cubicBezTo>
                  <a:lnTo>
                    <a:pt x="1157" y="110"/>
                  </a:lnTo>
                  <a:cubicBezTo>
                    <a:pt x="819" y="161"/>
                    <a:pt x="27" y="1"/>
                    <a:pt x="1" y="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0" name="Google Shape;66120;p27"/>
            <p:cNvSpPr/>
            <p:nvPr/>
          </p:nvSpPr>
          <p:spPr>
            <a:xfrm>
              <a:off x="857033" y="3232933"/>
              <a:ext cx="45865" cy="16771"/>
            </a:xfrm>
            <a:custGeom>
              <a:avLst/>
              <a:gdLst/>
              <a:ahLst/>
              <a:cxnLst/>
              <a:rect l="l" t="t" r="r" b="b"/>
              <a:pathLst>
                <a:path w="1285" h="557" extrusionOk="0">
                  <a:moveTo>
                    <a:pt x="965" y="1"/>
                  </a:moveTo>
                  <a:cubicBezTo>
                    <a:pt x="361" y="18"/>
                    <a:pt x="38" y="168"/>
                    <a:pt x="0" y="454"/>
                  </a:cubicBezTo>
                  <a:cubicBezTo>
                    <a:pt x="365" y="434"/>
                    <a:pt x="426" y="557"/>
                    <a:pt x="776" y="545"/>
                  </a:cubicBezTo>
                  <a:cubicBezTo>
                    <a:pt x="901" y="355"/>
                    <a:pt x="1285" y="140"/>
                    <a:pt x="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1" name="Google Shape;66121;p27"/>
            <p:cNvSpPr/>
            <p:nvPr/>
          </p:nvSpPr>
          <p:spPr>
            <a:xfrm>
              <a:off x="5613399" y="3238353"/>
              <a:ext cx="14919" cy="9244"/>
            </a:xfrm>
            <a:custGeom>
              <a:avLst/>
              <a:gdLst/>
              <a:ahLst/>
              <a:cxnLst/>
              <a:rect l="l" t="t" r="r" b="b"/>
              <a:pathLst>
                <a:path w="418" h="307" extrusionOk="0">
                  <a:moveTo>
                    <a:pt x="383" y="274"/>
                  </a:moveTo>
                  <a:cubicBezTo>
                    <a:pt x="357" y="165"/>
                    <a:pt x="418" y="17"/>
                    <a:pt x="193" y="1"/>
                  </a:cubicBezTo>
                  <a:cubicBezTo>
                    <a:pt x="180" y="57"/>
                    <a:pt x="163" y="109"/>
                    <a:pt x="0" y="94"/>
                  </a:cubicBezTo>
                  <a:cubicBezTo>
                    <a:pt x="21" y="203"/>
                    <a:pt x="56" y="306"/>
                    <a:pt x="38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2" name="Google Shape;66122;p27"/>
            <p:cNvSpPr/>
            <p:nvPr/>
          </p:nvSpPr>
          <p:spPr>
            <a:xfrm>
              <a:off x="2477942" y="3243110"/>
              <a:ext cx="14063" cy="4276"/>
            </a:xfrm>
            <a:custGeom>
              <a:avLst/>
              <a:gdLst/>
              <a:ahLst/>
              <a:cxnLst/>
              <a:rect l="l" t="t" r="r" b="b"/>
              <a:pathLst>
                <a:path w="394" h="142" extrusionOk="0">
                  <a:moveTo>
                    <a:pt x="294" y="26"/>
                  </a:moveTo>
                  <a:cubicBezTo>
                    <a:pt x="240" y="1"/>
                    <a:pt x="0" y="70"/>
                    <a:pt x="102" y="117"/>
                  </a:cubicBezTo>
                  <a:cubicBezTo>
                    <a:pt x="154" y="142"/>
                    <a:pt x="393" y="71"/>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3" name="Google Shape;66123;p27"/>
            <p:cNvSpPr/>
            <p:nvPr/>
          </p:nvSpPr>
          <p:spPr>
            <a:xfrm>
              <a:off x="4119731" y="3237961"/>
              <a:ext cx="6924" cy="6293"/>
            </a:xfrm>
            <a:custGeom>
              <a:avLst/>
              <a:gdLst/>
              <a:ahLst/>
              <a:cxnLst/>
              <a:rect l="l" t="t" r="r" b="b"/>
              <a:pathLst>
                <a:path w="194" h="209" extrusionOk="0">
                  <a:moveTo>
                    <a:pt x="193" y="105"/>
                  </a:moveTo>
                  <a:cubicBezTo>
                    <a:pt x="193" y="53"/>
                    <a:pt x="38" y="1"/>
                    <a:pt x="0" y="105"/>
                  </a:cubicBezTo>
                  <a:cubicBezTo>
                    <a:pt x="0" y="156"/>
                    <a:pt x="157" y="208"/>
                    <a:pt x="193"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4" name="Google Shape;66124;p27"/>
            <p:cNvSpPr/>
            <p:nvPr/>
          </p:nvSpPr>
          <p:spPr>
            <a:xfrm>
              <a:off x="2264540" y="3237660"/>
              <a:ext cx="14134" cy="4246"/>
            </a:xfrm>
            <a:custGeom>
              <a:avLst/>
              <a:gdLst/>
              <a:ahLst/>
              <a:cxnLst/>
              <a:rect l="l" t="t" r="r" b="b"/>
              <a:pathLst>
                <a:path w="396" h="141" extrusionOk="0">
                  <a:moveTo>
                    <a:pt x="293" y="24"/>
                  </a:moveTo>
                  <a:cubicBezTo>
                    <a:pt x="241" y="0"/>
                    <a:pt x="1" y="68"/>
                    <a:pt x="104" y="118"/>
                  </a:cubicBezTo>
                  <a:cubicBezTo>
                    <a:pt x="155" y="140"/>
                    <a:pt x="395"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5" name="Google Shape;66125;p27"/>
            <p:cNvSpPr/>
            <p:nvPr/>
          </p:nvSpPr>
          <p:spPr>
            <a:xfrm>
              <a:off x="3706633" y="3235613"/>
              <a:ext cx="13849" cy="2770"/>
            </a:xfrm>
            <a:custGeom>
              <a:avLst/>
              <a:gdLst/>
              <a:ahLst/>
              <a:cxnLst/>
              <a:rect l="l" t="t" r="r" b="b"/>
              <a:pathLst>
                <a:path w="388" h="92" extrusionOk="0">
                  <a:moveTo>
                    <a:pt x="387" y="1"/>
                  </a:moveTo>
                  <a:cubicBezTo>
                    <a:pt x="241" y="20"/>
                    <a:pt x="7" y="4"/>
                    <a:pt x="1" y="92"/>
                  </a:cubicBezTo>
                  <a:cubicBezTo>
                    <a:pt x="154" y="72"/>
                    <a:pt x="382" y="91"/>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6" name="Google Shape;66126;p27"/>
            <p:cNvSpPr/>
            <p:nvPr/>
          </p:nvSpPr>
          <p:spPr>
            <a:xfrm>
              <a:off x="4501669" y="3232180"/>
              <a:ext cx="13991" cy="4215"/>
            </a:xfrm>
            <a:custGeom>
              <a:avLst/>
              <a:gdLst/>
              <a:ahLst/>
              <a:cxnLst/>
              <a:rect l="l" t="t" r="r" b="b"/>
              <a:pathLst>
                <a:path w="392" h="140" extrusionOk="0">
                  <a:moveTo>
                    <a:pt x="99" y="115"/>
                  </a:moveTo>
                  <a:cubicBezTo>
                    <a:pt x="153" y="139"/>
                    <a:pt x="392" y="73"/>
                    <a:pt x="291" y="26"/>
                  </a:cubicBezTo>
                  <a:cubicBezTo>
                    <a:pt x="238" y="1"/>
                    <a:pt x="0" y="69"/>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7" name="Google Shape;66127;p27"/>
            <p:cNvSpPr/>
            <p:nvPr/>
          </p:nvSpPr>
          <p:spPr>
            <a:xfrm>
              <a:off x="3414103" y="3232180"/>
              <a:ext cx="14027" cy="4246"/>
            </a:xfrm>
            <a:custGeom>
              <a:avLst/>
              <a:gdLst/>
              <a:ahLst/>
              <a:cxnLst/>
              <a:rect l="l" t="t" r="r" b="b"/>
              <a:pathLst>
                <a:path w="393" h="141" extrusionOk="0">
                  <a:moveTo>
                    <a:pt x="293" y="26"/>
                  </a:moveTo>
                  <a:cubicBezTo>
                    <a:pt x="241" y="1"/>
                    <a:pt x="1" y="69"/>
                    <a:pt x="100" y="115"/>
                  </a:cubicBezTo>
                  <a:cubicBezTo>
                    <a:pt x="152" y="141"/>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8" name="Google Shape;66128;p27"/>
            <p:cNvSpPr/>
            <p:nvPr/>
          </p:nvSpPr>
          <p:spPr>
            <a:xfrm>
              <a:off x="7082796" y="3226701"/>
              <a:ext cx="13991" cy="4306"/>
            </a:xfrm>
            <a:custGeom>
              <a:avLst/>
              <a:gdLst/>
              <a:ahLst/>
              <a:cxnLst/>
              <a:rect l="l" t="t" r="r" b="b"/>
              <a:pathLst>
                <a:path w="392" h="143" extrusionOk="0">
                  <a:moveTo>
                    <a:pt x="290" y="26"/>
                  </a:moveTo>
                  <a:cubicBezTo>
                    <a:pt x="238" y="0"/>
                    <a:pt x="0" y="71"/>
                    <a:pt x="99" y="118"/>
                  </a:cubicBezTo>
                  <a:cubicBezTo>
                    <a:pt x="153" y="143"/>
                    <a:pt x="392" y="73"/>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9" name="Google Shape;66129;p27"/>
            <p:cNvSpPr/>
            <p:nvPr/>
          </p:nvSpPr>
          <p:spPr>
            <a:xfrm>
              <a:off x="2457348" y="3226701"/>
              <a:ext cx="13991" cy="4306"/>
            </a:xfrm>
            <a:custGeom>
              <a:avLst/>
              <a:gdLst/>
              <a:ahLst/>
              <a:cxnLst/>
              <a:rect l="l" t="t" r="r" b="b"/>
              <a:pathLst>
                <a:path w="392" h="143" extrusionOk="0">
                  <a:moveTo>
                    <a:pt x="293" y="26"/>
                  </a:moveTo>
                  <a:cubicBezTo>
                    <a:pt x="238" y="0"/>
                    <a:pt x="0" y="71"/>
                    <a:pt x="100" y="118"/>
                  </a:cubicBezTo>
                  <a:cubicBezTo>
                    <a:pt x="152" y="143"/>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0" name="Google Shape;66130;p27"/>
            <p:cNvSpPr/>
            <p:nvPr/>
          </p:nvSpPr>
          <p:spPr>
            <a:xfrm>
              <a:off x="5640810" y="3221974"/>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1" name="Google Shape;66131;p27"/>
            <p:cNvSpPr/>
            <p:nvPr/>
          </p:nvSpPr>
          <p:spPr>
            <a:xfrm>
              <a:off x="4487357" y="3211044"/>
              <a:ext cx="26591" cy="12225"/>
            </a:xfrm>
            <a:custGeom>
              <a:avLst/>
              <a:gdLst/>
              <a:ahLst/>
              <a:cxnLst/>
              <a:rect l="l" t="t" r="r" b="b"/>
              <a:pathLst>
                <a:path w="745" h="406" extrusionOk="0">
                  <a:moveTo>
                    <a:pt x="306" y="1"/>
                  </a:moveTo>
                  <a:cubicBezTo>
                    <a:pt x="0" y="136"/>
                    <a:pt x="89" y="405"/>
                    <a:pt x="692" y="364"/>
                  </a:cubicBezTo>
                  <a:cubicBezTo>
                    <a:pt x="745" y="156"/>
                    <a:pt x="647" y="22"/>
                    <a:pt x="3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2" name="Google Shape;66132;p27"/>
            <p:cNvSpPr/>
            <p:nvPr/>
          </p:nvSpPr>
          <p:spPr>
            <a:xfrm>
              <a:off x="3352142" y="3218481"/>
              <a:ext cx="14027" cy="4306"/>
            </a:xfrm>
            <a:custGeom>
              <a:avLst/>
              <a:gdLst/>
              <a:ahLst/>
              <a:cxnLst/>
              <a:rect l="l" t="t" r="r" b="b"/>
              <a:pathLst>
                <a:path w="393" h="143" extrusionOk="0">
                  <a:moveTo>
                    <a:pt x="100" y="117"/>
                  </a:moveTo>
                  <a:cubicBezTo>
                    <a:pt x="151" y="143"/>
                    <a:pt x="392" y="72"/>
                    <a:pt x="293" y="27"/>
                  </a:cubicBezTo>
                  <a:cubicBezTo>
                    <a:pt x="242" y="0"/>
                    <a:pt x="1"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3" name="Google Shape;66133;p27"/>
            <p:cNvSpPr/>
            <p:nvPr/>
          </p:nvSpPr>
          <p:spPr>
            <a:xfrm>
              <a:off x="7844246" y="3200717"/>
              <a:ext cx="35478" cy="19120"/>
            </a:xfrm>
            <a:custGeom>
              <a:avLst/>
              <a:gdLst/>
              <a:ahLst/>
              <a:cxnLst/>
              <a:rect l="l" t="t" r="r" b="b"/>
              <a:pathLst>
                <a:path w="994" h="635" extrusionOk="0">
                  <a:moveTo>
                    <a:pt x="558" y="617"/>
                  </a:moveTo>
                  <a:cubicBezTo>
                    <a:pt x="506" y="350"/>
                    <a:pt x="994" y="337"/>
                    <a:pt x="943" y="72"/>
                  </a:cubicBezTo>
                  <a:cubicBezTo>
                    <a:pt x="1" y="0"/>
                    <a:pt x="75" y="635"/>
                    <a:pt x="558" y="6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4" name="Google Shape;66134;p27"/>
            <p:cNvSpPr/>
            <p:nvPr/>
          </p:nvSpPr>
          <p:spPr>
            <a:xfrm>
              <a:off x="2677566" y="3215832"/>
              <a:ext cx="14099" cy="4215"/>
            </a:xfrm>
            <a:custGeom>
              <a:avLst/>
              <a:gdLst/>
              <a:ahLst/>
              <a:cxnLst/>
              <a:rect l="l" t="t" r="r" b="b"/>
              <a:pathLst>
                <a:path w="395" h="140" extrusionOk="0">
                  <a:moveTo>
                    <a:pt x="99" y="115"/>
                  </a:moveTo>
                  <a:cubicBezTo>
                    <a:pt x="156" y="139"/>
                    <a:pt x="395" y="70"/>
                    <a:pt x="294" y="23"/>
                  </a:cubicBezTo>
                  <a:cubicBezTo>
                    <a:pt x="242" y="1"/>
                    <a:pt x="1" y="66"/>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5" name="Google Shape;66135;p27"/>
            <p:cNvSpPr/>
            <p:nvPr/>
          </p:nvSpPr>
          <p:spPr>
            <a:xfrm>
              <a:off x="1872216" y="3215832"/>
              <a:ext cx="14170" cy="4215"/>
            </a:xfrm>
            <a:custGeom>
              <a:avLst/>
              <a:gdLst/>
              <a:ahLst/>
              <a:cxnLst/>
              <a:rect l="l" t="t" r="r" b="b"/>
              <a:pathLst>
                <a:path w="397" h="140" extrusionOk="0">
                  <a:moveTo>
                    <a:pt x="294" y="23"/>
                  </a:moveTo>
                  <a:cubicBezTo>
                    <a:pt x="242" y="1"/>
                    <a:pt x="1" y="68"/>
                    <a:pt x="104" y="115"/>
                  </a:cubicBezTo>
                  <a:cubicBezTo>
                    <a:pt x="157" y="139"/>
                    <a:pt x="396" y="70"/>
                    <a:pt x="294" y="2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6" name="Google Shape;66136;p27"/>
            <p:cNvSpPr/>
            <p:nvPr/>
          </p:nvSpPr>
          <p:spPr>
            <a:xfrm>
              <a:off x="4920656" y="3200115"/>
              <a:ext cx="34229" cy="17223"/>
            </a:xfrm>
            <a:custGeom>
              <a:avLst/>
              <a:gdLst/>
              <a:ahLst/>
              <a:cxnLst/>
              <a:rect l="l" t="t" r="r" b="b"/>
              <a:pathLst>
                <a:path w="959" h="572" extrusionOk="0">
                  <a:moveTo>
                    <a:pt x="704" y="545"/>
                  </a:moveTo>
                  <a:cubicBezTo>
                    <a:pt x="863" y="441"/>
                    <a:pt x="958" y="302"/>
                    <a:pt x="894" y="92"/>
                  </a:cubicBezTo>
                  <a:cubicBezTo>
                    <a:pt x="627" y="95"/>
                    <a:pt x="469" y="48"/>
                    <a:pt x="313" y="1"/>
                  </a:cubicBezTo>
                  <a:cubicBezTo>
                    <a:pt x="0" y="147"/>
                    <a:pt x="82" y="571"/>
                    <a:pt x="70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7" name="Google Shape;66137;p27"/>
            <p:cNvSpPr/>
            <p:nvPr/>
          </p:nvSpPr>
          <p:spPr>
            <a:xfrm>
              <a:off x="2716149" y="3204300"/>
              <a:ext cx="20131" cy="16259"/>
            </a:xfrm>
            <a:custGeom>
              <a:avLst/>
              <a:gdLst/>
              <a:ahLst/>
              <a:cxnLst/>
              <a:rect l="l" t="t" r="r" b="b"/>
              <a:pathLst>
                <a:path w="564" h="540" extrusionOk="0">
                  <a:moveTo>
                    <a:pt x="563" y="406"/>
                  </a:moveTo>
                  <a:lnTo>
                    <a:pt x="563" y="133"/>
                  </a:lnTo>
                  <a:cubicBezTo>
                    <a:pt x="0" y="0"/>
                    <a:pt x="0" y="539"/>
                    <a:pt x="563" y="4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8" name="Google Shape;66138;p27"/>
            <p:cNvSpPr/>
            <p:nvPr/>
          </p:nvSpPr>
          <p:spPr>
            <a:xfrm>
              <a:off x="6518365" y="3210261"/>
              <a:ext cx="13991" cy="4306"/>
            </a:xfrm>
            <a:custGeom>
              <a:avLst/>
              <a:gdLst/>
              <a:ahLst/>
              <a:cxnLst/>
              <a:rect l="l" t="t" r="r" b="b"/>
              <a:pathLst>
                <a:path w="392" h="143" extrusionOk="0">
                  <a:moveTo>
                    <a:pt x="294" y="27"/>
                  </a:moveTo>
                  <a:cubicBezTo>
                    <a:pt x="236" y="1"/>
                    <a:pt x="0" y="71"/>
                    <a:pt x="101" y="118"/>
                  </a:cubicBezTo>
                  <a:cubicBezTo>
                    <a:pt x="151" y="143"/>
                    <a:pt x="392" y="72"/>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9" name="Google Shape;66139;p27"/>
            <p:cNvSpPr/>
            <p:nvPr/>
          </p:nvSpPr>
          <p:spPr>
            <a:xfrm>
              <a:off x="2631667" y="3205534"/>
              <a:ext cx="21951" cy="8762"/>
            </a:xfrm>
            <a:custGeom>
              <a:avLst/>
              <a:gdLst/>
              <a:ahLst/>
              <a:cxnLst/>
              <a:rect l="l" t="t" r="r" b="b"/>
              <a:pathLst>
                <a:path w="615" h="291" extrusionOk="0">
                  <a:moveTo>
                    <a:pt x="614" y="274"/>
                  </a:moveTo>
                  <a:lnTo>
                    <a:pt x="614" y="1"/>
                  </a:lnTo>
                  <a:lnTo>
                    <a:pt x="34" y="1"/>
                  </a:lnTo>
                  <a:cubicBezTo>
                    <a:pt x="1" y="201"/>
                    <a:pt x="194" y="291"/>
                    <a:pt x="614"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0" name="Google Shape;66140;p27"/>
            <p:cNvSpPr/>
            <p:nvPr/>
          </p:nvSpPr>
          <p:spPr>
            <a:xfrm>
              <a:off x="1833597" y="3202915"/>
              <a:ext cx="14670" cy="9455"/>
            </a:xfrm>
            <a:custGeom>
              <a:avLst/>
              <a:gdLst/>
              <a:ahLst/>
              <a:cxnLst/>
              <a:rect l="l" t="t" r="r" b="b"/>
              <a:pathLst>
                <a:path w="411" h="314" extrusionOk="0">
                  <a:moveTo>
                    <a:pt x="410" y="271"/>
                  </a:moveTo>
                  <a:lnTo>
                    <a:pt x="410" y="91"/>
                  </a:lnTo>
                  <a:cubicBezTo>
                    <a:pt x="220" y="91"/>
                    <a:pt x="182" y="16"/>
                    <a:pt x="25" y="1"/>
                  </a:cubicBezTo>
                  <a:cubicBezTo>
                    <a:pt x="45" y="140"/>
                    <a:pt x="0" y="314"/>
                    <a:pt x="410"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1" name="Google Shape;66141;p27"/>
            <p:cNvSpPr/>
            <p:nvPr/>
          </p:nvSpPr>
          <p:spPr>
            <a:xfrm>
              <a:off x="1600565" y="3208304"/>
              <a:ext cx="13777" cy="2770"/>
            </a:xfrm>
            <a:custGeom>
              <a:avLst/>
              <a:gdLst/>
              <a:ahLst/>
              <a:cxnLst/>
              <a:rect l="l" t="t" r="r" b="b"/>
              <a:pathLst>
                <a:path w="386" h="92" extrusionOk="0">
                  <a:moveTo>
                    <a:pt x="0" y="92"/>
                  </a:moveTo>
                  <a:cubicBezTo>
                    <a:pt x="149" y="71"/>
                    <a:pt x="380" y="89"/>
                    <a:pt x="385" y="0"/>
                  </a:cubicBezTo>
                  <a:cubicBezTo>
                    <a:pt x="235" y="23"/>
                    <a:pt x="5" y="4"/>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2" name="Google Shape;66142;p27"/>
            <p:cNvSpPr/>
            <p:nvPr/>
          </p:nvSpPr>
          <p:spPr>
            <a:xfrm>
              <a:off x="8380302" y="3202493"/>
              <a:ext cx="6996" cy="6203"/>
            </a:xfrm>
            <a:custGeom>
              <a:avLst/>
              <a:gdLst/>
              <a:ahLst/>
              <a:cxnLst/>
              <a:rect l="l" t="t" r="r" b="b"/>
              <a:pathLst>
                <a:path w="196" h="206" extrusionOk="0">
                  <a:moveTo>
                    <a:pt x="193" y="102"/>
                  </a:moveTo>
                  <a:cubicBezTo>
                    <a:pt x="195" y="51"/>
                    <a:pt x="39" y="0"/>
                    <a:pt x="1" y="102"/>
                  </a:cubicBezTo>
                  <a:cubicBezTo>
                    <a:pt x="1" y="153"/>
                    <a:pt x="159"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3" name="Google Shape;66143;p27"/>
            <p:cNvSpPr/>
            <p:nvPr/>
          </p:nvSpPr>
          <p:spPr>
            <a:xfrm>
              <a:off x="7447531" y="3204752"/>
              <a:ext cx="14063" cy="4336"/>
            </a:xfrm>
            <a:custGeom>
              <a:avLst/>
              <a:gdLst/>
              <a:ahLst/>
              <a:cxnLst/>
              <a:rect l="l" t="t" r="r" b="b"/>
              <a:pathLst>
                <a:path w="394" h="144" extrusionOk="0">
                  <a:moveTo>
                    <a:pt x="294" y="27"/>
                  </a:moveTo>
                  <a:cubicBezTo>
                    <a:pt x="240" y="1"/>
                    <a:pt x="1" y="71"/>
                    <a:pt x="100" y="118"/>
                  </a:cubicBezTo>
                  <a:cubicBezTo>
                    <a:pt x="153" y="143"/>
                    <a:pt x="394" y="75"/>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4" name="Google Shape;66144;p27"/>
            <p:cNvSpPr/>
            <p:nvPr/>
          </p:nvSpPr>
          <p:spPr>
            <a:xfrm>
              <a:off x="2288775" y="3202704"/>
              <a:ext cx="20737" cy="5781"/>
            </a:xfrm>
            <a:custGeom>
              <a:avLst/>
              <a:gdLst/>
              <a:ahLst/>
              <a:cxnLst/>
              <a:rect l="l" t="t" r="r" b="b"/>
              <a:pathLst>
                <a:path w="581" h="192" extrusionOk="0">
                  <a:moveTo>
                    <a:pt x="1" y="186"/>
                  </a:moveTo>
                  <a:cubicBezTo>
                    <a:pt x="333" y="192"/>
                    <a:pt x="497" y="118"/>
                    <a:pt x="580" y="5"/>
                  </a:cubicBezTo>
                  <a:cubicBezTo>
                    <a:pt x="249" y="1"/>
                    <a:pt x="85" y="75"/>
                    <a:pt x="1" y="1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5" name="Google Shape;66145;p27"/>
            <p:cNvSpPr/>
            <p:nvPr/>
          </p:nvSpPr>
          <p:spPr>
            <a:xfrm>
              <a:off x="2653688" y="3197375"/>
              <a:ext cx="20666" cy="8190"/>
            </a:xfrm>
            <a:custGeom>
              <a:avLst/>
              <a:gdLst/>
              <a:ahLst/>
              <a:cxnLst/>
              <a:rect l="l" t="t" r="r" b="b"/>
              <a:pathLst>
                <a:path w="579" h="272" extrusionOk="0">
                  <a:moveTo>
                    <a:pt x="578" y="92"/>
                  </a:moveTo>
                  <a:cubicBezTo>
                    <a:pt x="382" y="93"/>
                    <a:pt x="349" y="17"/>
                    <a:pt x="192" y="0"/>
                  </a:cubicBezTo>
                  <a:cubicBezTo>
                    <a:pt x="192" y="92"/>
                    <a:pt x="35" y="107"/>
                    <a:pt x="0" y="183"/>
                  </a:cubicBezTo>
                  <a:cubicBezTo>
                    <a:pt x="192" y="181"/>
                    <a:pt x="230" y="256"/>
                    <a:pt x="385" y="272"/>
                  </a:cubicBezTo>
                  <a:cubicBezTo>
                    <a:pt x="382" y="182"/>
                    <a:pt x="542" y="165"/>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6" name="Google Shape;66146;p27"/>
            <p:cNvSpPr/>
            <p:nvPr/>
          </p:nvSpPr>
          <p:spPr>
            <a:xfrm>
              <a:off x="6129967" y="3189908"/>
              <a:ext cx="26520" cy="15266"/>
            </a:xfrm>
            <a:custGeom>
              <a:avLst/>
              <a:gdLst/>
              <a:ahLst/>
              <a:cxnLst/>
              <a:rect l="l" t="t" r="r" b="b"/>
              <a:pathLst>
                <a:path w="743" h="507" extrusionOk="0">
                  <a:moveTo>
                    <a:pt x="1" y="74"/>
                  </a:moveTo>
                  <a:lnTo>
                    <a:pt x="1" y="435"/>
                  </a:lnTo>
                  <a:cubicBezTo>
                    <a:pt x="742" y="507"/>
                    <a:pt x="742" y="0"/>
                    <a:pt x="1" y="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7" name="Google Shape;66147;p27"/>
            <p:cNvSpPr/>
            <p:nvPr/>
          </p:nvSpPr>
          <p:spPr>
            <a:xfrm>
              <a:off x="5500577" y="3186446"/>
              <a:ext cx="35086" cy="16410"/>
            </a:xfrm>
            <a:custGeom>
              <a:avLst/>
              <a:gdLst/>
              <a:ahLst/>
              <a:cxnLst/>
              <a:rect l="l" t="t" r="r" b="b"/>
              <a:pathLst>
                <a:path w="983" h="545" extrusionOk="0">
                  <a:moveTo>
                    <a:pt x="844" y="1"/>
                  </a:moveTo>
                  <a:lnTo>
                    <a:pt x="74" y="1"/>
                  </a:lnTo>
                  <a:cubicBezTo>
                    <a:pt x="1" y="307"/>
                    <a:pt x="408" y="387"/>
                    <a:pt x="654" y="545"/>
                  </a:cubicBezTo>
                  <a:cubicBezTo>
                    <a:pt x="647" y="332"/>
                    <a:pt x="983" y="279"/>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8" name="Google Shape;66148;p27"/>
            <p:cNvSpPr/>
            <p:nvPr/>
          </p:nvSpPr>
          <p:spPr>
            <a:xfrm>
              <a:off x="2904781" y="3193913"/>
              <a:ext cx="13920" cy="4276"/>
            </a:xfrm>
            <a:custGeom>
              <a:avLst/>
              <a:gdLst/>
              <a:ahLst/>
              <a:cxnLst/>
              <a:rect l="l" t="t" r="r" b="b"/>
              <a:pathLst>
                <a:path w="390" h="142" extrusionOk="0">
                  <a:moveTo>
                    <a:pt x="292" y="25"/>
                  </a:moveTo>
                  <a:cubicBezTo>
                    <a:pt x="237" y="1"/>
                    <a:pt x="1" y="67"/>
                    <a:pt x="99" y="115"/>
                  </a:cubicBezTo>
                  <a:cubicBezTo>
                    <a:pt x="152" y="142"/>
                    <a:pt x="390"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9" name="Google Shape;66149;p27"/>
            <p:cNvSpPr/>
            <p:nvPr/>
          </p:nvSpPr>
          <p:spPr>
            <a:xfrm>
              <a:off x="7588799" y="3186446"/>
              <a:ext cx="20773" cy="8250"/>
            </a:xfrm>
            <a:custGeom>
              <a:avLst/>
              <a:gdLst/>
              <a:ahLst/>
              <a:cxnLst/>
              <a:rect l="l" t="t" r="r" b="b"/>
              <a:pathLst>
                <a:path w="582" h="274" extrusionOk="0">
                  <a:moveTo>
                    <a:pt x="581" y="1"/>
                  </a:moveTo>
                  <a:lnTo>
                    <a:pt x="0" y="1"/>
                  </a:lnTo>
                  <a:lnTo>
                    <a:pt x="0" y="273"/>
                  </a:lnTo>
                  <a:lnTo>
                    <a:pt x="581"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0" name="Google Shape;66150;p27"/>
            <p:cNvSpPr/>
            <p:nvPr/>
          </p:nvSpPr>
          <p:spPr>
            <a:xfrm>
              <a:off x="8270157" y="3186054"/>
              <a:ext cx="7031" cy="6293"/>
            </a:xfrm>
            <a:custGeom>
              <a:avLst/>
              <a:gdLst/>
              <a:ahLst/>
              <a:cxnLst/>
              <a:rect l="l" t="t" r="r" b="b"/>
              <a:pathLst>
                <a:path w="197" h="209" extrusionOk="0">
                  <a:moveTo>
                    <a:pt x="195" y="104"/>
                  </a:moveTo>
                  <a:cubicBezTo>
                    <a:pt x="197" y="53"/>
                    <a:pt x="39" y="1"/>
                    <a:pt x="1" y="104"/>
                  </a:cubicBezTo>
                  <a:cubicBezTo>
                    <a:pt x="1" y="156"/>
                    <a:pt x="158" y="208"/>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1" name="Google Shape;66151;p27"/>
            <p:cNvSpPr/>
            <p:nvPr/>
          </p:nvSpPr>
          <p:spPr>
            <a:xfrm>
              <a:off x="5079699" y="3182953"/>
              <a:ext cx="14063" cy="4276"/>
            </a:xfrm>
            <a:custGeom>
              <a:avLst/>
              <a:gdLst/>
              <a:ahLst/>
              <a:cxnLst/>
              <a:rect l="l" t="t" r="r" b="b"/>
              <a:pathLst>
                <a:path w="394" h="142" extrusionOk="0">
                  <a:moveTo>
                    <a:pt x="104" y="117"/>
                  </a:moveTo>
                  <a:cubicBezTo>
                    <a:pt x="157" y="141"/>
                    <a:pt x="393" y="72"/>
                    <a:pt x="296" y="26"/>
                  </a:cubicBezTo>
                  <a:cubicBezTo>
                    <a:pt x="242" y="0"/>
                    <a:pt x="1" y="70"/>
                    <a:pt x="104"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2" name="Google Shape;66152;p27"/>
            <p:cNvSpPr/>
            <p:nvPr/>
          </p:nvSpPr>
          <p:spPr>
            <a:xfrm>
              <a:off x="1336624" y="3160462"/>
              <a:ext cx="52218" cy="28032"/>
            </a:xfrm>
            <a:custGeom>
              <a:avLst/>
              <a:gdLst/>
              <a:ahLst/>
              <a:cxnLst/>
              <a:rect l="l" t="t" r="r" b="b"/>
              <a:pathLst>
                <a:path w="1463" h="931" extrusionOk="0">
                  <a:moveTo>
                    <a:pt x="450" y="591"/>
                  </a:moveTo>
                  <a:cubicBezTo>
                    <a:pt x="587" y="702"/>
                    <a:pt x="336" y="930"/>
                    <a:pt x="836" y="864"/>
                  </a:cubicBezTo>
                  <a:cubicBezTo>
                    <a:pt x="1462" y="635"/>
                    <a:pt x="634" y="1"/>
                    <a:pt x="63" y="319"/>
                  </a:cubicBezTo>
                  <a:cubicBezTo>
                    <a:pt x="0" y="499"/>
                    <a:pt x="336" y="497"/>
                    <a:pt x="450" y="5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3" name="Google Shape;66153;p27"/>
            <p:cNvSpPr/>
            <p:nvPr/>
          </p:nvSpPr>
          <p:spPr>
            <a:xfrm>
              <a:off x="7003667" y="3178286"/>
              <a:ext cx="13884" cy="5480"/>
            </a:xfrm>
            <a:custGeom>
              <a:avLst/>
              <a:gdLst/>
              <a:ahLst/>
              <a:cxnLst/>
              <a:rect l="l" t="t" r="r" b="b"/>
              <a:pathLst>
                <a:path w="389" h="182" extrusionOk="0">
                  <a:moveTo>
                    <a:pt x="1" y="181"/>
                  </a:moveTo>
                  <a:lnTo>
                    <a:pt x="388" y="181"/>
                  </a:lnTo>
                  <a:lnTo>
                    <a:pt x="388"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4" name="Google Shape;66154;p27"/>
            <p:cNvSpPr/>
            <p:nvPr/>
          </p:nvSpPr>
          <p:spPr>
            <a:xfrm>
              <a:off x="2917987" y="3175516"/>
              <a:ext cx="29482" cy="9906"/>
            </a:xfrm>
            <a:custGeom>
              <a:avLst/>
              <a:gdLst/>
              <a:ahLst/>
              <a:cxnLst/>
              <a:rect l="l" t="t" r="r" b="b"/>
              <a:pathLst>
                <a:path w="826" h="329" extrusionOk="0">
                  <a:moveTo>
                    <a:pt x="692" y="273"/>
                  </a:moveTo>
                  <a:cubicBezTo>
                    <a:pt x="825" y="29"/>
                    <a:pt x="294" y="97"/>
                    <a:pt x="115" y="1"/>
                  </a:cubicBezTo>
                  <a:cubicBezTo>
                    <a:pt x="0" y="237"/>
                    <a:pt x="192" y="328"/>
                    <a:pt x="69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5" name="Google Shape;66155;p27"/>
            <p:cNvSpPr/>
            <p:nvPr/>
          </p:nvSpPr>
          <p:spPr>
            <a:xfrm>
              <a:off x="1610666" y="3180213"/>
              <a:ext cx="14027" cy="4306"/>
            </a:xfrm>
            <a:custGeom>
              <a:avLst/>
              <a:gdLst/>
              <a:ahLst/>
              <a:cxnLst/>
              <a:rect l="l" t="t" r="r" b="b"/>
              <a:pathLst>
                <a:path w="393" h="143" extrusionOk="0">
                  <a:moveTo>
                    <a:pt x="102" y="117"/>
                  </a:moveTo>
                  <a:cubicBezTo>
                    <a:pt x="153" y="142"/>
                    <a:pt x="392" y="73"/>
                    <a:pt x="294" y="26"/>
                  </a:cubicBezTo>
                  <a:cubicBezTo>
                    <a:pt x="239" y="0"/>
                    <a:pt x="0"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6" name="Google Shape;66156;p27"/>
            <p:cNvSpPr/>
            <p:nvPr/>
          </p:nvSpPr>
          <p:spPr>
            <a:xfrm>
              <a:off x="2818835" y="3175155"/>
              <a:ext cx="6924" cy="6203"/>
            </a:xfrm>
            <a:custGeom>
              <a:avLst/>
              <a:gdLst/>
              <a:ahLst/>
              <a:cxnLst/>
              <a:rect l="l" t="t" r="r" b="b"/>
              <a:pathLst>
                <a:path w="194" h="206" extrusionOk="0">
                  <a:moveTo>
                    <a:pt x="191" y="103"/>
                  </a:moveTo>
                  <a:cubicBezTo>
                    <a:pt x="194" y="53"/>
                    <a:pt x="36" y="1"/>
                    <a:pt x="0" y="103"/>
                  </a:cubicBezTo>
                  <a:cubicBezTo>
                    <a:pt x="0" y="154"/>
                    <a:pt x="154" y="206"/>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7" name="Google Shape;66157;p27"/>
            <p:cNvSpPr/>
            <p:nvPr/>
          </p:nvSpPr>
          <p:spPr>
            <a:xfrm>
              <a:off x="1004940" y="3177443"/>
              <a:ext cx="14063" cy="4306"/>
            </a:xfrm>
            <a:custGeom>
              <a:avLst/>
              <a:gdLst/>
              <a:ahLst/>
              <a:cxnLst/>
              <a:rect l="l" t="t" r="r" b="b"/>
              <a:pathLst>
                <a:path w="394" h="143" extrusionOk="0">
                  <a:moveTo>
                    <a:pt x="296" y="27"/>
                  </a:moveTo>
                  <a:cubicBezTo>
                    <a:pt x="240" y="1"/>
                    <a:pt x="1" y="71"/>
                    <a:pt x="101" y="117"/>
                  </a:cubicBezTo>
                  <a:cubicBezTo>
                    <a:pt x="152" y="143"/>
                    <a:pt x="394" y="75"/>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8" name="Google Shape;66158;p27"/>
            <p:cNvSpPr/>
            <p:nvPr/>
          </p:nvSpPr>
          <p:spPr>
            <a:xfrm>
              <a:off x="660834" y="3177533"/>
              <a:ext cx="14063" cy="4215"/>
            </a:xfrm>
            <a:custGeom>
              <a:avLst/>
              <a:gdLst/>
              <a:ahLst/>
              <a:cxnLst/>
              <a:rect l="l" t="t" r="r" b="b"/>
              <a:pathLst>
                <a:path w="394" h="140" extrusionOk="0">
                  <a:moveTo>
                    <a:pt x="100" y="115"/>
                  </a:moveTo>
                  <a:cubicBezTo>
                    <a:pt x="156" y="140"/>
                    <a:pt x="393" y="71"/>
                    <a:pt x="294" y="25"/>
                  </a:cubicBezTo>
                  <a:cubicBezTo>
                    <a:pt x="242"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9" name="Google Shape;66159;p27"/>
            <p:cNvSpPr/>
            <p:nvPr/>
          </p:nvSpPr>
          <p:spPr>
            <a:xfrm>
              <a:off x="492262" y="3169314"/>
              <a:ext cx="28483" cy="11713"/>
            </a:xfrm>
            <a:custGeom>
              <a:avLst/>
              <a:gdLst/>
              <a:ahLst/>
              <a:cxnLst/>
              <a:rect l="l" t="t" r="r" b="b"/>
              <a:pathLst>
                <a:path w="798" h="389" extrusionOk="0">
                  <a:moveTo>
                    <a:pt x="771" y="25"/>
                  </a:moveTo>
                  <a:cubicBezTo>
                    <a:pt x="336" y="0"/>
                    <a:pt x="49" y="46"/>
                    <a:pt x="1" y="208"/>
                  </a:cubicBezTo>
                  <a:cubicBezTo>
                    <a:pt x="279" y="229"/>
                    <a:pt x="326" y="358"/>
                    <a:pt x="580" y="388"/>
                  </a:cubicBezTo>
                  <a:cubicBezTo>
                    <a:pt x="539" y="217"/>
                    <a:pt x="797" y="188"/>
                    <a:pt x="77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0" name="Google Shape;66160;p27"/>
            <p:cNvSpPr/>
            <p:nvPr/>
          </p:nvSpPr>
          <p:spPr>
            <a:xfrm>
              <a:off x="2089293" y="3167989"/>
              <a:ext cx="38726" cy="12646"/>
            </a:xfrm>
            <a:custGeom>
              <a:avLst/>
              <a:gdLst/>
              <a:ahLst/>
              <a:cxnLst/>
              <a:rect l="l" t="t" r="r" b="b"/>
              <a:pathLst>
                <a:path w="1085" h="420" extrusionOk="0">
                  <a:moveTo>
                    <a:pt x="962" y="341"/>
                  </a:moveTo>
                  <a:cubicBezTo>
                    <a:pt x="1085" y="121"/>
                    <a:pt x="42" y="0"/>
                    <a:pt x="0" y="158"/>
                  </a:cubicBezTo>
                  <a:cubicBezTo>
                    <a:pt x="366" y="197"/>
                    <a:pt x="347" y="419"/>
                    <a:pt x="962" y="34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1" name="Google Shape;66161;p27"/>
            <p:cNvSpPr/>
            <p:nvPr/>
          </p:nvSpPr>
          <p:spPr>
            <a:xfrm>
              <a:off x="8662517" y="3172716"/>
              <a:ext cx="13777" cy="2800"/>
            </a:xfrm>
            <a:custGeom>
              <a:avLst/>
              <a:gdLst/>
              <a:ahLst/>
              <a:cxnLst/>
              <a:rect l="l" t="t" r="r" b="b"/>
              <a:pathLst>
                <a:path w="386" h="93" extrusionOk="0">
                  <a:moveTo>
                    <a:pt x="385" y="1"/>
                  </a:moveTo>
                  <a:cubicBezTo>
                    <a:pt x="238" y="22"/>
                    <a:pt x="5" y="5"/>
                    <a:pt x="0" y="92"/>
                  </a:cubicBezTo>
                  <a:cubicBezTo>
                    <a:pt x="150" y="73"/>
                    <a:pt x="381" y="91"/>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2" name="Google Shape;66162;p27"/>
            <p:cNvSpPr/>
            <p:nvPr/>
          </p:nvSpPr>
          <p:spPr>
            <a:xfrm>
              <a:off x="216150" y="3170067"/>
              <a:ext cx="21558" cy="6413"/>
            </a:xfrm>
            <a:custGeom>
              <a:avLst/>
              <a:gdLst/>
              <a:ahLst/>
              <a:cxnLst/>
              <a:rect l="l" t="t" r="r" b="b"/>
              <a:pathLst>
                <a:path w="604" h="213" extrusionOk="0">
                  <a:moveTo>
                    <a:pt x="603" y="0"/>
                  </a:moveTo>
                  <a:lnTo>
                    <a:pt x="25" y="0"/>
                  </a:lnTo>
                  <a:cubicBezTo>
                    <a:pt x="0" y="163"/>
                    <a:pt x="216" y="213"/>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3" name="Google Shape;66163;p27"/>
            <p:cNvSpPr/>
            <p:nvPr/>
          </p:nvSpPr>
          <p:spPr>
            <a:xfrm>
              <a:off x="5585845" y="3164195"/>
              <a:ext cx="6853" cy="6233"/>
            </a:xfrm>
            <a:custGeom>
              <a:avLst/>
              <a:gdLst/>
              <a:ahLst/>
              <a:cxnLst/>
              <a:rect l="l" t="t" r="r" b="b"/>
              <a:pathLst>
                <a:path w="192" h="207" extrusionOk="0">
                  <a:moveTo>
                    <a:pt x="191" y="104"/>
                  </a:moveTo>
                  <a:cubicBezTo>
                    <a:pt x="191" y="53"/>
                    <a:pt x="36" y="1"/>
                    <a:pt x="1" y="104"/>
                  </a:cubicBezTo>
                  <a:cubicBezTo>
                    <a:pt x="1" y="153"/>
                    <a:pt x="156" y="207"/>
                    <a:pt x="19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4" name="Google Shape;66164;p27"/>
            <p:cNvSpPr/>
            <p:nvPr/>
          </p:nvSpPr>
          <p:spPr>
            <a:xfrm>
              <a:off x="4711609" y="3164587"/>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5" name="Google Shape;66165;p27"/>
            <p:cNvSpPr/>
            <p:nvPr/>
          </p:nvSpPr>
          <p:spPr>
            <a:xfrm>
              <a:off x="2436575" y="3151068"/>
              <a:ext cx="40404" cy="18518"/>
            </a:xfrm>
            <a:custGeom>
              <a:avLst/>
              <a:gdLst/>
              <a:ahLst/>
              <a:cxnLst/>
              <a:rect l="l" t="t" r="r" b="b"/>
              <a:pathLst>
                <a:path w="1132" h="615" extrusionOk="0">
                  <a:moveTo>
                    <a:pt x="1068" y="450"/>
                  </a:moveTo>
                  <a:cubicBezTo>
                    <a:pt x="1132" y="1"/>
                    <a:pt x="0" y="211"/>
                    <a:pt x="102" y="540"/>
                  </a:cubicBezTo>
                  <a:cubicBezTo>
                    <a:pt x="648" y="614"/>
                    <a:pt x="601" y="412"/>
                    <a:pt x="1068" y="4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6" name="Google Shape;66166;p27"/>
            <p:cNvSpPr/>
            <p:nvPr/>
          </p:nvSpPr>
          <p:spPr>
            <a:xfrm>
              <a:off x="96404" y="3163804"/>
              <a:ext cx="14063" cy="4306"/>
            </a:xfrm>
            <a:custGeom>
              <a:avLst/>
              <a:gdLst/>
              <a:ahLst/>
              <a:cxnLst/>
              <a:rect l="l" t="t" r="r" b="b"/>
              <a:pathLst>
                <a:path w="394" h="143" extrusionOk="0">
                  <a:moveTo>
                    <a:pt x="294" y="27"/>
                  </a:moveTo>
                  <a:cubicBezTo>
                    <a:pt x="239" y="1"/>
                    <a:pt x="0" y="71"/>
                    <a:pt x="101" y="117"/>
                  </a:cubicBezTo>
                  <a:cubicBezTo>
                    <a:pt x="154" y="143"/>
                    <a:pt x="393" y="72"/>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7" name="Google Shape;66167;p27"/>
            <p:cNvSpPr/>
            <p:nvPr/>
          </p:nvSpPr>
          <p:spPr>
            <a:xfrm>
              <a:off x="7664466" y="3159107"/>
              <a:ext cx="13813" cy="5480"/>
            </a:xfrm>
            <a:custGeom>
              <a:avLst/>
              <a:gdLst/>
              <a:ahLst/>
              <a:cxnLst/>
              <a:rect l="l" t="t" r="r" b="b"/>
              <a:pathLst>
                <a:path w="387" h="182" extrusionOk="0">
                  <a:moveTo>
                    <a:pt x="387" y="0"/>
                  </a:moveTo>
                  <a:lnTo>
                    <a:pt x="0" y="0"/>
                  </a:lnTo>
                  <a:lnTo>
                    <a:pt x="0" y="181"/>
                  </a:lnTo>
                  <a:lnTo>
                    <a:pt x="387"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8" name="Google Shape;66168;p27"/>
            <p:cNvSpPr/>
            <p:nvPr/>
          </p:nvSpPr>
          <p:spPr>
            <a:xfrm>
              <a:off x="5224358" y="3161094"/>
              <a:ext cx="13956" cy="4276"/>
            </a:xfrm>
            <a:custGeom>
              <a:avLst/>
              <a:gdLst/>
              <a:ahLst/>
              <a:cxnLst/>
              <a:rect l="l" t="t" r="r" b="b"/>
              <a:pathLst>
                <a:path w="391" h="142" extrusionOk="0">
                  <a:moveTo>
                    <a:pt x="292" y="25"/>
                  </a:moveTo>
                  <a:cubicBezTo>
                    <a:pt x="238" y="1"/>
                    <a:pt x="1" y="70"/>
                    <a:pt x="100" y="117"/>
                  </a:cubicBezTo>
                  <a:cubicBezTo>
                    <a:pt x="152" y="142"/>
                    <a:pt x="391"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9" name="Google Shape;66169;p27"/>
            <p:cNvSpPr/>
            <p:nvPr/>
          </p:nvSpPr>
          <p:spPr>
            <a:xfrm>
              <a:off x="4645900" y="3150918"/>
              <a:ext cx="28268" cy="13700"/>
            </a:xfrm>
            <a:custGeom>
              <a:avLst/>
              <a:gdLst/>
              <a:ahLst/>
              <a:cxnLst/>
              <a:rect l="l" t="t" r="r" b="b"/>
              <a:pathLst>
                <a:path w="792" h="455" extrusionOk="0">
                  <a:moveTo>
                    <a:pt x="493" y="455"/>
                  </a:moveTo>
                  <a:cubicBezTo>
                    <a:pt x="758" y="339"/>
                    <a:pt x="792" y="10"/>
                    <a:pt x="301" y="1"/>
                  </a:cubicBezTo>
                  <a:cubicBezTo>
                    <a:pt x="36" y="115"/>
                    <a:pt x="1" y="444"/>
                    <a:pt x="49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0" name="Google Shape;66170;p27"/>
            <p:cNvSpPr/>
            <p:nvPr/>
          </p:nvSpPr>
          <p:spPr>
            <a:xfrm>
              <a:off x="7213500" y="3150105"/>
              <a:ext cx="14063" cy="4336"/>
            </a:xfrm>
            <a:custGeom>
              <a:avLst/>
              <a:gdLst/>
              <a:ahLst/>
              <a:cxnLst/>
              <a:rect l="l" t="t" r="r" b="b"/>
              <a:pathLst>
                <a:path w="394" h="144" extrusionOk="0">
                  <a:moveTo>
                    <a:pt x="100" y="118"/>
                  </a:moveTo>
                  <a:cubicBezTo>
                    <a:pt x="155" y="144"/>
                    <a:pt x="394" y="73"/>
                    <a:pt x="295" y="28"/>
                  </a:cubicBezTo>
                  <a:cubicBezTo>
                    <a:pt x="240" y="0"/>
                    <a:pt x="1"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1" name="Google Shape;66171;p27"/>
            <p:cNvSpPr/>
            <p:nvPr/>
          </p:nvSpPr>
          <p:spPr>
            <a:xfrm>
              <a:off x="3362600" y="3145408"/>
              <a:ext cx="34443" cy="9033"/>
            </a:xfrm>
            <a:custGeom>
              <a:avLst/>
              <a:gdLst/>
              <a:ahLst/>
              <a:cxnLst/>
              <a:rect l="l" t="t" r="r" b="b"/>
              <a:pathLst>
                <a:path w="965" h="300" extrusionOk="0">
                  <a:moveTo>
                    <a:pt x="192" y="274"/>
                  </a:moveTo>
                  <a:cubicBezTo>
                    <a:pt x="632" y="300"/>
                    <a:pt x="919" y="253"/>
                    <a:pt x="965" y="92"/>
                  </a:cubicBezTo>
                  <a:cubicBezTo>
                    <a:pt x="621" y="112"/>
                    <a:pt x="0" y="1"/>
                    <a:pt x="192"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2" name="Google Shape;66172;p27"/>
            <p:cNvSpPr/>
            <p:nvPr/>
          </p:nvSpPr>
          <p:spPr>
            <a:xfrm>
              <a:off x="2429865" y="3150135"/>
              <a:ext cx="13991" cy="4306"/>
            </a:xfrm>
            <a:custGeom>
              <a:avLst/>
              <a:gdLst/>
              <a:ahLst/>
              <a:cxnLst/>
              <a:rect l="l" t="t" r="r" b="b"/>
              <a:pathLst>
                <a:path w="392" h="143" extrusionOk="0">
                  <a:moveTo>
                    <a:pt x="290" y="27"/>
                  </a:moveTo>
                  <a:cubicBezTo>
                    <a:pt x="236" y="0"/>
                    <a:pt x="0" y="70"/>
                    <a:pt x="98" y="117"/>
                  </a:cubicBezTo>
                  <a:cubicBezTo>
                    <a:pt x="150" y="143"/>
                    <a:pt x="392" y="72"/>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3" name="Google Shape;66173;p27"/>
            <p:cNvSpPr/>
            <p:nvPr/>
          </p:nvSpPr>
          <p:spPr>
            <a:xfrm>
              <a:off x="1813895" y="3147786"/>
              <a:ext cx="6889" cy="6263"/>
            </a:xfrm>
            <a:custGeom>
              <a:avLst/>
              <a:gdLst/>
              <a:ahLst/>
              <a:cxnLst/>
              <a:rect l="l" t="t" r="r" b="b"/>
              <a:pathLst>
                <a:path w="193" h="208" extrusionOk="0">
                  <a:moveTo>
                    <a:pt x="2" y="105"/>
                  </a:moveTo>
                  <a:cubicBezTo>
                    <a:pt x="0" y="155"/>
                    <a:pt x="157" y="208"/>
                    <a:pt x="192" y="105"/>
                  </a:cubicBezTo>
                  <a:cubicBezTo>
                    <a:pt x="192" y="52"/>
                    <a:pt x="37" y="0"/>
                    <a:pt x="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4" name="Google Shape;66174;p27"/>
            <p:cNvSpPr/>
            <p:nvPr/>
          </p:nvSpPr>
          <p:spPr>
            <a:xfrm>
              <a:off x="6449480" y="3147395"/>
              <a:ext cx="14099" cy="4306"/>
            </a:xfrm>
            <a:custGeom>
              <a:avLst/>
              <a:gdLst/>
              <a:ahLst/>
              <a:cxnLst/>
              <a:rect l="l" t="t" r="r" b="b"/>
              <a:pathLst>
                <a:path w="395" h="143" extrusionOk="0">
                  <a:moveTo>
                    <a:pt x="294" y="25"/>
                  </a:moveTo>
                  <a:cubicBezTo>
                    <a:pt x="241" y="0"/>
                    <a:pt x="1" y="68"/>
                    <a:pt x="103" y="116"/>
                  </a:cubicBezTo>
                  <a:cubicBezTo>
                    <a:pt x="155" y="142"/>
                    <a:pt x="395" y="74"/>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5" name="Google Shape;66175;p27"/>
            <p:cNvSpPr/>
            <p:nvPr/>
          </p:nvSpPr>
          <p:spPr>
            <a:xfrm>
              <a:off x="5866989" y="3141042"/>
              <a:ext cx="8959" cy="11472"/>
            </a:xfrm>
            <a:custGeom>
              <a:avLst/>
              <a:gdLst/>
              <a:ahLst/>
              <a:cxnLst/>
              <a:rect l="l" t="t" r="r" b="b"/>
              <a:pathLst>
                <a:path w="251" h="381" extrusionOk="0">
                  <a:moveTo>
                    <a:pt x="223" y="236"/>
                  </a:moveTo>
                  <a:cubicBezTo>
                    <a:pt x="251" y="142"/>
                    <a:pt x="72" y="1"/>
                    <a:pt x="29" y="146"/>
                  </a:cubicBezTo>
                  <a:cubicBezTo>
                    <a:pt x="0" y="241"/>
                    <a:pt x="179" y="381"/>
                    <a:pt x="223" y="2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6" name="Google Shape;66176;p27"/>
            <p:cNvSpPr/>
            <p:nvPr/>
          </p:nvSpPr>
          <p:spPr>
            <a:xfrm>
              <a:off x="0" y="3144715"/>
              <a:ext cx="14170" cy="4215"/>
            </a:xfrm>
            <a:custGeom>
              <a:avLst/>
              <a:gdLst/>
              <a:ahLst/>
              <a:cxnLst/>
              <a:rect l="l" t="t" r="r" b="b"/>
              <a:pathLst>
                <a:path w="397" h="140" extrusionOk="0">
                  <a:moveTo>
                    <a:pt x="294" y="24"/>
                  </a:moveTo>
                  <a:cubicBezTo>
                    <a:pt x="242" y="0"/>
                    <a:pt x="1" y="68"/>
                    <a:pt x="102" y="114"/>
                  </a:cubicBezTo>
                  <a:cubicBezTo>
                    <a:pt x="157" y="140"/>
                    <a:pt x="396" y="71"/>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7" name="Google Shape;66177;p27"/>
            <p:cNvSpPr/>
            <p:nvPr/>
          </p:nvSpPr>
          <p:spPr>
            <a:xfrm>
              <a:off x="4477577" y="3142668"/>
              <a:ext cx="13777" cy="2770"/>
            </a:xfrm>
            <a:custGeom>
              <a:avLst/>
              <a:gdLst/>
              <a:ahLst/>
              <a:cxnLst/>
              <a:rect l="l" t="t" r="r" b="b"/>
              <a:pathLst>
                <a:path w="386" h="92" extrusionOk="0">
                  <a:moveTo>
                    <a:pt x="385" y="0"/>
                  </a:moveTo>
                  <a:cubicBezTo>
                    <a:pt x="238" y="21"/>
                    <a:pt x="7" y="4"/>
                    <a:pt x="0" y="92"/>
                  </a:cubicBezTo>
                  <a:cubicBezTo>
                    <a:pt x="150" y="71"/>
                    <a:pt x="383"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8" name="Google Shape;66178;p27"/>
            <p:cNvSpPr/>
            <p:nvPr/>
          </p:nvSpPr>
          <p:spPr>
            <a:xfrm>
              <a:off x="6645785" y="3134147"/>
              <a:ext cx="6960" cy="6203"/>
            </a:xfrm>
            <a:custGeom>
              <a:avLst/>
              <a:gdLst/>
              <a:ahLst/>
              <a:cxnLst/>
              <a:rect l="l" t="t" r="r" b="b"/>
              <a:pathLst>
                <a:path w="195" h="206" extrusionOk="0">
                  <a:moveTo>
                    <a:pt x="195" y="103"/>
                  </a:moveTo>
                  <a:cubicBezTo>
                    <a:pt x="195" y="52"/>
                    <a:pt x="39" y="0"/>
                    <a:pt x="1" y="103"/>
                  </a:cubicBezTo>
                  <a:cubicBezTo>
                    <a:pt x="0" y="153"/>
                    <a:pt x="157" y="205"/>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9" name="Google Shape;66179;p27"/>
            <p:cNvSpPr/>
            <p:nvPr/>
          </p:nvSpPr>
          <p:spPr>
            <a:xfrm>
              <a:off x="4591006" y="3136496"/>
              <a:ext cx="14134" cy="4246"/>
            </a:xfrm>
            <a:custGeom>
              <a:avLst/>
              <a:gdLst/>
              <a:ahLst/>
              <a:cxnLst/>
              <a:rect l="l" t="t" r="r" b="b"/>
              <a:pathLst>
                <a:path w="396" h="141" extrusionOk="0">
                  <a:moveTo>
                    <a:pt x="295" y="25"/>
                  </a:moveTo>
                  <a:cubicBezTo>
                    <a:pt x="241" y="0"/>
                    <a:pt x="1" y="68"/>
                    <a:pt x="103" y="114"/>
                  </a:cubicBezTo>
                  <a:cubicBezTo>
                    <a:pt x="156" y="140"/>
                    <a:pt x="395"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0" name="Google Shape;66180;p27"/>
            <p:cNvSpPr/>
            <p:nvPr/>
          </p:nvSpPr>
          <p:spPr>
            <a:xfrm>
              <a:off x="2626027" y="3131769"/>
              <a:ext cx="15134" cy="9184"/>
            </a:xfrm>
            <a:custGeom>
              <a:avLst/>
              <a:gdLst/>
              <a:ahLst/>
              <a:cxnLst/>
              <a:rect l="l" t="t" r="r" b="b"/>
              <a:pathLst>
                <a:path w="424" h="305" extrusionOk="0">
                  <a:moveTo>
                    <a:pt x="387" y="272"/>
                  </a:moveTo>
                  <a:cubicBezTo>
                    <a:pt x="357" y="165"/>
                    <a:pt x="424" y="15"/>
                    <a:pt x="194" y="1"/>
                  </a:cubicBezTo>
                  <a:cubicBezTo>
                    <a:pt x="184" y="56"/>
                    <a:pt x="165" y="108"/>
                    <a:pt x="1" y="92"/>
                  </a:cubicBezTo>
                  <a:cubicBezTo>
                    <a:pt x="24" y="202"/>
                    <a:pt x="58" y="305"/>
                    <a:pt x="387"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1" name="Google Shape;66181;p27"/>
            <p:cNvSpPr/>
            <p:nvPr/>
          </p:nvSpPr>
          <p:spPr>
            <a:xfrm>
              <a:off x="2557178" y="3137248"/>
              <a:ext cx="13849" cy="2710"/>
            </a:xfrm>
            <a:custGeom>
              <a:avLst/>
              <a:gdLst/>
              <a:ahLst/>
              <a:cxnLst/>
              <a:rect l="l" t="t" r="r" b="b"/>
              <a:pathLst>
                <a:path w="388" h="90" extrusionOk="0">
                  <a:moveTo>
                    <a:pt x="387" y="0"/>
                  </a:moveTo>
                  <a:cubicBezTo>
                    <a:pt x="238" y="20"/>
                    <a:pt x="6" y="3"/>
                    <a:pt x="1" y="89"/>
                  </a:cubicBezTo>
                  <a:cubicBezTo>
                    <a:pt x="152" y="69"/>
                    <a:pt x="383"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2" name="Google Shape;66182;p27"/>
            <p:cNvSpPr/>
            <p:nvPr/>
          </p:nvSpPr>
          <p:spPr>
            <a:xfrm>
              <a:off x="2515989" y="3125536"/>
              <a:ext cx="30410" cy="11743"/>
            </a:xfrm>
            <a:custGeom>
              <a:avLst/>
              <a:gdLst/>
              <a:ahLst/>
              <a:cxnLst/>
              <a:rect l="l" t="t" r="r" b="b"/>
              <a:pathLst>
                <a:path w="852" h="390" extrusionOk="0">
                  <a:moveTo>
                    <a:pt x="771" y="25"/>
                  </a:moveTo>
                  <a:cubicBezTo>
                    <a:pt x="334" y="0"/>
                    <a:pt x="48" y="46"/>
                    <a:pt x="1" y="207"/>
                  </a:cubicBezTo>
                  <a:cubicBezTo>
                    <a:pt x="275" y="229"/>
                    <a:pt x="324" y="357"/>
                    <a:pt x="578" y="389"/>
                  </a:cubicBezTo>
                  <a:cubicBezTo>
                    <a:pt x="638" y="267"/>
                    <a:pt x="852" y="216"/>
                    <a:pt x="77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3" name="Google Shape;66183;p27"/>
            <p:cNvSpPr/>
            <p:nvPr/>
          </p:nvSpPr>
          <p:spPr>
            <a:xfrm>
              <a:off x="4019794" y="3125536"/>
              <a:ext cx="13991" cy="4276"/>
            </a:xfrm>
            <a:custGeom>
              <a:avLst/>
              <a:gdLst/>
              <a:ahLst/>
              <a:cxnLst/>
              <a:rect l="l" t="t" r="r" b="b"/>
              <a:pathLst>
                <a:path w="392" h="142" extrusionOk="0">
                  <a:moveTo>
                    <a:pt x="99" y="116"/>
                  </a:moveTo>
                  <a:cubicBezTo>
                    <a:pt x="154" y="141"/>
                    <a:pt x="392" y="72"/>
                    <a:pt x="293" y="25"/>
                  </a:cubicBezTo>
                  <a:cubicBezTo>
                    <a:pt x="240" y="0"/>
                    <a:pt x="0"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4" name="Google Shape;66184;p27"/>
            <p:cNvSpPr/>
            <p:nvPr/>
          </p:nvSpPr>
          <p:spPr>
            <a:xfrm>
              <a:off x="7210252" y="3120267"/>
              <a:ext cx="13777" cy="6775"/>
            </a:xfrm>
            <a:custGeom>
              <a:avLst/>
              <a:gdLst/>
              <a:ahLst/>
              <a:cxnLst/>
              <a:rect l="l" t="t" r="r" b="b"/>
              <a:pathLst>
                <a:path w="386" h="225" extrusionOk="0">
                  <a:moveTo>
                    <a:pt x="386" y="110"/>
                  </a:moveTo>
                  <a:cubicBezTo>
                    <a:pt x="345" y="0"/>
                    <a:pt x="170" y="55"/>
                    <a:pt x="1" y="110"/>
                  </a:cubicBezTo>
                  <a:cubicBezTo>
                    <a:pt x="1" y="201"/>
                    <a:pt x="339" y="225"/>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5" name="Google Shape;66185;p27"/>
            <p:cNvSpPr/>
            <p:nvPr/>
          </p:nvSpPr>
          <p:spPr>
            <a:xfrm>
              <a:off x="5933233" y="3120056"/>
              <a:ext cx="14063" cy="4276"/>
            </a:xfrm>
            <a:custGeom>
              <a:avLst/>
              <a:gdLst/>
              <a:ahLst/>
              <a:cxnLst/>
              <a:rect l="l" t="t" r="r" b="b"/>
              <a:pathLst>
                <a:path w="394" h="142" extrusionOk="0">
                  <a:moveTo>
                    <a:pt x="294" y="26"/>
                  </a:moveTo>
                  <a:cubicBezTo>
                    <a:pt x="239" y="1"/>
                    <a:pt x="0" y="70"/>
                    <a:pt x="102" y="117"/>
                  </a:cubicBezTo>
                  <a:cubicBezTo>
                    <a:pt x="153" y="142"/>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6" name="Google Shape;66186;p27"/>
            <p:cNvSpPr/>
            <p:nvPr/>
          </p:nvSpPr>
          <p:spPr>
            <a:xfrm>
              <a:off x="2897428" y="3112589"/>
              <a:ext cx="26591" cy="12315"/>
            </a:xfrm>
            <a:custGeom>
              <a:avLst/>
              <a:gdLst/>
              <a:ahLst/>
              <a:cxnLst/>
              <a:rect l="l" t="t" r="r" b="b"/>
              <a:pathLst>
                <a:path w="745" h="409" extrusionOk="0">
                  <a:moveTo>
                    <a:pt x="690" y="365"/>
                  </a:moveTo>
                  <a:cubicBezTo>
                    <a:pt x="745" y="157"/>
                    <a:pt x="644" y="24"/>
                    <a:pt x="305" y="1"/>
                  </a:cubicBezTo>
                  <a:cubicBezTo>
                    <a:pt x="1" y="137"/>
                    <a:pt x="89" y="408"/>
                    <a:pt x="69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7" name="Google Shape;66187;p27"/>
            <p:cNvSpPr/>
            <p:nvPr/>
          </p:nvSpPr>
          <p:spPr>
            <a:xfrm>
              <a:off x="2116348" y="3107140"/>
              <a:ext cx="38619" cy="16470"/>
            </a:xfrm>
            <a:custGeom>
              <a:avLst/>
              <a:gdLst/>
              <a:ahLst/>
              <a:cxnLst/>
              <a:rect l="l" t="t" r="r" b="b"/>
              <a:pathLst>
                <a:path w="1082" h="547" extrusionOk="0">
                  <a:moveTo>
                    <a:pt x="589" y="546"/>
                  </a:moveTo>
                  <a:cubicBezTo>
                    <a:pt x="608" y="402"/>
                    <a:pt x="1081" y="474"/>
                    <a:pt x="973" y="273"/>
                  </a:cubicBezTo>
                  <a:cubicBezTo>
                    <a:pt x="626" y="196"/>
                    <a:pt x="444" y="41"/>
                    <a:pt x="12" y="0"/>
                  </a:cubicBezTo>
                  <a:cubicBezTo>
                    <a:pt x="1" y="278"/>
                    <a:pt x="185" y="462"/>
                    <a:pt x="589"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8" name="Google Shape;66188;p27"/>
            <p:cNvSpPr/>
            <p:nvPr/>
          </p:nvSpPr>
          <p:spPr>
            <a:xfrm>
              <a:off x="6807469" y="3117347"/>
              <a:ext cx="13991" cy="4276"/>
            </a:xfrm>
            <a:custGeom>
              <a:avLst/>
              <a:gdLst/>
              <a:ahLst/>
              <a:cxnLst/>
              <a:rect l="l" t="t" r="r" b="b"/>
              <a:pathLst>
                <a:path w="392" h="142" extrusionOk="0">
                  <a:moveTo>
                    <a:pt x="292" y="26"/>
                  </a:moveTo>
                  <a:cubicBezTo>
                    <a:pt x="237" y="1"/>
                    <a:pt x="1" y="70"/>
                    <a:pt x="100" y="117"/>
                  </a:cubicBezTo>
                  <a:cubicBezTo>
                    <a:pt x="152" y="142"/>
                    <a:pt x="391" y="71"/>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9" name="Google Shape;66189;p27"/>
            <p:cNvSpPr/>
            <p:nvPr/>
          </p:nvSpPr>
          <p:spPr>
            <a:xfrm>
              <a:off x="8369880" y="3114577"/>
              <a:ext cx="14063" cy="4306"/>
            </a:xfrm>
            <a:custGeom>
              <a:avLst/>
              <a:gdLst/>
              <a:ahLst/>
              <a:cxnLst/>
              <a:rect l="l" t="t" r="r" b="b"/>
              <a:pathLst>
                <a:path w="394" h="143" extrusionOk="0">
                  <a:moveTo>
                    <a:pt x="100" y="118"/>
                  </a:moveTo>
                  <a:cubicBezTo>
                    <a:pt x="156" y="142"/>
                    <a:pt x="393" y="73"/>
                    <a:pt x="293" y="26"/>
                  </a:cubicBezTo>
                  <a:cubicBezTo>
                    <a:pt x="241" y="0"/>
                    <a:pt x="0" y="71"/>
                    <a:pt x="100"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0" name="Google Shape;66190;p27"/>
            <p:cNvSpPr/>
            <p:nvPr/>
          </p:nvSpPr>
          <p:spPr>
            <a:xfrm>
              <a:off x="7341062" y="3103948"/>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79"/>
                  </a:cubicBezTo>
                  <a:cubicBezTo>
                    <a:pt x="118" y="384"/>
                    <a:pt x="227" y="392"/>
                    <a:pt x="190" y="4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1" name="Google Shape;66191;p27"/>
            <p:cNvSpPr/>
            <p:nvPr/>
          </p:nvSpPr>
          <p:spPr>
            <a:xfrm>
              <a:off x="4972123" y="3108344"/>
              <a:ext cx="9030" cy="11351"/>
            </a:xfrm>
            <a:custGeom>
              <a:avLst/>
              <a:gdLst/>
              <a:ahLst/>
              <a:cxnLst/>
              <a:rect l="l" t="t" r="r" b="b"/>
              <a:pathLst>
                <a:path w="253" h="377" extrusionOk="0">
                  <a:moveTo>
                    <a:pt x="224" y="233"/>
                  </a:moveTo>
                  <a:cubicBezTo>
                    <a:pt x="252" y="139"/>
                    <a:pt x="74" y="1"/>
                    <a:pt x="31" y="144"/>
                  </a:cubicBezTo>
                  <a:cubicBezTo>
                    <a:pt x="0" y="238"/>
                    <a:pt x="181" y="377"/>
                    <a:pt x="224" y="2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2" name="Google Shape;66192;p27"/>
            <p:cNvSpPr/>
            <p:nvPr/>
          </p:nvSpPr>
          <p:spPr>
            <a:xfrm>
              <a:off x="2333461" y="3109187"/>
              <a:ext cx="13956" cy="4215"/>
            </a:xfrm>
            <a:custGeom>
              <a:avLst/>
              <a:gdLst/>
              <a:ahLst/>
              <a:cxnLst/>
              <a:rect l="l" t="t" r="r" b="b"/>
              <a:pathLst>
                <a:path w="391" h="140" extrusionOk="0">
                  <a:moveTo>
                    <a:pt x="292" y="25"/>
                  </a:moveTo>
                  <a:cubicBezTo>
                    <a:pt x="237" y="0"/>
                    <a:pt x="0" y="68"/>
                    <a:pt x="100" y="116"/>
                  </a:cubicBezTo>
                  <a:cubicBezTo>
                    <a:pt x="152" y="140"/>
                    <a:pt x="391" y="71"/>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3" name="Google Shape;66193;p27"/>
            <p:cNvSpPr/>
            <p:nvPr/>
          </p:nvSpPr>
          <p:spPr>
            <a:xfrm>
              <a:off x="2061668" y="3107170"/>
              <a:ext cx="13777" cy="5540"/>
            </a:xfrm>
            <a:custGeom>
              <a:avLst/>
              <a:gdLst/>
              <a:ahLst/>
              <a:cxnLst/>
              <a:rect l="l" t="t" r="r" b="b"/>
              <a:pathLst>
                <a:path w="386" h="184" extrusionOk="0">
                  <a:moveTo>
                    <a:pt x="385" y="1"/>
                  </a:moveTo>
                  <a:lnTo>
                    <a:pt x="0" y="1"/>
                  </a:lnTo>
                  <a:lnTo>
                    <a:pt x="0" y="183"/>
                  </a:lnTo>
                  <a:lnTo>
                    <a:pt x="385"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4" name="Google Shape;66194;p27"/>
            <p:cNvSpPr/>
            <p:nvPr/>
          </p:nvSpPr>
          <p:spPr>
            <a:xfrm>
              <a:off x="6212129" y="3098619"/>
              <a:ext cx="6960" cy="6233"/>
            </a:xfrm>
            <a:custGeom>
              <a:avLst/>
              <a:gdLst/>
              <a:ahLst/>
              <a:cxnLst/>
              <a:rect l="l" t="t" r="r" b="b"/>
              <a:pathLst>
                <a:path w="195" h="207" extrusionOk="0">
                  <a:moveTo>
                    <a:pt x="193" y="103"/>
                  </a:moveTo>
                  <a:cubicBezTo>
                    <a:pt x="195" y="52"/>
                    <a:pt x="37" y="0"/>
                    <a:pt x="3" y="103"/>
                  </a:cubicBezTo>
                  <a:cubicBezTo>
                    <a:pt x="0" y="152"/>
                    <a:pt x="157"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5" name="Google Shape;66195;p27"/>
            <p:cNvSpPr/>
            <p:nvPr/>
          </p:nvSpPr>
          <p:spPr>
            <a:xfrm>
              <a:off x="3214015" y="3087057"/>
              <a:ext cx="52218" cy="22703"/>
            </a:xfrm>
            <a:custGeom>
              <a:avLst/>
              <a:gdLst/>
              <a:ahLst/>
              <a:cxnLst/>
              <a:rect l="l" t="t" r="r" b="b"/>
              <a:pathLst>
                <a:path w="1463" h="754" extrusionOk="0">
                  <a:moveTo>
                    <a:pt x="1462" y="396"/>
                  </a:moveTo>
                  <a:cubicBezTo>
                    <a:pt x="1345" y="272"/>
                    <a:pt x="720" y="383"/>
                    <a:pt x="691" y="214"/>
                  </a:cubicBezTo>
                  <a:cubicBezTo>
                    <a:pt x="670" y="105"/>
                    <a:pt x="635" y="0"/>
                    <a:pt x="306" y="33"/>
                  </a:cubicBezTo>
                  <a:cubicBezTo>
                    <a:pt x="0" y="474"/>
                    <a:pt x="1246" y="754"/>
                    <a:pt x="1462" y="3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6" name="Google Shape;66196;p27"/>
            <p:cNvSpPr/>
            <p:nvPr/>
          </p:nvSpPr>
          <p:spPr>
            <a:xfrm>
              <a:off x="7770971" y="3095458"/>
              <a:ext cx="14063" cy="4306"/>
            </a:xfrm>
            <a:custGeom>
              <a:avLst/>
              <a:gdLst/>
              <a:ahLst/>
              <a:cxnLst/>
              <a:rect l="l" t="t" r="r" b="b"/>
              <a:pathLst>
                <a:path w="394" h="143" extrusionOk="0">
                  <a:moveTo>
                    <a:pt x="294" y="26"/>
                  </a:moveTo>
                  <a:cubicBezTo>
                    <a:pt x="240" y="1"/>
                    <a:pt x="0" y="70"/>
                    <a:pt x="102" y="116"/>
                  </a:cubicBezTo>
                  <a:cubicBezTo>
                    <a:pt x="156" y="143"/>
                    <a:pt x="393" y="74"/>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7" name="Google Shape;66197;p27"/>
            <p:cNvSpPr/>
            <p:nvPr/>
          </p:nvSpPr>
          <p:spPr>
            <a:xfrm>
              <a:off x="3279973" y="3093501"/>
              <a:ext cx="13777" cy="5480"/>
            </a:xfrm>
            <a:custGeom>
              <a:avLst/>
              <a:gdLst/>
              <a:ahLst/>
              <a:cxnLst/>
              <a:rect l="l" t="t" r="r" b="b"/>
              <a:pathLst>
                <a:path w="386" h="182" extrusionOk="0">
                  <a:moveTo>
                    <a:pt x="1" y="182"/>
                  </a:moveTo>
                  <a:lnTo>
                    <a:pt x="386" y="182"/>
                  </a:lnTo>
                  <a:lnTo>
                    <a:pt x="386"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8" name="Google Shape;66198;p27"/>
            <p:cNvSpPr/>
            <p:nvPr/>
          </p:nvSpPr>
          <p:spPr>
            <a:xfrm>
              <a:off x="1841414" y="3096210"/>
              <a:ext cx="13742" cy="2740"/>
            </a:xfrm>
            <a:custGeom>
              <a:avLst/>
              <a:gdLst/>
              <a:ahLst/>
              <a:cxnLst/>
              <a:rect l="l" t="t" r="r" b="b"/>
              <a:pathLst>
                <a:path w="385" h="91" extrusionOk="0">
                  <a:moveTo>
                    <a:pt x="385" y="1"/>
                  </a:moveTo>
                  <a:cubicBezTo>
                    <a:pt x="236" y="20"/>
                    <a:pt x="6" y="3"/>
                    <a:pt x="1" y="91"/>
                  </a:cubicBezTo>
                  <a:cubicBezTo>
                    <a:pt x="150" y="72"/>
                    <a:pt x="379" y="91"/>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9" name="Google Shape;66199;p27"/>
            <p:cNvSpPr/>
            <p:nvPr/>
          </p:nvSpPr>
          <p:spPr>
            <a:xfrm>
              <a:off x="6412361" y="3082601"/>
              <a:ext cx="29018" cy="10900"/>
            </a:xfrm>
            <a:custGeom>
              <a:avLst/>
              <a:gdLst/>
              <a:ahLst/>
              <a:cxnLst/>
              <a:rect l="l" t="t" r="r" b="b"/>
              <a:pathLst>
                <a:path w="813" h="362" extrusionOk="0">
                  <a:moveTo>
                    <a:pt x="563" y="361"/>
                  </a:moveTo>
                  <a:cubicBezTo>
                    <a:pt x="812" y="242"/>
                    <a:pt x="682" y="88"/>
                    <a:pt x="371" y="1"/>
                  </a:cubicBezTo>
                  <a:cubicBezTo>
                    <a:pt x="346" y="225"/>
                    <a:pt x="0" y="283"/>
                    <a:pt x="563" y="36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0" name="Google Shape;66200;p27"/>
            <p:cNvSpPr/>
            <p:nvPr/>
          </p:nvSpPr>
          <p:spPr>
            <a:xfrm>
              <a:off x="75774" y="3090008"/>
              <a:ext cx="14099" cy="4276"/>
            </a:xfrm>
            <a:custGeom>
              <a:avLst/>
              <a:gdLst/>
              <a:ahLst/>
              <a:cxnLst/>
              <a:rect l="l" t="t" r="r" b="b"/>
              <a:pathLst>
                <a:path w="395" h="142" extrusionOk="0">
                  <a:moveTo>
                    <a:pt x="293" y="25"/>
                  </a:moveTo>
                  <a:cubicBezTo>
                    <a:pt x="240" y="0"/>
                    <a:pt x="0" y="69"/>
                    <a:pt x="98" y="115"/>
                  </a:cubicBezTo>
                  <a:cubicBezTo>
                    <a:pt x="153" y="141"/>
                    <a:pt x="394"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1" name="Google Shape;66201;p27"/>
            <p:cNvSpPr/>
            <p:nvPr/>
          </p:nvSpPr>
          <p:spPr>
            <a:xfrm>
              <a:off x="8335437" y="3087238"/>
              <a:ext cx="14027" cy="4276"/>
            </a:xfrm>
            <a:custGeom>
              <a:avLst/>
              <a:gdLst/>
              <a:ahLst/>
              <a:cxnLst/>
              <a:rect l="l" t="t" r="r" b="b"/>
              <a:pathLst>
                <a:path w="393" h="142" extrusionOk="0">
                  <a:moveTo>
                    <a:pt x="294" y="26"/>
                  </a:moveTo>
                  <a:cubicBezTo>
                    <a:pt x="240" y="1"/>
                    <a:pt x="1" y="70"/>
                    <a:pt x="103" y="117"/>
                  </a:cubicBezTo>
                  <a:cubicBezTo>
                    <a:pt x="153" y="142"/>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2" name="Google Shape;66202;p27"/>
            <p:cNvSpPr/>
            <p:nvPr/>
          </p:nvSpPr>
          <p:spPr>
            <a:xfrm>
              <a:off x="4498243" y="3087991"/>
              <a:ext cx="13849" cy="2800"/>
            </a:xfrm>
            <a:custGeom>
              <a:avLst/>
              <a:gdLst/>
              <a:ahLst/>
              <a:cxnLst/>
              <a:rect l="l" t="t" r="r" b="b"/>
              <a:pathLst>
                <a:path w="388" h="93" extrusionOk="0">
                  <a:moveTo>
                    <a:pt x="387" y="1"/>
                  </a:moveTo>
                  <a:cubicBezTo>
                    <a:pt x="237" y="22"/>
                    <a:pt x="7" y="5"/>
                    <a:pt x="1" y="92"/>
                  </a:cubicBezTo>
                  <a:cubicBezTo>
                    <a:pt x="151" y="72"/>
                    <a:pt x="383" y="91"/>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3" name="Google Shape;66203;p27"/>
            <p:cNvSpPr/>
            <p:nvPr/>
          </p:nvSpPr>
          <p:spPr>
            <a:xfrm>
              <a:off x="8600556" y="3081879"/>
              <a:ext cx="13849" cy="7437"/>
            </a:xfrm>
            <a:custGeom>
              <a:avLst/>
              <a:gdLst/>
              <a:ahLst/>
              <a:cxnLst/>
              <a:rect l="l" t="t" r="r" b="b"/>
              <a:pathLst>
                <a:path w="388" h="247" extrusionOk="0">
                  <a:moveTo>
                    <a:pt x="388" y="114"/>
                  </a:moveTo>
                  <a:cubicBezTo>
                    <a:pt x="384" y="22"/>
                    <a:pt x="50" y="0"/>
                    <a:pt x="0" y="114"/>
                  </a:cubicBezTo>
                  <a:cubicBezTo>
                    <a:pt x="215" y="104"/>
                    <a:pt x="303" y="247"/>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4" name="Google Shape;66204;p27"/>
            <p:cNvSpPr/>
            <p:nvPr/>
          </p:nvSpPr>
          <p:spPr>
            <a:xfrm>
              <a:off x="8873991" y="3074352"/>
              <a:ext cx="25556" cy="10960"/>
            </a:xfrm>
            <a:custGeom>
              <a:avLst/>
              <a:gdLst/>
              <a:ahLst/>
              <a:cxnLst/>
              <a:rect l="l" t="t" r="r" b="b"/>
              <a:pathLst>
                <a:path w="716" h="364" extrusionOk="0">
                  <a:moveTo>
                    <a:pt x="439" y="364"/>
                  </a:moveTo>
                  <a:cubicBezTo>
                    <a:pt x="500" y="240"/>
                    <a:pt x="715" y="191"/>
                    <a:pt x="632" y="1"/>
                  </a:cubicBezTo>
                  <a:lnTo>
                    <a:pt x="54" y="1"/>
                  </a:lnTo>
                  <a:cubicBezTo>
                    <a:pt x="0" y="207"/>
                    <a:pt x="102" y="341"/>
                    <a:pt x="439"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5" name="Google Shape;66205;p27"/>
            <p:cNvSpPr/>
            <p:nvPr/>
          </p:nvSpPr>
          <p:spPr>
            <a:xfrm>
              <a:off x="6246251" y="3076278"/>
              <a:ext cx="21023" cy="9033"/>
            </a:xfrm>
            <a:custGeom>
              <a:avLst/>
              <a:gdLst/>
              <a:ahLst/>
              <a:cxnLst/>
              <a:rect l="l" t="t" r="r" b="b"/>
              <a:pathLst>
                <a:path w="589" h="300" extrusionOk="0">
                  <a:moveTo>
                    <a:pt x="394" y="300"/>
                  </a:moveTo>
                  <a:cubicBezTo>
                    <a:pt x="394" y="208"/>
                    <a:pt x="549" y="193"/>
                    <a:pt x="588" y="117"/>
                  </a:cubicBezTo>
                  <a:cubicBezTo>
                    <a:pt x="339" y="113"/>
                    <a:pt x="321" y="1"/>
                    <a:pt x="9" y="25"/>
                  </a:cubicBezTo>
                  <a:cubicBezTo>
                    <a:pt x="1" y="185"/>
                    <a:pt x="157" y="259"/>
                    <a:pt x="394" y="30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6" name="Google Shape;66206;p27"/>
            <p:cNvSpPr/>
            <p:nvPr/>
          </p:nvSpPr>
          <p:spPr>
            <a:xfrm>
              <a:off x="8569504" y="3079048"/>
              <a:ext cx="14063" cy="4276"/>
            </a:xfrm>
            <a:custGeom>
              <a:avLst/>
              <a:gdLst/>
              <a:ahLst/>
              <a:cxnLst/>
              <a:rect l="l" t="t" r="r" b="b"/>
              <a:pathLst>
                <a:path w="394" h="142" extrusionOk="0">
                  <a:moveTo>
                    <a:pt x="99" y="119"/>
                  </a:moveTo>
                  <a:cubicBezTo>
                    <a:pt x="155" y="141"/>
                    <a:pt x="394" y="74"/>
                    <a:pt x="293" y="27"/>
                  </a:cubicBezTo>
                  <a:cubicBezTo>
                    <a:pt x="240" y="0"/>
                    <a:pt x="1" y="69"/>
                    <a:pt x="99" y="11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7" name="Google Shape;66207;p27"/>
            <p:cNvSpPr/>
            <p:nvPr/>
          </p:nvSpPr>
          <p:spPr>
            <a:xfrm>
              <a:off x="4956990" y="3070678"/>
              <a:ext cx="39761" cy="15778"/>
            </a:xfrm>
            <a:custGeom>
              <a:avLst/>
              <a:gdLst/>
              <a:ahLst/>
              <a:cxnLst/>
              <a:rect l="l" t="t" r="r" b="b"/>
              <a:pathLst>
                <a:path w="1114" h="524" extrusionOk="0">
                  <a:moveTo>
                    <a:pt x="648" y="303"/>
                  </a:moveTo>
                  <a:cubicBezTo>
                    <a:pt x="1114" y="0"/>
                    <a:pt x="0" y="523"/>
                    <a:pt x="648" y="3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8" name="Google Shape;66208;p27"/>
            <p:cNvSpPr/>
            <p:nvPr/>
          </p:nvSpPr>
          <p:spPr>
            <a:xfrm>
              <a:off x="2743489" y="3067908"/>
              <a:ext cx="36335" cy="19030"/>
            </a:xfrm>
            <a:custGeom>
              <a:avLst/>
              <a:gdLst/>
              <a:ahLst/>
              <a:cxnLst/>
              <a:rect l="l" t="t" r="r" b="b"/>
              <a:pathLst>
                <a:path w="1018" h="632" extrusionOk="0">
                  <a:moveTo>
                    <a:pt x="760" y="489"/>
                  </a:moveTo>
                  <a:cubicBezTo>
                    <a:pt x="924" y="382"/>
                    <a:pt x="1018" y="243"/>
                    <a:pt x="954" y="33"/>
                  </a:cubicBezTo>
                  <a:cubicBezTo>
                    <a:pt x="664" y="48"/>
                    <a:pt x="245" y="1"/>
                    <a:pt x="181" y="125"/>
                  </a:cubicBezTo>
                  <a:cubicBezTo>
                    <a:pt x="695" y="95"/>
                    <a:pt x="1" y="631"/>
                    <a:pt x="760" y="4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9" name="Google Shape;66209;p27"/>
            <p:cNvSpPr/>
            <p:nvPr/>
          </p:nvSpPr>
          <p:spPr>
            <a:xfrm>
              <a:off x="3893980" y="3063392"/>
              <a:ext cx="37905" cy="18849"/>
            </a:xfrm>
            <a:custGeom>
              <a:avLst/>
              <a:gdLst/>
              <a:ahLst/>
              <a:cxnLst/>
              <a:rect l="l" t="t" r="r" b="b"/>
              <a:pathLst>
                <a:path w="1062" h="626" extrusionOk="0">
                  <a:moveTo>
                    <a:pt x="732" y="545"/>
                  </a:moveTo>
                  <a:cubicBezTo>
                    <a:pt x="1062" y="392"/>
                    <a:pt x="619" y="138"/>
                    <a:pt x="347" y="1"/>
                  </a:cubicBezTo>
                  <a:cubicBezTo>
                    <a:pt x="48" y="140"/>
                    <a:pt x="1" y="626"/>
                    <a:pt x="732"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0" name="Google Shape;66210;p27"/>
            <p:cNvSpPr/>
            <p:nvPr/>
          </p:nvSpPr>
          <p:spPr>
            <a:xfrm>
              <a:off x="2784249" y="3071250"/>
              <a:ext cx="7067" cy="6203"/>
            </a:xfrm>
            <a:custGeom>
              <a:avLst/>
              <a:gdLst/>
              <a:ahLst/>
              <a:cxnLst/>
              <a:rect l="l" t="t" r="r" b="b"/>
              <a:pathLst>
                <a:path w="198" h="206" extrusionOk="0">
                  <a:moveTo>
                    <a:pt x="5" y="104"/>
                  </a:moveTo>
                  <a:cubicBezTo>
                    <a:pt x="1" y="153"/>
                    <a:pt x="161" y="206"/>
                    <a:pt x="198" y="104"/>
                  </a:cubicBezTo>
                  <a:cubicBezTo>
                    <a:pt x="198" y="53"/>
                    <a:pt x="40" y="1"/>
                    <a:pt x="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1" name="Google Shape;66211;p27"/>
            <p:cNvSpPr/>
            <p:nvPr/>
          </p:nvSpPr>
          <p:spPr>
            <a:xfrm>
              <a:off x="332362" y="3060682"/>
              <a:ext cx="56751" cy="22552"/>
            </a:xfrm>
            <a:custGeom>
              <a:avLst/>
              <a:gdLst/>
              <a:ahLst/>
              <a:cxnLst/>
              <a:rect l="l" t="t" r="r" b="b"/>
              <a:pathLst>
                <a:path w="1590" h="749" extrusionOk="0">
                  <a:moveTo>
                    <a:pt x="1590" y="365"/>
                  </a:moveTo>
                  <a:cubicBezTo>
                    <a:pt x="1048" y="346"/>
                    <a:pt x="1061" y="67"/>
                    <a:pt x="624" y="0"/>
                  </a:cubicBezTo>
                  <a:cubicBezTo>
                    <a:pt x="861" y="294"/>
                    <a:pt x="1" y="70"/>
                    <a:pt x="239" y="365"/>
                  </a:cubicBezTo>
                  <a:cubicBezTo>
                    <a:pt x="962" y="279"/>
                    <a:pt x="1345" y="748"/>
                    <a:pt x="159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2" name="Google Shape;66212;p27"/>
            <p:cNvSpPr/>
            <p:nvPr/>
          </p:nvSpPr>
          <p:spPr>
            <a:xfrm>
              <a:off x="3276404" y="3070889"/>
              <a:ext cx="13991" cy="4246"/>
            </a:xfrm>
            <a:custGeom>
              <a:avLst/>
              <a:gdLst/>
              <a:ahLst/>
              <a:cxnLst/>
              <a:rect l="l" t="t" r="r" b="b"/>
              <a:pathLst>
                <a:path w="392" h="141" extrusionOk="0">
                  <a:moveTo>
                    <a:pt x="295" y="26"/>
                  </a:moveTo>
                  <a:cubicBezTo>
                    <a:pt x="238" y="1"/>
                    <a:pt x="0" y="67"/>
                    <a:pt x="99" y="117"/>
                  </a:cubicBezTo>
                  <a:cubicBezTo>
                    <a:pt x="153" y="141"/>
                    <a:pt x="392"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3" name="Google Shape;66213;p27"/>
            <p:cNvSpPr/>
            <p:nvPr/>
          </p:nvSpPr>
          <p:spPr>
            <a:xfrm>
              <a:off x="2096075" y="3068360"/>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4" name="Google Shape;66214;p27"/>
            <p:cNvSpPr/>
            <p:nvPr/>
          </p:nvSpPr>
          <p:spPr>
            <a:xfrm>
              <a:off x="2980412" y="3065409"/>
              <a:ext cx="13991" cy="4276"/>
            </a:xfrm>
            <a:custGeom>
              <a:avLst/>
              <a:gdLst/>
              <a:ahLst/>
              <a:cxnLst/>
              <a:rect l="l" t="t" r="r" b="b"/>
              <a:pathLst>
                <a:path w="392" h="142" extrusionOk="0">
                  <a:moveTo>
                    <a:pt x="294" y="25"/>
                  </a:moveTo>
                  <a:cubicBezTo>
                    <a:pt x="241" y="0"/>
                    <a:pt x="0" y="69"/>
                    <a:pt x="101" y="116"/>
                  </a:cubicBezTo>
                  <a:cubicBezTo>
                    <a:pt x="154"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5" name="Google Shape;66215;p27"/>
            <p:cNvSpPr/>
            <p:nvPr/>
          </p:nvSpPr>
          <p:spPr>
            <a:xfrm>
              <a:off x="5627033" y="3062971"/>
              <a:ext cx="20773" cy="3673"/>
            </a:xfrm>
            <a:custGeom>
              <a:avLst/>
              <a:gdLst/>
              <a:ahLst/>
              <a:cxnLst/>
              <a:rect l="l" t="t" r="r" b="b"/>
              <a:pathLst>
                <a:path w="582" h="122" extrusionOk="0">
                  <a:moveTo>
                    <a:pt x="581" y="15"/>
                  </a:moveTo>
                  <a:cubicBezTo>
                    <a:pt x="354" y="28"/>
                    <a:pt x="35" y="0"/>
                    <a:pt x="1" y="106"/>
                  </a:cubicBezTo>
                  <a:cubicBezTo>
                    <a:pt x="229" y="93"/>
                    <a:pt x="550" y="122"/>
                    <a:pt x="581"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6" name="Google Shape;66216;p27"/>
            <p:cNvSpPr/>
            <p:nvPr/>
          </p:nvSpPr>
          <p:spPr>
            <a:xfrm>
              <a:off x="2894501" y="3060682"/>
              <a:ext cx="13813" cy="2770"/>
            </a:xfrm>
            <a:custGeom>
              <a:avLst/>
              <a:gdLst/>
              <a:ahLst/>
              <a:cxnLst/>
              <a:rect l="l" t="t" r="r" b="b"/>
              <a:pathLst>
                <a:path w="387" h="92" extrusionOk="0">
                  <a:moveTo>
                    <a:pt x="387" y="0"/>
                  </a:moveTo>
                  <a:cubicBezTo>
                    <a:pt x="238" y="20"/>
                    <a:pt x="8" y="4"/>
                    <a:pt x="0" y="92"/>
                  </a:cubicBezTo>
                  <a:cubicBezTo>
                    <a:pt x="149" y="71"/>
                    <a:pt x="381"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7" name="Google Shape;66217;p27"/>
            <p:cNvSpPr/>
            <p:nvPr/>
          </p:nvSpPr>
          <p:spPr>
            <a:xfrm>
              <a:off x="8881915" y="3049663"/>
              <a:ext cx="14634" cy="9605"/>
            </a:xfrm>
            <a:custGeom>
              <a:avLst/>
              <a:gdLst/>
              <a:ahLst/>
              <a:cxnLst/>
              <a:rect l="l" t="t" r="r" b="b"/>
              <a:pathLst>
                <a:path w="410" h="319" extrusionOk="0">
                  <a:moveTo>
                    <a:pt x="410" y="275"/>
                  </a:moveTo>
                  <a:lnTo>
                    <a:pt x="410" y="92"/>
                  </a:lnTo>
                  <a:cubicBezTo>
                    <a:pt x="217" y="92"/>
                    <a:pt x="181" y="19"/>
                    <a:pt x="25" y="1"/>
                  </a:cubicBezTo>
                  <a:cubicBezTo>
                    <a:pt x="44" y="146"/>
                    <a:pt x="0" y="318"/>
                    <a:pt x="410"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8" name="Google Shape;66218;p27"/>
            <p:cNvSpPr/>
            <p:nvPr/>
          </p:nvSpPr>
          <p:spPr>
            <a:xfrm>
              <a:off x="5506609" y="3054420"/>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9" name="Google Shape;66219;p27"/>
            <p:cNvSpPr/>
            <p:nvPr/>
          </p:nvSpPr>
          <p:spPr>
            <a:xfrm>
              <a:off x="2105676" y="3049723"/>
              <a:ext cx="29518" cy="9846"/>
            </a:xfrm>
            <a:custGeom>
              <a:avLst/>
              <a:gdLst/>
              <a:ahLst/>
              <a:cxnLst/>
              <a:rect l="l" t="t" r="r" b="b"/>
              <a:pathLst>
                <a:path w="827" h="327" extrusionOk="0">
                  <a:moveTo>
                    <a:pt x="695" y="273"/>
                  </a:moveTo>
                  <a:cubicBezTo>
                    <a:pt x="827" y="28"/>
                    <a:pt x="294" y="98"/>
                    <a:pt x="116" y="0"/>
                  </a:cubicBezTo>
                  <a:cubicBezTo>
                    <a:pt x="1" y="238"/>
                    <a:pt x="195" y="327"/>
                    <a:pt x="69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0" name="Google Shape;66220;p27"/>
            <p:cNvSpPr/>
            <p:nvPr/>
          </p:nvSpPr>
          <p:spPr>
            <a:xfrm>
              <a:off x="8566149" y="3047043"/>
              <a:ext cx="34443" cy="8943"/>
            </a:xfrm>
            <a:custGeom>
              <a:avLst/>
              <a:gdLst/>
              <a:ahLst/>
              <a:cxnLst/>
              <a:rect l="l" t="t" r="r" b="b"/>
              <a:pathLst>
                <a:path w="965" h="297" extrusionOk="0">
                  <a:moveTo>
                    <a:pt x="193" y="272"/>
                  </a:moveTo>
                  <a:cubicBezTo>
                    <a:pt x="634" y="297"/>
                    <a:pt x="918" y="250"/>
                    <a:pt x="964" y="89"/>
                  </a:cubicBezTo>
                  <a:cubicBezTo>
                    <a:pt x="625" y="109"/>
                    <a:pt x="1" y="1"/>
                    <a:pt x="19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1" name="Google Shape;66221;p27"/>
            <p:cNvSpPr/>
            <p:nvPr/>
          </p:nvSpPr>
          <p:spPr>
            <a:xfrm>
              <a:off x="2658507" y="3044303"/>
              <a:ext cx="17703" cy="10960"/>
            </a:xfrm>
            <a:custGeom>
              <a:avLst/>
              <a:gdLst/>
              <a:ahLst/>
              <a:cxnLst/>
              <a:rect l="l" t="t" r="r" b="b"/>
              <a:pathLst>
                <a:path w="496" h="364" extrusionOk="0">
                  <a:moveTo>
                    <a:pt x="443" y="363"/>
                  </a:moveTo>
                  <a:cubicBezTo>
                    <a:pt x="496" y="155"/>
                    <a:pt x="395" y="22"/>
                    <a:pt x="57" y="0"/>
                  </a:cubicBezTo>
                  <a:cubicBezTo>
                    <a:pt x="1" y="205"/>
                    <a:pt x="103" y="341"/>
                    <a:pt x="44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2" name="Google Shape;66222;p27"/>
            <p:cNvSpPr/>
            <p:nvPr/>
          </p:nvSpPr>
          <p:spPr>
            <a:xfrm>
              <a:off x="7000170" y="3049000"/>
              <a:ext cx="14027" cy="4276"/>
            </a:xfrm>
            <a:custGeom>
              <a:avLst/>
              <a:gdLst/>
              <a:ahLst/>
              <a:cxnLst/>
              <a:rect l="l" t="t" r="r" b="b"/>
              <a:pathLst>
                <a:path w="393" h="142" extrusionOk="0">
                  <a:moveTo>
                    <a:pt x="99" y="116"/>
                  </a:moveTo>
                  <a:cubicBezTo>
                    <a:pt x="155" y="142"/>
                    <a:pt x="392" y="73"/>
                    <a:pt x="293" y="24"/>
                  </a:cubicBezTo>
                  <a:cubicBezTo>
                    <a:pt x="238" y="1"/>
                    <a:pt x="1"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3" name="Google Shape;66223;p27"/>
            <p:cNvSpPr/>
            <p:nvPr/>
          </p:nvSpPr>
          <p:spPr>
            <a:xfrm>
              <a:off x="2285206" y="3049060"/>
              <a:ext cx="14063" cy="4215"/>
            </a:xfrm>
            <a:custGeom>
              <a:avLst/>
              <a:gdLst/>
              <a:ahLst/>
              <a:cxnLst/>
              <a:rect l="l" t="t" r="r" b="b"/>
              <a:pathLst>
                <a:path w="394" h="140" extrusionOk="0">
                  <a:moveTo>
                    <a:pt x="294" y="22"/>
                  </a:moveTo>
                  <a:cubicBezTo>
                    <a:pt x="242" y="0"/>
                    <a:pt x="0" y="68"/>
                    <a:pt x="101" y="114"/>
                  </a:cubicBezTo>
                  <a:cubicBezTo>
                    <a:pt x="155" y="140"/>
                    <a:pt x="393" y="71"/>
                    <a:pt x="294" y="2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4" name="Google Shape;66224;p27"/>
            <p:cNvSpPr/>
            <p:nvPr/>
          </p:nvSpPr>
          <p:spPr>
            <a:xfrm>
              <a:off x="7367689" y="3038823"/>
              <a:ext cx="23414" cy="8250"/>
            </a:xfrm>
            <a:custGeom>
              <a:avLst/>
              <a:gdLst/>
              <a:ahLst/>
              <a:cxnLst/>
              <a:rect l="l" t="t" r="r" b="b"/>
              <a:pathLst>
                <a:path w="656" h="274" extrusionOk="0">
                  <a:moveTo>
                    <a:pt x="410" y="274"/>
                  </a:moveTo>
                  <a:cubicBezTo>
                    <a:pt x="421" y="157"/>
                    <a:pt x="656" y="146"/>
                    <a:pt x="602" y="1"/>
                  </a:cubicBezTo>
                  <a:lnTo>
                    <a:pt x="217" y="1"/>
                  </a:lnTo>
                  <a:cubicBezTo>
                    <a:pt x="0" y="131"/>
                    <a:pt x="7" y="221"/>
                    <a:pt x="410"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5" name="Google Shape;66225;p27"/>
            <p:cNvSpPr/>
            <p:nvPr/>
          </p:nvSpPr>
          <p:spPr>
            <a:xfrm>
              <a:off x="1953664" y="3029580"/>
              <a:ext cx="46400" cy="9274"/>
            </a:xfrm>
            <a:custGeom>
              <a:avLst/>
              <a:gdLst/>
              <a:ahLst/>
              <a:cxnLst/>
              <a:rect l="l" t="t" r="r" b="b"/>
              <a:pathLst>
                <a:path w="1300" h="308" extrusionOk="0">
                  <a:moveTo>
                    <a:pt x="712" y="308"/>
                  </a:moveTo>
                  <a:cubicBezTo>
                    <a:pt x="1299" y="1"/>
                    <a:pt x="0" y="32"/>
                    <a:pt x="712" y="3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6" name="Google Shape;66226;p27"/>
            <p:cNvSpPr/>
            <p:nvPr/>
          </p:nvSpPr>
          <p:spPr>
            <a:xfrm>
              <a:off x="8894157" y="3021421"/>
              <a:ext cx="39761" cy="15838"/>
            </a:xfrm>
            <a:custGeom>
              <a:avLst/>
              <a:gdLst/>
              <a:ahLst/>
              <a:cxnLst/>
              <a:rect l="l" t="t" r="r" b="b"/>
              <a:pathLst>
                <a:path w="1114" h="526" extrusionOk="0">
                  <a:moveTo>
                    <a:pt x="648" y="306"/>
                  </a:moveTo>
                  <a:cubicBezTo>
                    <a:pt x="1114" y="0"/>
                    <a:pt x="0" y="525"/>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7" name="Google Shape;66227;p27"/>
            <p:cNvSpPr/>
            <p:nvPr/>
          </p:nvSpPr>
          <p:spPr>
            <a:xfrm>
              <a:off x="8018815" y="3029881"/>
              <a:ext cx="14063" cy="4215"/>
            </a:xfrm>
            <a:custGeom>
              <a:avLst/>
              <a:gdLst/>
              <a:ahLst/>
              <a:cxnLst/>
              <a:rect l="l" t="t" r="r" b="b"/>
              <a:pathLst>
                <a:path w="394" h="140" extrusionOk="0">
                  <a:moveTo>
                    <a:pt x="102" y="115"/>
                  </a:moveTo>
                  <a:cubicBezTo>
                    <a:pt x="157" y="140"/>
                    <a:pt x="394" y="71"/>
                    <a:pt x="294" y="24"/>
                  </a:cubicBezTo>
                  <a:cubicBezTo>
                    <a:pt x="242" y="0"/>
                    <a:pt x="1" y="67"/>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8" name="Google Shape;66228;p27"/>
            <p:cNvSpPr/>
            <p:nvPr/>
          </p:nvSpPr>
          <p:spPr>
            <a:xfrm>
              <a:off x="5014490" y="3027864"/>
              <a:ext cx="13849" cy="5480"/>
            </a:xfrm>
            <a:custGeom>
              <a:avLst/>
              <a:gdLst/>
              <a:ahLst/>
              <a:cxnLst/>
              <a:rect l="l" t="t" r="r" b="b"/>
              <a:pathLst>
                <a:path w="388" h="182" extrusionOk="0">
                  <a:moveTo>
                    <a:pt x="0" y="182"/>
                  </a:moveTo>
                  <a:lnTo>
                    <a:pt x="388" y="182"/>
                  </a:lnTo>
                  <a:lnTo>
                    <a:pt x="388"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9" name="Google Shape;66229;p27"/>
            <p:cNvSpPr/>
            <p:nvPr/>
          </p:nvSpPr>
          <p:spPr>
            <a:xfrm>
              <a:off x="2873907" y="3027262"/>
              <a:ext cx="13813" cy="6835"/>
            </a:xfrm>
            <a:custGeom>
              <a:avLst/>
              <a:gdLst/>
              <a:ahLst/>
              <a:cxnLst/>
              <a:rect l="l" t="t" r="r" b="b"/>
              <a:pathLst>
                <a:path w="387" h="227" extrusionOk="0">
                  <a:moveTo>
                    <a:pt x="0" y="112"/>
                  </a:moveTo>
                  <a:cubicBezTo>
                    <a:pt x="2" y="203"/>
                    <a:pt x="338" y="227"/>
                    <a:pt x="387" y="112"/>
                  </a:cubicBezTo>
                  <a:cubicBezTo>
                    <a:pt x="344" y="1"/>
                    <a:pt x="171" y="56"/>
                    <a:pt x="0"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0" name="Google Shape;66230;p27"/>
            <p:cNvSpPr/>
            <p:nvPr/>
          </p:nvSpPr>
          <p:spPr>
            <a:xfrm>
              <a:off x="6763890" y="3017477"/>
              <a:ext cx="26448" cy="15296"/>
            </a:xfrm>
            <a:custGeom>
              <a:avLst/>
              <a:gdLst/>
              <a:ahLst/>
              <a:cxnLst/>
              <a:rect l="l" t="t" r="r" b="b"/>
              <a:pathLst>
                <a:path w="741" h="508" extrusionOk="0">
                  <a:moveTo>
                    <a:pt x="740" y="437"/>
                  </a:moveTo>
                  <a:lnTo>
                    <a:pt x="740" y="75"/>
                  </a:lnTo>
                  <a:cubicBezTo>
                    <a:pt x="0" y="1"/>
                    <a:pt x="0" y="507"/>
                    <a:pt x="740" y="4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1" name="Google Shape;66231;p27"/>
            <p:cNvSpPr/>
            <p:nvPr/>
          </p:nvSpPr>
          <p:spPr>
            <a:xfrm>
              <a:off x="2729284" y="3024763"/>
              <a:ext cx="6996" cy="6233"/>
            </a:xfrm>
            <a:custGeom>
              <a:avLst/>
              <a:gdLst/>
              <a:ahLst/>
              <a:cxnLst/>
              <a:rect l="l" t="t" r="r" b="b"/>
              <a:pathLst>
                <a:path w="196" h="207" extrusionOk="0">
                  <a:moveTo>
                    <a:pt x="195" y="104"/>
                  </a:moveTo>
                  <a:cubicBezTo>
                    <a:pt x="195" y="53"/>
                    <a:pt x="37" y="0"/>
                    <a:pt x="1" y="104"/>
                  </a:cubicBezTo>
                  <a:cubicBezTo>
                    <a:pt x="1" y="154"/>
                    <a:pt x="157"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2" name="Google Shape;66232;p27"/>
            <p:cNvSpPr/>
            <p:nvPr/>
          </p:nvSpPr>
          <p:spPr>
            <a:xfrm>
              <a:off x="4126619" y="3022023"/>
              <a:ext cx="6924" cy="6263"/>
            </a:xfrm>
            <a:custGeom>
              <a:avLst/>
              <a:gdLst/>
              <a:ahLst/>
              <a:cxnLst/>
              <a:rect l="l" t="t" r="r" b="b"/>
              <a:pathLst>
                <a:path w="194" h="208" extrusionOk="0">
                  <a:moveTo>
                    <a:pt x="192" y="104"/>
                  </a:moveTo>
                  <a:cubicBezTo>
                    <a:pt x="193" y="55"/>
                    <a:pt x="37" y="0"/>
                    <a:pt x="2" y="104"/>
                  </a:cubicBezTo>
                  <a:cubicBezTo>
                    <a:pt x="0" y="154"/>
                    <a:pt x="154" y="208"/>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3" name="Google Shape;66233;p27"/>
            <p:cNvSpPr/>
            <p:nvPr/>
          </p:nvSpPr>
          <p:spPr>
            <a:xfrm>
              <a:off x="2660506" y="3016904"/>
              <a:ext cx="22629" cy="11743"/>
            </a:xfrm>
            <a:custGeom>
              <a:avLst/>
              <a:gdLst/>
              <a:ahLst/>
              <a:cxnLst/>
              <a:rect l="l" t="t" r="r" b="b"/>
              <a:pathLst>
                <a:path w="634" h="390" extrusionOk="0">
                  <a:moveTo>
                    <a:pt x="194" y="0"/>
                  </a:moveTo>
                  <a:cubicBezTo>
                    <a:pt x="203" y="127"/>
                    <a:pt x="104" y="201"/>
                    <a:pt x="1" y="273"/>
                  </a:cubicBezTo>
                  <a:cubicBezTo>
                    <a:pt x="246" y="277"/>
                    <a:pt x="267" y="389"/>
                    <a:pt x="577" y="363"/>
                  </a:cubicBezTo>
                  <a:cubicBezTo>
                    <a:pt x="634" y="157"/>
                    <a:pt x="531" y="24"/>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4" name="Google Shape;66234;p27"/>
            <p:cNvSpPr/>
            <p:nvPr/>
          </p:nvSpPr>
          <p:spPr>
            <a:xfrm>
              <a:off x="2546791" y="3021692"/>
              <a:ext cx="14063" cy="4246"/>
            </a:xfrm>
            <a:custGeom>
              <a:avLst/>
              <a:gdLst/>
              <a:ahLst/>
              <a:cxnLst/>
              <a:rect l="l" t="t" r="r" b="b"/>
              <a:pathLst>
                <a:path w="394" h="141" extrusionOk="0">
                  <a:moveTo>
                    <a:pt x="292" y="24"/>
                  </a:moveTo>
                  <a:cubicBezTo>
                    <a:pt x="241" y="1"/>
                    <a:pt x="1" y="68"/>
                    <a:pt x="100" y="115"/>
                  </a:cubicBezTo>
                  <a:cubicBezTo>
                    <a:pt x="153" y="140"/>
                    <a:pt x="393" y="72"/>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5" name="Google Shape;66235;p27"/>
            <p:cNvSpPr/>
            <p:nvPr/>
          </p:nvSpPr>
          <p:spPr>
            <a:xfrm>
              <a:off x="1869003" y="3014255"/>
              <a:ext cx="20666" cy="8190"/>
            </a:xfrm>
            <a:custGeom>
              <a:avLst/>
              <a:gdLst/>
              <a:ahLst/>
              <a:cxnLst/>
              <a:rect l="l" t="t" r="r" b="b"/>
              <a:pathLst>
                <a:path w="579" h="272" extrusionOk="0">
                  <a:moveTo>
                    <a:pt x="1" y="182"/>
                  </a:moveTo>
                  <a:cubicBezTo>
                    <a:pt x="194" y="180"/>
                    <a:pt x="228" y="254"/>
                    <a:pt x="384" y="271"/>
                  </a:cubicBezTo>
                  <a:cubicBezTo>
                    <a:pt x="383" y="180"/>
                    <a:pt x="541" y="164"/>
                    <a:pt x="579" y="91"/>
                  </a:cubicBezTo>
                  <a:cubicBezTo>
                    <a:pt x="383" y="91"/>
                    <a:pt x="346" y="17"/>
                    <a:pt x="192" y="1"/>
                  </a:cubicBezTo>
                  <a:cubicBezTo>
                    <a:pt x="194" y="91"/>
                    <a:pt x="36" y="107"/>
                    <a:pt x="1"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6" name="Google Shape;66236;p27"/>
            <p:cNvSpPr/>
            <p:nvPr/>
          </p:nvSpPr>
          <p:spPr>
            <a:xfrm>
              <a:off x="4449238" y="3011515"/>
              <a:ext cx="23486" cy="8250"/>
            </a:xfrm>
            <a:custGeom>
              <a:avLst/>
              <a:gdLst/>
              <a:ahLst/>
              <a:cxnLst/>
              <a:rect l="l" t="t" r="r" b="b"/>
              <a:pathLst>
                <a:path w="658" h="274" extrusionOk="0">
                  <a:moveTo>
                    <a:pt x="412" y="273"/>
                  </a:moveTo>
                  <a:cubicBezTo>
                    <a:pt x="422" y="155"/>
                    <a:pt x="657" y="145"/>
                    <a:pt x="604" y="0"/>
                  </a:cubicBezTo>
                  <a:lnTo>
                    <a:pt x="216" y="0"/>
                  </a:lnTo>
                  <a:cubicBezTo>
                    <a:pt x="1" y="131"/>
                    <a:pt x="10" y="220"/>
                    <a:pt x="41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7" name="Google Shape;66237;p27"/>
            <p:cNvSpPr/>
            <p:nvPr/>
          </p:nvSpPr>
          <p:spPr>
            <a:xfrm>
              <a:off x="2708690"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8" name="Google Shape;66238;p27"/>
            <p:cNvSpPr/>
            <p:nvPr/>
          </p:nvSpPr>
          <p:spPr>
            <a:xfrm>
              <a:off x="2550325" y="3013833"/>
              <a:ext cx="6889" cy="6233"/>
            </a:xfrm>
            <a:custGeom>
              <a:avLst/>
              <a:gdLst/>
              <a:ahLst/>
              <a:cxnLst/>
              <a:rect l="l" t="t" r="r" b="b"/>
              <a:pathLst>
                <a:path w="193" h="207" extrusionOk="0">
                  <a:moveTo>
                    <a:pt x="193" y="102"/>
                  </a:moveTo>
                  <a:cubicBezTo>
                    <a:pt x="193" y="51"/>
                    <a:pt x="36" y="1"/>
                    <a:pt x="1" y="102"/>
                  </a:cubicBezTo>
                  <a:cubicBezTo>
                    <a:pt x="1" y="153"/>
                    <a:pt x="156" y="207"/>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9" name="Google Shape;66239;p27"/>
            <p:cNvSpPr/>
            <p:nvPr/>
          </p:nvSpPr>
          <p:spPr>
            <a:xfrm>
              <a:off x="8662517" y="3011485"/>
              <a:ext cx="13777" cy="5450"/>
            </a:xfrm>
            <a:custGeom>
              <a:avLst/>
              <a:gdLst/>
              <a:ahLst/>
              <a:cxnLst/>
              <a:rect l="l" t="t" r="r" b="b"/>
              <a:pathLst>
                <a:path w="386" h="181" extrusionOk="0">
                  <a:moveTo>
                    <a:pt x="385" y="0"/>
                  </a:moveTo>
                  <a:lnTo>
                    <a:pt x="0" y="0"/>
                  </a:lnTo>
                  <a:lnTo>
                    <a:pt x="0" y="180"/>
                  </a:lnTo>
                  <a:lnTo>
                    <a:pt x="385" y="18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0" name="Google Shape;66240;p27"/>
            <p:cNvSpPr/>
            <p:nvPr/>
          </p:nvSpPr>
          <p:spPr>
            <a:xfrm>
              <a:off x="2832576" y="2995678"/>
              <a:ext cx="26591" cy="15236"/>
            </a:xfrm>
            <a:custGeom>
              <a:avLst/>
              <a:gdLst/>
              <a:ahLst/>
              <a:cxnLst/>
              <a:rect l="l" t="t" r="r" b="b"/>
              <a:pathLst>
                <a:path w="745" h="506" extrusionOk="0">
                  <a:moveTo>
                    <a:pt x="1" y="71"/>
                  </a:moveTo>
                  <a:lnTo>
                    <a:pt x="1" y="434"/>
                  </a:lnTo>
                  <a:cubicBezTo>
                    <a:pt x="745" y="506"/>
                    <a:pt x="745" y="0"/>
                    <a:pt x="1" y="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1" name="Google Shape;66241;p27"/>
            <p:cNvSpPr/>
            <p:nvPr/>
          </p:nvSpPr>
          <p:spPr>
            <a:xfrm>
              <a:off x="2912847" y="2987428"/>
              <a:ext cx="37156" cy="15868"/>
            </a:xfrm>
            <a:custGeom>
              <a:avLst/>
              <a:gdLst/>
              <a:ahLst/>
              <a:cxnLst/>
              <a:rect l="l" t="t" r="r" b="b"/>
              <a:pathLst>
                <a:path w="1041" h="527" extrusionOk="0">
                  <a:moveTo>
                    <a:pt x="836" y="526"/>
                  </a:moveTo>
                  <a:cubicBezTo>
                    <a:pt x="1041" y="0"/>
                    <a:pt x="1" y="489"/>
                    <a:pt x="836" y="5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2" name="Google Shape;66242;p27"/>
            <p:cNvSpPr/>
            <p:nvPr/>
          </p:nvSpPr>
          <p:spPr>
            <a:xfrm>
              <a:off x="7871051" y="2985080"/>
              <a:ext cx="34372" cy="16259"/>
            </a:xfrm>
            <a:custGeom>
              <a:avLst/>
              <a:gdLst/>
              <a:ahLst/>
              <a:cxnLst/>
              <a:rect l="l" t="t" r="r" b="b"/>
              <a:pathLst>
                <a:path w="963" h="540" extrusionOk="0">
                  <a:moveTo>
                    <a:pt x="0" y="423"/>
                  </a:moveTo>
                  <a:cubicBezTo>
                    <a:pt x="251" y="539"/>
                    <a:pt x="709" y="539"/>
                    <a:pt x="962" y="423"/>
                  </a:cubicBezTo>
                  <a:cubicBezTo>
                    <a:pt x="960" y="0"/>
                    <a:pt x="3" y="0"/>
                    <a:pt x="0" y="42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3" name="Google Shape;66243;p27"/>
            <p:cNvSpPr/>
            <p:nvPr/>
          </p:nvSpPr>
          <p:spPr>
            <a:xfrm>
              <a:off x="7733351" y="2997786"/>
              <a:ext cx="13777" cy="2740"/>
            </a:xfrm>
            <a:custGeom>
              <a:avLst/>
              <a:gdLst/>
              <a:ahLst/>
              <a:cxnLst/>
              <a:rect l="l" t="t" r="r" b="b"/>
              <a:pathLst>
                <a:path w="386" h="91" extrusionOk="0">
                  <a:moveTo>
                    <a:pt x="386" y="1"/>
                  </a:moveTo>
                  <a:cubicBezTo>
                    <a:pt x="236" y="22"/>
                    <a:pt x="5" y="2"/>
                    <a:pt x="1" y="91"/>
                  </a:cubicBezTo>
                  <a:cubicBezTo>
                    <a:pt x="148" y="73"/>
                    <a:pt x="381"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4" name="Google Shape;66244;p27"/>
            <p:cNvSpPr/>
            <p:nvPr/>
          </p:nvSpPr>
          <p:spPr>
            <a:xfrm>
              <a:off x="8455183" y="2992336"/>
              <a:ext cx="21558" cy="6444"/>
            </a:xfrm>
            <a:custGeom>
              <a:avLst/>
              <a:gdLst/>
              <a:ahLst/>
              <a:cxnLst/>
              <a:rect l="l" t="t" r="r" b="b"/>
              <a:pathLst>
                <a:path w="604" h="214" extrusionOk="0">
                  <a:moveTo>
                    <a:pt x="604" y="182"/>
                  </a:moveTo>
                  <a:lnTo>
                    <a:pt x="604" y="0"/>
                  </a:lnTo>
                  <a:lnTo>
                    <a:pt x="25" y="0"/>
                  </a:lnTo>
                  <a:cubicBezTo>
                    <a:pt x="0" y="164"/>
                    <a:pt x="215" y="213"/>
                    <a:pt x="604"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5" name="Google Shape;66245;p27"/>
            <p:cNvSpPr/>
            <p:nvPr/>
          </p:nvSpPr>
          <p:spPr>
            <a:xfrm>
              <a:off x="8538666" y="2985622"/>
              <a:ext cx="13813" cy="7437"/>
            </a:xfrm>
            <a:custGeom>
              <a:avLst/>
              <a:gdLst/>
              <a:ahLst/>
              <a:cxnLst/>
              <a:rect l="l" t="t" r="r" b="b"/>
              <a:pathLst>
                <a:path w="387" h="247" extrusionOk="0">
                  <a:moveTo>
                    <a:pt x="387" y="132"/>
                  </a:moveTo>
                  <a:cubicBezTo>
                    <a:pt x="170" y="143"/>
                    <a:pt x="88" y="0"/>
                    <a:pt x="2" y="132"/>
                  </a:cubicBezTo>
                  <a:cubicBezTo>
                    <a:pt x="1" y="223"/>
                    <a:pt x="337" y="247"/>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6" name="Google Shape;66246;p27"/>
            <p:cNvSpPr/>
            <p:nvPr/>
          </p:nvSpPr>
          <p:spPr>
            <a:xfrm>
              <a:off x="3723873" y="2986134"/>
              <a:ext cx="13884" cy="4276"/>
            </a:xfrm>
            <a:custGeom>
              <a:avLst/>
              <a:gdLst/>
              <a:ahLst/>
              <a:cxnLst/>
              <a:rect l="l" t="t" r="r" b="b"/>
              <a:pathLst>
                <a:path w="389" h="142" extrusionOk="0">
                  <a:moveTo>
                    <a:pt x="289" y="24"/>
                  </a:moveTo>
                  <a:cubicBezTo>
                    <a:pt x="238" y="0"/>
                    <a:pt x="1" y="68"/>
                    <a:pt x="99" y="115"/>
                  </a:cubicBezTo>
                  <a:cubicBezTo>
                    <a:pt x="151" y="141"/>
                    <a:pt x="389" y="72"/>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7" name="Google Shape;66247;p27"/>
            <p:cNvSpPr/>
            <p:nvPr/>
          </p:nvSpPr>
          <p:spPr>
            <a:xfrm>
              <a:off x="7857202" y="2978697"/>
              <a:ext cx="13884" cy="5480"/>
            </a:xfrm>
            <a:custGeom>
              <a:avLst/>
              <a:gdLst/>
              <a:ahLst/>
              <a:cxnLst/>
              <a:rect l="l" t="t" r="r" b="b"/>
              <a:pathLst>
                <a:path w="389" h="182"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8" name="Google Shape;66248;p27"/>
            <p:cNvSpPr/>
            <p:nvPr/>
          </p:nvSpPr>
          <p:spPr>
            <a:xfrm>
              <a:off x="8007786" y="2975957"/>
              <a:ext cx="21558" cy="6383"/>
            </a:xfrm>
            <a:custGeom>
              <a:avLst/>
              <a:gdLst/>
              <a:ahLst/>
              <a:cxnLst/>
              <a:rect l="l" t="t" r="r" b="b"/>
              <a:pathLst>
                <a:path w="604" h="212" extrusionOk="0">
                  <a:moveTo>
                    <a:pt x="603" y="182"/>
                  </a:moveTo>
                  <a:lnTo>
                    <a:pt x="603" y="0"/>
                  </a:lnTo>
                  <a:lnTo>
                    <a:pt x="24" y="0"/>
                  </a:lnTo>
                  <a:cubicBezTo>
                    <a:pt x="0" y="161"/>
                    <a:pt x="217" y="212"/>
                    <a:pt x="603"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9" name="Google Shape;66249;p27"/>
            <p:cNvSpPr/>
            <p:nvPr/>
          </p:nvSpPr>
          <p:spPr>
            <a:xfrm>
              <a:off x="7705797" y="2970447"/>
              <a:ext cx="20666" cy="8250"/>
            </a:xfrm>
            <a:custGeom>
              <a:avLst/>
              <a:gdLst/>
              <a:ahLst/>
              <a:cxnLst/>
              <a:rect l="l" t="t" r="r" b="b"/>
              <a:pathLst>
                <a:path w="579" h="274" extrusionOk="0">
                  <a:moveTo>
                    <a:pt x="578" y="92"/>
                  </a:moveTo>
                  <a:cubicBezTo>
                    <a:pt x="384" y="92"/>
                    <a:pt x="350" y="17"/>
                    <a:pt x="193" y="0"/>
                  </a:cubicBezTo>
                  <a:cubicBezTo>
                    <a:pt x="195" y="92"/>
                    <a:pt x="37" y="110"/>
                    <a:pt x="0" y="181"/>
                  </a:cubicBezTo>
                  <a:cubicBezTo>
                    <a:pt x="195" y="181"/>
                    <a:pt x="229" y="255"/>
                    <a:pt x="388" y="273"/>
                  </a:cubicBezTo>
                  <a:cubicBezTo>
                    <a:pt x="383" y="181"/>
                    <a:pt x="542" y="165"/>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0" name="Google Shape;66250;p27"/>
            <p:cNvSpPr/>
            <p:nvPr/>
          </p:nvSpPr>
          <p:spPr>
            <a:xfrm>
              <a:off x="7571525" y="2975174"/>
              <a:ext cx="13991" cy="4306"/>
            </a:xfrm>
            <a:custGeom>
              <a:avLst/>
              <a:gdLst/>
              <a:ahLst/>
              <a:cxnLst/>
              <a:rect l="l" t="t" r="r" b="b"/>
              <a:pathLst>
                <a:path w="392" h="143" extrusionOk="0">
                  <a:moveTo>
                    <a:pt x="290" y="24"/>
                  </a:moveTo>
                  <a:cubicBezTo>
                    <a:pt x="238" y="0"/>
                    <a:pt x="0" y="68"/>
                    <a:pt x="99" y="116"/>
                  </a:cubicBezTo>
                  <a:cubicBezTo>
                    <a:pt x="152" y="142"/>
                    <a:pt x="392" y="73"/>
                    <a:pt x="290"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1" name="Google Shape;66251;p27"/>
            <p:cNvSpPr/>
            <p:nvPr/>
          </p:nvSpPr>
          <p:spPr>
            <a:xfrm>
              <a:off x="6703856" y="2963763"/>
              <a:ext cx="31481" cy="13941"/>
            </a:xfrm>
            <a:custGeom>
              <a:avLst/>
              <a:gdLst/>
              <a:ahLst/>
              <a:cxnLst/>
              <a:rect l="l" t="t" r="r" b="b"/>
              <a:pathLst>
                <a:path w="882" h="463" extrusionOk="0">
                  <a:moveTo>
                    <a:pt x="690" y="403"/>
                  </a:moveTo>
                  <a:cubicBezTo>
                    <a:pt x="703" y="403"/>
                    <a:pt x="678" y="320"/>
                    <a:pt x="690" y="314"/>
                  </a:cubicBezTo>
                  <a:cubicBezTo>
                    <a:pt x="710" y="302"/>
                    <a:pt x="872" y="126"/>
                    <a:pt x="882" y="131"/>
                  </a:cubicBezTo>
                  <a:cubicBezTo>
                    <a:pt x="672" y="1"/>
                    <a:pt x="1" y="463"/>
                    <a:pt x="690" y="4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2" name="Google Shape;66252;p27"/>
            <p:cNvSpPr/>
            <p:nvPr/>
          </p:nvSpPr>
          <p:spPr>
            <a:xfrm>
              <a:off x="7516773" y="2961956"/>
              <a:ext cx="23878" cy="5811"/>
            </a:xfrm>
            <a:custGeom>
              <a:avLst/>
              <a:gdLst/>
              <a:ahLst/>
              <a:cxnLst/>
              <a:rect l="l" t="t" r="r" b="b"/>
              <a:pathLst>
                <a:path w="669" h="193" extrusionOk="0">
                  <a:moveTo>
                    <a:pt x="477" y="192"/>
                  </a:moveTo>
                  <a:cubicBezTo>
                    <a:pt x="476" y="101"/>
                    <a:pt x="633" y="85"/>
                    <a:pt x="669" y="11"/>
                  </a:cubicBezTo>
                  <a:cubicBezTo>
                    <a:pt x="366" y="21"/>
                    <a:pt x="0" y="0"/>
                    <a:pt x="92"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3" name="Google Shape;66253;p27"/>
            <p:cNvSpPr/>
            <p:nvPr/>
          </p:nvSpPr>
          <p:spPr>
            <a:xfrm>
              <a:off x="2639840" y="2961866"/>
              <a:ext cx="7031" cy="6263"/>
            </a:xfrm>
            <a:custGeom>
              <a:avLst/>
              <a:gdLst/>
              <a:ahLst/>
              <a:cxnLst/>
              <a:rect l="l" t="t" r="r" b="b"/>
              <a:pathLst>
                <a:path w="197" h="208" extrusionOk="0">
                  <a:moveTo>
                    <a:pt x="192" y="104"/>
                  </a:moveTo>
                  <a:cubicBezTo>
                    <a:pt x="196" y="53"/>
                    <a:pt x="38" y="1"/>
                    <a:pt x="0" y="104"/>
                  </a:cubicBezTo>
                  <a:cubicBezTo>
                    <a:pt x="0" y="155"/>
                    <a:pt x="160"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4" name="Google Shape;66254;p27"/>
            <p:cNvSpPr/>
            <p:nvPr/>
          </p:nvSpPr>
          <p:spPr>
            <a:xfrm>
              <a:off x="8724478" y="2939646"/>
              <a:ext cx="56251" cy="27972"/>
            </a:xfrm>
            <a:custGeom>
              <a:avLst/>
              <a:gdLst/>
              <a:ahLst/>
              <a:cxnLst/>
              <a:rect l="l" t="t" r="r" b="b"/>
              <a:pathLst>
                <a:path w="1576" h="929" extrusionOk="0">
                  <a:moveTo>
                    <a:pt x="1350" y="25"/>
                  </a:moveTo>
                  <a:cubicBezTo>
                    <a:pt x="337" y="0"/>
                    <a:pt x="143" y="364"/>
                    <a:pt x="0" y="751"/>
                  </a:cubicBezTo>
                  <a:cubicBezTo>
                    <a:pt x="819" y="928"/>
                    <a:pt x="1576" y="606"/>
                    <a:pt x="135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5" name="Google Shape;66255;p27"/>
            <p:cNvSpPr/>
            <p:nvPr/>
          </p:nvSpPr>
          <p:spPr>
            <a:xfrm>
              <a:off x="7864126" y="2962227"/>
              <a:ext cx="13813" cy="2770"/>
            </a:xfrm>
            <a:custGeom>
              <a:avLst/>
              <a:gdLst/>
              <a:ahLst/>
              <a:cxnLst/>
              <a:rect l="l" t="t" r="r" b="b"/>
              <a:pathLst>
                <a:path w="387" h="92" extrusionOk="0">
                  <a:moveTo>
                    <a:pt x="386" y="1"/>
                  </a:moveTo>
                  <a:cubicBezTo>
                    <a:pt x="236" y="21"/>
                    <a:pt x="6" y="5"/>
                    <a:pt x="1" y="92"/>
                  </a:cubicBezTo>
                  <a:cubicBezTo>
                    <a:pt x="150" y="72"/>
                    <a:pt x="379" y="89"/>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6" name="Google Shape;66256;p27"/>
            <p:cNvSpPr/>
            <p:nvPr/>
          </p:nvSpPr>
          <p:spPr>
            <a:xfrm>
              <a:off x="2749985" y="2940369"/>
              <a:ext cx="51183" cy="19180"/>
            </a:xfrm>
            <a:custGeom>
              <a:avLst/>
              <a:gdLst/>
              <a:ahLst/>
              <a:cxnLst/>
              <a:rect l="l" t="t" r="r" b="b"/>
              <a:pathLst>
                <a:path w="1434" h="637" extrusionOk="0">
                  <a:moveTo>
                    <a:pt x="965" y="637"/>
                  </a:moveTo>
                  <a:cubicBezTo>
                    <a:pt x="1433" y="405"/>
                    <a:pt x="885" y="141"/>
                    <a:pt x="578" y="1"/>
                  </a:cubicBezTo>
                  <a:cubicBezTo>
                    <a:pt x="546" y="107"/>
                    <a:pt x="274" y="100"/>
                    <a:pt x="0" y="92"/>
                  </a:cubicBezTo>
                  <a:cubicBezTo>
                    <a:pt x="106" y="375"/>
                    <a:pt x="461" y="543"/>
                    <a:pt x="965" y="6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7" name="Google Shape;66257;p27"/>
            <p:cNvSpPr/>
            <p:nvPr/>
          </p:nvSpPr>
          <p:spPr>
            <a:xfrm>
              <a:off x="1998886" y="2951298"/>
              <a:ext cx="23450" cy="8250"/>
            </a:xfrm>
            <a:custGeom>
              <a:avLst/>
              <a:gdLst/>
              <a:ahLst/>
              <a:cxnLst/>
              <a:rect l="l" t="t" r="r" b="b"/>
              <a:pathLst>
                <a:path w="657" h="274" extrusionOk="0">
                  <a:moveTo>
                    <a:pt x="411" y="274"/>
                  </a:moveTo>
                  <a:cubicBezTo>
                    <a:pt x="420" y="159"/>
                    <a:pt x="656" y="148"/>
                    <a:pt x="603" y="1"/>
                  </a:cubicBezTo>
                  <a:lnTo>
                    <a:pt x="218" y="1"/>
                  </a:lnTo>
                  <a:cubicBezTo>
                    <a:pt x="1" y="131"/>
                    <a:pt x="9" y="224"/>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8" name="Google Shape;66258;p27"/>
            <p:cNvSpPr/>
            <p:nvPr/>
          </p:nvSpPr>
          <p:spPr>
            <a:xfrm>
              <a:off x="5533984" y="2945096"/>
              <a:ext cx="14206" cy="4246"/>
            </a:xfrm>
            <a:custGeom>
              <a:avLst/>
              <a:gdLst/>
              <a:ahLst/>
              <a:cxnLst/>
              <a:rect l="l" t="t" r="r" b="b"/>
              <a:pathLst>
                <a:path w="398" h="141" extrusionOk="0">
                  <a:moveTo>
                    <a:pt x="103" y="117"/>
                  </a:moveTo>
                  <a:cubicBezTo>
                    <a:pt x="156" y="140"/>
                    <a:pt x="398" y="72"/>
                    <a:pt x="295" y="25"/>
                  </a:cubicBezTo>
                  <a:cubicBezTo>
                    <a:pt x="242" y="0"/>
                    <a:pt x="1" y="68"/>
                    <a:pt x="103"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9" name="Google Shape;66259;p27"/>
            <p:cNvSpPr/>
            <p:nvPr/>
          </p:nvSpPr>
          <p:spPr>
            <a:xfrm>
              <a:off x="1603849" y="2945096"/>
              <a:ext cx="13991" cy="4246"/>
            </a:xfrm>
            <a:custGeom>
              <a:avLst/>
              <a:gdLst/>
              <a:ahLst/>
              <a:cxnLst/>
              <a:rect l="l" t="t" r="r" b="b"/>
              <a:pathLst>
                <a:path w="392" h="141" extrusionOk="0">
                  <a:moveTo>
                    <a:pt x="99" y="117"/>
                  </a:moveTo>
                  <a:cubicBezTo>
                    <a:pt x="155" y="140"/>
                    <a:pt x="391" y="72"/>
                    <a:pt x="293" y="25"/>
                  </a:cubicBezTo>
                  <a:cubicBezTo>
                    <a:pt x="240" y="0"/>
                    <a:pt x="1" y="68"/>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0" name="Google Shape;66260;p27"/>
            <p:cNvSpPr/>
            <p:nvPr/>
          </p:nvSpPr>
          <p:spPr>
            <a:xfrm>
              <a:off x="7770971" y="2936906"/>
              <a:ext cx="14063" cy="4276"/>
            </a:xfrm>
            <a:custGeom>
              <a:avLst/>
              <a:gdLst/>
              <a:ahLst/>
              <a:cxnLst/>
              <a:rect l="l" t="t" r="r" b="b"/>
              <a:pathLst>
                <a:path w="394" h="142" extrusionOk="0">
                  <a:moveTo>
                    <a:pt x="294" y="26"/>
                  </a:moveTo>
                  <a:cubicBezTo>
                    <a:pt x="240" y="1"/>
                    <a:pt x="0" y="70"/>
                    <a:pt x="102" y="117"/>
                  </a:cubicBezTo>
                  <a:cubicBezTo>
                    <a:pt x="156" y="142"/>
                    <a:pt x="393" y="71"/>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1" name="Google Shape;66261;p27"/>
            <p:cNvSpPr/>
            <p:nvPr/>
          </p:nvSpPr>
          <p:spPr>
            <a:xfrm>
              <a:off x="4234266" y="2928476"/>
              <a:ext cx="39761" cy="15868"/>
            </a:xfrm>
            <a:custGeom>
              <a:avLst/>
              <a:gdLst/>
              <a:ahLst/>
              <a:cxnLst/>
              <a:rect l="l" t="t" r="r" b="b"/>
              <a:pathLst>
                <a:path w="1114" h="527" extrusionOk="0">
                  <a:moveTo>
                    <a:pt x="650" y="306"/>
                  </a:moveTo>
                  <a:cubicBezTo>
                    <a:pt x="1113" y="0"/>
                    <a:pt x="1" y="526"/>
                    <a:pt x="650"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2" name="Google Shape;66262;p27"/>
            <p:cNvSpPr/>
            <p:nvPr/>
          </p:nvSpPr>
          <p:spPr>
            <a:xfrm>
              <a:off x="943728" y="2925435"/>
              <a:ext cx="31802" cy="16139"/>
            </a:xfrm>
            <a:custGeom>
              <a:avLst/>
              <a:gdLst/>
              <a:ahLst/>
              <a:cxnLst/>
              <a:rect l="l" t="t" r="r" b="b"/>
              <a:pathLst>
                <a:path w="891" h="536" extrusionOk="0">
                  <a:moveTo>
                    <a:pt x="853" y="497"/>
                  </a:moveTo>
                  <a:cubicBezTo>
                    <a:pt x="891" y="236"/>
                    <a:pt x="878" y="1"/>
                    <a:pt x="273" y="43"/>
                  </a:cubicBezTo>
                  <a:cubicBezTo>
                    <a:pt x="216" y="165"/>
                    <a:pt x="1" y="216"/>
                    <a:pt x="81" y="407"/>
                  </a:cubicBezTo>
                  <a:cubicBezTo>
                    <a:pt x="340" y="434"/>
                    <a:pt x="451" y="536"/>
                    <a:pt x="853"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3" name="Google Shape;66263;p27"/>
            <p:cNvSpPr/>
            <p:nvPr/>
          </p:nvSpPr>
          <p:spPr>
            <a:xfrm>
              <a:off x="870952" y="2923990"/>
              <a:ext cx="13777" cy="5480"/>
            </a:xfrm>
            <a:custGeom>
              <a:avLst/>
              <a:gdLst/>
              <a:ahLst/>
              <a:cxnLst/>
              <a:rect l="l" t="t" r="r" b="b"/>
              <a:pathLst>
                <a:path w="386" h="182" extrusionOk="0">
                  <a:moveTo>
                    <a:pt x="1" y="182"/>
                  </a:moveTo>
                  <a:lnTo>
                    <a:pt x="386" y="182"/>
                  </a:lnTo>
                  <a:lnTo>
                    <a:pt x="386"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4" name="Google Shape;66264;p27"/>
            <p:cNvSpPr/>
            <p:nvPr/>
          </p:nvSpPr>
          <p:spPr>
            <a:xfrm>
              <a:off x="8366560" y="2915770"/>
              <a:ext cx="22593" cy="11713"/>
            </a:xfrm>
            <a:custGeom>
              <a:avLst/>
              <a:gdLst/>
              <a:ahLst/>
              <a:cxnLst/>
              <a:rect l="l" t="t" r="r" b="b"/>
              <a:pathLst>
                <a:path w="633" h="389" extrusionOk="0">
                  <a:moveTo>
                    <a:pt x="193" y="1"/>
                  </a:moveTo>
                  <a:cubicBezTo>
                    <a:pt x="203" y="125"/>
                    <a:pt x="104" y="199"/>
                    <a:pt x="1" y="272"/>
                  </a:cubicBezTo>
                  <a:cubicBezTo>
                    <a:pt x="249" y="277"/>
                    <a:pt x="270" y="388"/>
                    <a:pt x="578" y="364"/>
                  </a:cubicBezTo>
                  <a:cubicBezTo>
                    <a:pt x="632" y="159"/>
                    <a:pt x="532" y="23"/>
                    <a:pt x="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5" name="Google Shape;66265;p27"/>
            <p:cNvSpPr/>
            <p:nvPr/>
          </p:nvSpPr>
          <p:spPr>
            <a:xfrm>
              <a:off x="7185731" y="2915770"/>
              <a:ext cx="31374" cy="13489"/>
            </a:xfrm>
            <a:custGeom>
              <a:avLst/>
              <a:gdLst/>
              <a:ahLst/>
              <a:cxnLst/>
              <a:rect l="l" t="t" r="r" b="b"/>
              <a:pathLst>
                <a:path w="879" h="448" extrusionOk="0">
                  <a:moveTo>
                    <a:pt x="878" y="181"/>
                  </a:moveTo>
                  <a:cubicBezTo>
                    <a:pt x="624" y="181"/>
                    <a:pt x="706" y="23"/>
                    <a:pt x="493" y="1"/>
                  </a:cubicBezTo>
                  <a:cubicBezTo>
                    <a:pt x="477" y="143"/>
                    <a:pt x="1" y="71"/>
                    <a:pt x="107" y="272"/>
                  </a:cubicBezTo>
                  <a:cubicBezTo>
                    <a:pt x="594" y="284"/>
                    <a:pt x="712" y="447"/>
                    <a:pt x="878"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6" name="Google Shape;66266;p27"/>
            <p:cNvSpPr/>
            <p:nvPr/>
          </p:nvSpPr>
          <p:spPr>
            <a:xfrm>
              <a:off x="3747965" y="2920888"/>
              <a:ext cx="7031" cy="6233"/>
            </a:xfrm>
            <a:custGeom>
              <a:avLst/>
              <a:gdLst/>
              <a:ahLst/>
              <a:cxnLst/>
              <a:rect l="l" t="t" r="r" b="b"/>
              <a:pathLst>
                <a:path w="197" h="207" extrusionOk="0">
                  <a:moveTo>
                    <a:pt x="194" y="102"/>
                  </a:moveTo>
                  <a:cubicBezTo>
                    <a:pt x="197" y="53"/>
                    <a:pt x="39" y="0"/>
                    <a:pt x="5" y="102"/>
                  </a:cubicBezTo>
                  <a:cubicBezTo>
                    <a:pt x="1" y="153"/>
                    <a:pt x="160" y="207"/>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7" name="Google Shape;66267;p27"/>
            <p:cNvSpPr/>
            <p:nvPr/>
          </p:nvSpPr>
          <p:spPr>
            <a:xfrm>
              <a:off x="3331191" y="2909086"/>
              <a:ext cx="31445" cy="13911"/>
            </a:xfrm>
            <a:custGeom>
              <a:avLst/>
              <a:gdLst/>
              <a:ahLst/>
              <a:cxnLst/>
              <a:rect l="l" t="t" r="r" b="b"/>
              <a:pathLst>
                <a:path w="881" h="462" extrusionOk="0">
                  <a:moveTo>
                    <a:pt x="687" y="314"/>
                  </a:moveTo>
                  <a:cubicBezTo>
                    <a:pt x="705" y="302"/>
                    <a:pt x="872" y="126"/>
                    <a:pt x="880" y="131"/>
                  </a:cubicBezTo>
                  <a:cubicBezTo>
                    <a:pt x="671" y="1"/>
                    <a:pt x="0" y="462"/>
                    <a:pt x="687" y="403"/>
                  </a:cubicBezTo>
                  <a:cubicBezTo>
                    <a:pt x="697" y="403"/>
                    <a:pt x="676" y="321"/>
                    <a:pt x="687" y="3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8" name="Google Shape;66268;p27"/>
            <p:cNvSpPr/>
            <p:nvPr/>
          </p:nvSpPr>
          <p:spPr>
            <a:xfrm>
              <a:off x="4828642" y="2910320"/>
              <a:ext cx="13777" cy="5480"/>
            </a:xfrm>
            <a:custGeom>
              <a:avLst/>
              <a:gdLst/>
              <a:ahLst/>
              <a:cxnLst/>
              <a:rect l="l" t="t" r="r" b="b"/>
              <a:pathLst>
                <a:path w="386" h="182" extrusionOk="0">
                  <a:moveTo>
                    <a:pt x="385" y="0"/>
                  </a:moveTo>
                  <a:lnTo>
                    <a:pt x="0" y="0"/>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9" name="Google Shape;66269;p27"/>
            <p:cNvSpPr/>
            <p:nvPr/>
          </p:nvSpPr>
          <p:spPr>
            <a:xfrm>
              <a:off x="3892552" y="2907219"/>
              <a:ext cx="6889" cy="6233"/>
            </a:xfrm>
            <a:custGeom>
              <a:avLst/>
              <a:gdLst/>
              <a:ahLst/>
              <a:cxnLst/>
              <a:rect l="l" t="t" r="r" b="b"/>
              <a:pathLst>
                <a:path w="193" h="207" extrusionOk="0">
                  <a:moveTo>
                    <a:pt x="192" y="103"/>
                  </a:moveTo>
                  <a:cubicBezTo>
                    <a:pt x="192" y="52"/>
                    <a:pt x="38" y="0"/>
                    <a:pt x="0" y="103"/>
                  </a:cubicBezTo>
                  <a:cubicBezTo>
                    <a:pt x="0" y="154"/>
                    <a:pt x="158" y="206"/>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0" name="Google Shape;66270;p27"/>
            <p:cNvSpPr/>
            <p:nvPr/>
          </p:nvSpPr>
          <p:spPr>
            <a:xfrm>
              <a:off x="2385179" y="2910320"/>
              <a:ext cx="13813" cy="2740"/>
            </a:xfrm>
            <a:custGeom>
              <a:avLst/>
              <a:gdLst/>
              <a:ahLst/>
              <a:cxnLst/>
              <a:rect l="l" t="t" r="r" b="b"/>
              <a:pathLst>
                <a:path w="387" h="91" extrusionOk="0">
                  <a:moveTo>
                    <a:pt x="387" y="0"/>
                  </a:moveTo>
                  <a:cubicBezTo>
                    <a:pt x="237" y="21"/>
                    <a:pt x="6" y="2"/>
                    <a:pt x="0" y="90"/>
                  </a:cubicBezTo>
                  <a:cubicBezTo>
                    <a:pt x="149" y="71"/>
                    <a:pt x="379"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1" name="Google Shape;66271;p27"/>
            <p:cNvSpPr/>
            <p:nvPr/>
          </p:nvSpPr>
          <p:spPr>
            <a:xfrm>
              <a:off x="5465171" y="2906828"/>
              <a:ext cx="14134" cy="4276"/>
            </a:xfrm>
            <a:custGeom>
              <a:avLst/>
              <a:gdLst/>
              <a:ahLst/>
              <a:cxnLst/>
              <a:rect l="l" t="t" r="r" b="b"/>
              <a:pathLst>
                <a:path w="396" h="142" extrusionOk="0">
                  <a:moveTo>
                    <a:pt x="293" y="25"/>
                  </a:moveTo>
                  <a:cubicBezTo>
                    <a:pt x="238" y="0"/>
                    <a:pt x="1" y="69"/>
                    <a:pt x="101" y="116"/>
                  </a:cubicBezTo>
                  <a:cubicBezTo>
                    <a:pt x="156" y="141"/>
                    <a:pt x="395" y="73"/>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2" name="Google Shape;66272;p27"/>
            <p:cNvSpPr/>
            <p:nvPr/>
          </p:nvSpPr>
          <p:spPr>
            <a:xfrm>
              <a:off x="6687081" y="2904841"/>
              <a:ext cx="13742" cy="2800"/>
            </a:xfrm>
            <a:custGeom>
              <a:avLst/>
              <a:gdLst/>
              <a:ahLst/>
              <a:cxnLst/>
              <a:rect l="l" t="t" r="r" b="b"/>
              <a:pathLst>
                <a:path w="385" h="93" extrusionOk="0">
                  <a:moveTo>
                    <a:pt x="385" y="1"/>
                  </a:moveTo>
                  <a:cubicBezTo>
                    <a:pt x="236" y="22"/>
                    <a:pt x="6" y="2"/>
                    <a:pt x="1" y="92"/>
                  </a:cubicBezTo>
                  <a:cubicBezTo>
                    <a:pt x="151" y="71"/>
                    <a:pt x="379"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3" name="Google Shape;66273;p27"/>
            <p:cNvSpPr/>
            <p:nvPr/>
          </p:nvSpPr>
          <p:spPr>
            <a:xfrm>
              <a:off x="2488400" y="2904419"/>
              <a:ext cx="20702" cy="3643"/>
            </a:xfrm>
            <a:custGeom>
              <a:avLst/>
              <a:gdLst/>
              <a:ahLst/>
              <a:cxnLst/>
              <a:rect l="l" t="t" r="r" b="b"/>
              <a:pathLst>
                <a:path w="580" h="121" extrusionOk="0">
                  <a:moveTo>
                    <a:pt x="579" y="15"/>
                  </a:moveTo>
                  <a:cubicBezTo>
                    <a:pt x="352" y="29"/>
                    <a:pt x="32" y="0"/>
                    <a:pt x="1" y="106"/>
                  </a:cubicBezTo>
                  <a:cubicBezTo>
                    <a:pt x="227" y="92"/>
                    <a:pt x="547" y="121"/>
                    <a:pt x="579"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4" name="Google Shape;66274;p27"/>
            <p:cNvSpPr/>
            <p:nvPr/>
          </p:nvSpPr>
          <p:spPr>
            <a:xfrm>
              <a:off x="2402311" y="2904118"/>
              <a:ext cx="13991" cy="4246"/>
            </a:xfrm>
            <a:custGeom>
              <a:avLst/>
              <a:gdLst/>
              <a:ahLst/>
              <a:cxnLst/>
              <a:rect l="l" t="t" r="r" b="b"/>
              <a:pathLst>
                <a:path w="392" h="141" extrusionOk="0">
                  <a:moveTo>
                    <a:pt x="292" y="25"/>
                  </a:moveTo>
                  <a:cubicBezTo>
                    <a:pt x="238" y="0"/>
                    <a:pt x="1" y="69"/>
                    <a:pt x="100" y="116"/>
                  </a:cubicBezTo>
                  <a:cubicBezTo>
                    <a:pt x="152" y="141"/>
                    <a:pt x="391" y="70"/>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5" name="Google Shape;66275;p27"/>
            <p:cNvSpPr/>
            <p:nvPr/>
          </p:nvSpPr>
          <p:spPr>
            <a:xfrm>
              <a:off x="1400762" y="2901739"/>
              <a:ext cx="7031" cy="6233"/>
            </a:xfrm>
            <a:custGeom>
              <a:avLst/>
              <a:gdLst/>
              <a:ahLst/>
              <a:cxnLst/>
              <a:rect l="l" t="t" r="r" b="b"/>
              <a:pathLst>
                <a:path w="197" h="207" extrusionOk="0">
                  <a:moveTo>
                    <a:pt x="195" y="104"/>
                  </a:moveTo>
                  <a:cubicBezTo>
                    <a:pt x="197" y="53"/>
                    <a:pt x="40" y="1"/>
                    <a:pt x="5" y="104"/>
                  </a:cubicBezTo>
                  <a:cubicBezTo>
                    <a:pt x="1" y="155"/>
                    <a:pt x="160"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6" name="Google Shape;66276;p27"/>
            <p:cNvSpPr/>
            <p:nvPr/>
          </p:nvSpPr>
          <p:spPr>
            <a:xfrm>
              <a:off x="5475664" y="2896621"/>
              <a:ext cx="14991" cy="9244"/>
            </a:xfrm>
            <a:custGeom>
              <a:avLst/>
              <a:gdLst/>
              <a:ahLst/>
              <a:cxnLst/>
              <a:rect l="l" t="t" r="r" b="b"/>
              <a:pathLst>
                <a:path w="420" h="307" extrusionOk="0">
                  <a:moveTo>
                    <a:pt x="387" y="274"/>
                  </a:moveTo>
                  <a:cubicBezTo>
                    <a:pt x="358" y="167"/>
                    <a:pt x="420" y="17"/>
                    <a:pt x="195" y="1"/>
                  </a:cubicBezTo>
                  <a:cubicBezTo>
                    <a:pt x="182" y="57"/>
                    <a:pt x="165" y="109"/>
                    <a:pt x="1" y="92"/>
                  </a:cubicBezTo>
                  <a:cubicBezTo>
                    <a:pt x="23" y="203"/>
                    <a:pt x="61" y="306"/>
                    <a:pt x="387"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7" name="Google Shape;66277;p27"/>
            <p:cNvSpPr/>
            <p:nvPr/>
          </p:nvSpPr>
          <p:spPr>
            <a:xfrm>
              <a:off x="5273612" y="2892887"/>
              <a:ext cx="39761" cy="15898"/>
            </a:xfrm>
            <a:custGeom>
              <a:avLst/>
              <a:gdLst/>
              <a:ahLst/>
              <a:cxnLst/>
              <a:rect l="l" t="t" r="r" b="b"/>
              <a:pathLst>
                <a:path w="1114" h="528" extrusionOk="0">
                  <a:moveTo>
                    <a:pt x="648" y="306"/>
                  </a:moveTo>
                  <a:cubicBezTo>
                    <a:pt x="1114" y="1"/>
                    <a:pt x="0" y="527"/>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8" name="Google Shape;66278;p27"/>
            <p:cNvSpPr/>
            <p:nvPr/>
          </p:nvSpPr>
          <p:spPr>
            <a:xfrm>
              <a:off x="7743274" y="2888371"/>
              <a:ext cx="28233" cy="13760"/>
            </a:xfrm>
            <a:custGeom>
              <a:avLst/>
              <a:gdLst/>
              <a:ahLst/>
              <a:cxnLst/>
              <a:rect l="l" t="t" r="r" b="b"/>
              <a:pathLst>
                <a:path w="791" h="457" extrusionOk="0">
                  <a:moveTo>
                    <a:pt x="494" y="456"/>
                  </a:moveTo>
                  <a:cubicBezTo>
                    <a:pt x="755" y="340"/>
                    <a:pt x="791" y="11"/>
                    <a:pt x="301" y="1"/>
                  </a:cubicBezTo>
                  <a:cubicBezTo>
                    <a:pt x="39" y="118"/>
                    <a:pt x="1" y="449"/>
                    <a:pt x="494"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9" name="Google Shape;66279;p27"/>
            <p:cNvSpPr/>
            <p:nvPr/>
          </p:nvSpPr>
          <p:spPr>
            <a:xfrm>
              <a:off x="6817891" y="2896621"/>
              <a:ext cx="13777" cy="2800"/>
            </a:xfrm>
            <a:custGeom>
              <a:avLst/>
              <a:gdLst/>
              <a:ahLst/>
              <a:cxnLst/>
              <a:rect l="l" t="t" r="r" b="b"/>
              <a:pathLst>
                <a:path w="386" h="93" extrusionOk="0">
                  <a:moveTo>
                    <a:pt x="0" y="92"/>
                  </a:moveTo>
                  <a:cubicBezTo>
                    <a:pt x="150" y="73"/>
                    <a:pt x="382" y="90"/>
                    <a:pt x="385" y="1"/>
                  </a:cubicBezTo>
                  <a:cubicBezTo>
                    <a:pt x="236" y="21"/>
                    <a:pt x="8" y="4"/>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0" name="Google Shape;66280;p27"/>
            <p:cNvSpPr/>
            <p:nvPr/>
          </p:nvSpPr>
          <p:spPr>
            <a:xfrm>
              <a:off x="5802922" y="2893490"/>
              <a:ext cx="23843" cy="5932"/>
            </a:xfrm>
            <a:custGeom>
              <a:avLst/>
              <a:gdLst/>
              <a:ahLst/>
              <a:cxnLst/>
              <a:rect l="l" t="t" r="r" b="b"/>
              <a:pathLst>
                <a:path w="668" h="197" extrusionOk="0">
                  <a:moveTo>
                    <a:pt x="88" y="196"/>
                  </a:moveTo>
                  <a:lnTo>
                    <a:pt x="473" y="196"/>
                  </a:lnTo>
                  <a:cubicBezTo>
                    <a:pt x="473" y="105"/>
                    <a:pt x="631" y="88"/>
                    <a:pt x="667" y="16"/>
                  </a:cubicBezTo>
                  <a:cubicBezTo>
                    <a:pt x="363" y="23"/>
                    <a:pt x="0" y="1"/>
                    <a:pt x="88"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1" name="Google Shape;66281;p27"/>
            <p:cNvSpPr/>
            <p:nvPr/>
          </p:nvSpPr>
          <p:spPr>
            <a:xfrm>
              <a:off x="8204983" y="2890810"/>
              <a:ext cx="23985" cy="5841"/>
            </a:xfrm>
            <a:custGeom>
              <a:avLst/>
              <a:gdLst/>
              <a:ahLst/>
              <a:cxnLst/>
              <a:rect l="l" t="t" r="r" b="b"/>
              <a:pathLst>
                <a:path w="672" h="194" extrusionOk="0">
                  <a:moveTo>
                    <a:pt x="477" y="194"/>
                  </a:moveTo>
                  <a:cubicBezTo>
                    <a:pt x="476" y="103"/>
                    <a:pt x="634" y="87"/>
                    <a:pt x="672" y="11"/>
                  </a:cubicBezTo>
                  <a:cubicBezTo>
                    <a:pt x="366" y="20"/>
                    <a:pt x="1" y="1"/>
                    <a:pt x="91"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2" name="Google Shape;66282;p27"/>
            <p:cNvSpPr/>
            <p:nvPr/>
          </p:nvSpPr>
          <p:spPr>
            <a:xfrm>
              <a:off x="8251062" y="2878556"/>
              <a:ext cx="21987" cy="16259"/>
            </a:xfrm>
            <a:custGeom>
              <a:avLst/>
              <a:gdLst/>
              <a:ahLst/>
              <a:cxnLst/>
              <a:rect l="l" t="t" r="r" b="b"/>
              <a:pathLst>
                <a:path w="616" h="540" extrusionOk="0">
                  <a:moveTo>
                    <a:pt x="344" y="510"/>
                  </a:moveTo>
                  <a:cubicBezTo>
                    <a:pt x="404" y="388"/>
                    <a:pt x="616" y="337"/>
                    <a:pt x="536" y="147"/>
                  </a:cubicBezTo>
                  <a:cubicBezTo>
                    <a:pt x="1" y="1"/>
                    <a:pt x="6" y="540"/>
                    <a:pt x="344"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3" name="Google Shape;66283;p27"/>
            <p:cNvSpPr/>
            <p:nvPr/>
          </p:nvSpPr>
          <p:spPr>
            <a:xfrm>
              <a:off x="8160119" y="2888461"/>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4" name="Google Shape;66284;p27"/>
            <p:cNvSpPr/>
            <p:nvPr/>
          </p:nvSpPr>
          <p:spPr>
            <a:xfrm>
              <a:off x="8562580" y="2887709"/>
              <a:ext cx="14099" cy="4246"/>
            </a:xfrm>
            <a:custGeom>
              <a:avLst/>
              <a:gdLst/>
              <a:ahLst/>
              <a:cxnLst/>
              <a:rect l="l" t="t" r="r" b="b"/>
              <a:pathLst>
                <a:path w="395" h="141" extrusionOk="0">
                  <a:moveTo>
                    <a:pt x="293" y="25"/>
                  </a:moveTo>
                  <a:cubicBezTo>
                    <a:pt x="239" y="1"/>
                    <a:pt x="0" y="69"/>
                    <a:pt x="101" y="117"/>
                  </a:cubicBezTo>
                  <a:cubicBezTo>
                    <a:pt x="154" y="140"/>
                    <a:pt x="394"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5" name="Google Shape;66285;p27"/>
            <p:cNvSpPr/>
            <p:nvPr/>
          </p:nvSpPr>
          <p:spPr>
            <a:xfrm>
              <a:off x="6329234" y="2882801"/>
              <a:ext cx="23807" cy="6082"/>
            </a:xfrm>
            <a:custGeom>
              <a:avLst/>
              <a:gdLst/>
              <a:ahLst/>
              <a:cxnLst/>
              <a:rect l="l" t="t" r="r" b="b"/>
              <a:pathLst>
                <a:path w="667" h="202" extrusionOk="0">
                  <a:moveTo>
                    <a:pt x="576" y="7"/>
                  </a:moveTo>
                  <a:cubicBezTo>
                    <a:pt x="246" y="1"/>
                    <a:pt x="84" y="78"/>
                    <a:pt x="1" y="188"/>
                  </a:cubicBezTo>
                  <a:cubicBezTo>
                    <a:pt x="302" y="179"/>
                    <a:pt x="666" y="202"/>
                    <a:pt x="576" y="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6" name="Google Shape;66286;p27"/>
            <p:cNvSpPr/>
            <p:nvPr/>
          </p:nvSpPr>
          <p:spPr>
            <a:xfrm>
              <a:off x="5699238" y="2884939"/>
              <a:ext cx="14063" cy="4336"/>
            </a:xfrm>
            <a:custGeom>
              <a:avLst/>
              <a:gdLst/>
              <a:ahLst/>
              <a:cxnLst/>
              <a:rect l="l" t="t" r="r" b="b"/>
              <a:pathLst>
                <a:path w="394" h="144" extrusionOk="0">
                  <a:moveTo>
                    <a:pt x="295" y="26"/>
                  </a:moveTo>
                  <a:cubicBezTo>
                    <a:pt x="242" y="0"/>
                    <a:pt x="1" y="69"/>
                    <a:pt x="101" y="117"/>
                  </a:cubicBezTo>
                  <a:cubicBezTo>
                    <a:pt x="154" y="144"/>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7" name="Google Shape;66287;p27"/>
            <p:cNvSpPr/>
            <p:nvPr/>
          </p:nvSpPr>
          <p:spPr>
            <a:xfrm>
              <a:off x="3765061" y="2884939"/>
              <a:ext cx="14134" cy="4336"/>
            </a:xfrm>
            <a:custGeom>
              <a:avLst/>
              <a:gdLst/>
              <a:ahLst/>
              <a:cxnLst/>
              <a:rect l="l" t="t" r="r" b="b"/>
              <a:pathLst>
                <a:path w="396" h="144" extrusionOk="0">
                  <a:moveTo>
                    <a:pt x="296" y="26"/>
                  </a:moveTo>
                  <a:cubicBezTo>
                    <a:pt x="242" y="0"/>
                    <a:pt x="1" y="69"/>
                    <a:pt x="100" y="117"/>
                  </a:cubicBezTo>
                  <a:cubicBezTo>
                    <a:pt x="154" y="144"/>
                    <a:pt x="395"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8" name="Google Shape;66288;p27"/>
            <p:cNvSpPr/>
            <p:nvPr/>
          </p:nvSpPr>
          <p:spPr>
            <a:xfrm>
              <a:off x="8043050" y="2879700"/>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9" name="Google Shape;66289;p27"/>
            <p:cNvSpPr/>
            <p:nvPr/>
          </p:nvSpPr>
          <p:spPr>
            <a:xfrm>
              <a:off x="6818891" y="2872805"/>
              <a:ext cx="65282" cy="12947"/>
            </a:xfrm>
            <a:custGeom>
              <a:avLst/>
              <a:gdLst/>
              <a:ahLst/>
              <a:cxnLst/>
              <a:rect l="l" t="t" r="r" b="b"/>
              <a:pathLst>
                <a:path w="1829" h="430" extrusionOk="0">
                  <a:moveTo>
                    <a:pt x="1129" y="429"/>
                  </a:moveTo>
                  <a:cubicBezTo>
                    <a:pt x="1828" y="1"/>
                    <a:pt x="1" y="308"/>
                    <a:pt x="1129" y="4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0" name="Google Shape;66290;p27"/>
            <p:cNvSpPr/>
            <p:nvPr/>
          </p:nvSpPr>
          <p:spPr>
            <a:xfrm>
              <a:off x="8101477" y="2876749"/>
              <a:ext cx="14063" cy="4276"/>
            </a:xfrm>
            <a:custGeom>
              <a:avLst/>
              <a:gdLst/>
              <a:ahLst/>
              <a:cxnLst/>
              <a:rect l="l" t="t" r="r" b="b"/>
              <a:pathLst>
                <a:path w="394" h="142" extrusionOk="0">
                  <a:moveTo>
                    <a:pt x="293" y="25"/>
                  </a:moveTo>
                  <a:cubicBezTo>
                    <a:pt x="238" y="0"/>
                    <a:pt x="0" y="70"/>
                    <a:pt x="98" y="117"/>
                  </a:cubicBezTo>
                  <a:cubicBezTo>
                    <a:pt x="153" y="141"/>
                    <a:pt x="393"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1" name="Google Shape;66291;p27"/>
            <p:cNvSpPr/>
            <p:nvPr/>
          </p:nvSpPr>
          <p:spPr>
            <a:xfrm>
              <a:off x="5131452" y="287202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2" name="Google Shape;66292;p27"/>
            <p:cNvSpPr/>
            <p:nvPr/>
          </p:nvSpPr>
          <p:spPr>
            <a:xfrm>
              <a:off x="48255" y="2874009"/>
              <a:ext cx="13991" cy="4306"/>
            </a:xfrm>
            <a:custGeom>
              <a:avLst/>
              <a:gdLst/>
              <a:ahLst/>
              <a:cxnLst/>
              <a:rect l="l" t="t" r="r" b="b"/>
              <a:pathLst>
                <a:path w="392" h="143" extrusionOk="0">
                  <a:moveTo>
                    <a:pt x="292" y="26"/>
                  </a:moveTo>
                  <a:cubicBezTo>
                    <a:pt x="240" y="0"/>
                    <a:pt x="1" y="71"/>
                    <a:pt x="102" y="116"/>
                  </a:cubicBezTo>
                  <a:cubicBezTo>
                    <a:pt x="154" y="142"/>
                    <a:pt x="391" y="72"/>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3" name="Google Shape;66293;p27"/>
            <p:cNvSpPr/>
            <p:nvPr/>
          </p:nvSpPr>
          <p:spPr>
            <a:xfrm>
              <a:off x="1144388" y="2861153"/>
              <a:ext cx="24378" cy="11351"/>
            </a:xfrm>
            <a:custGeom>
              <a:avLst/>
              <a:gdLst/>
              <a:ahLst/>
              <a:cxnLst/>
              <a:rect l="l" t="t" r="r" b="b"/>
              <a:pathLst>
                <a:path w="683" h="377" extrusionOk="0">
                  <a:moveTo>
                    <a:pt x="630" y="362"/>
                  </a:moveTo>
                  <a:cubicBezTo>
                    <a:pt x="682" y="154"/>
                    <a:pt x="584" y="21"/>
                    <a:pt x="245" y="0"/>
                  </a:cubicBezTo>
                  <a:cubicBezTo>
                    <a:pt x="1" y="106"/>
                    <a:pt x="89" y="376"/>
                    <a:pt x="63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4" name="Google Shape;66294;p27"/>
            <p:cNvSpPr/>
            <p:nvPr/>
          </p:nvSpPr>
          <p:spPr>
            <a:xfrm>
              <a:off x="5379332" y="2852000"/>
              <a:ext cx="27590" cy="17313"/>
            </a:xfrm>
            <a:custGeom>
              <a:avLst/>
              <a:gdLst/>
              <a:ahLst/>
              <a:cxnLst/>
              <a:rect l="l" t="t" r="r" b="b"/>
              <a:pathLst>
                <a:path w="773" h="575" extrusionOk="0">
                  <a:moveTo>
                    <a:pt x="773" y="574"/>
                  </a:moveTo>
                  <a:lnTo>
                    <a:pt x="773" y="30"/>
                  </a:lnTo>
                  <a:cubicBezTo>
                    <a:pt x="63" y="0"/>
                    <a:pt x="188" y="360"/>
                    <a:pt x="0" y="5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5" name="Google Shape;66295;p27"/>
            <p:cNvSpPr/>
            <p:nvPr/>
          </p:nvSpPr>
          <p:spPr>
            <a:xfrm>
              <a:off x="4000270" y="2857420"/>
              <a:ext cx="39761" cy="15778"/>
            </a:xfrm>
            <a:custGeom>
              <a:avLst/>
              <a:gdLst/>
              <a:ahLst/>
              <a:cxnLst/>
              <a:rect l="l" t="t" r="r" b="b"/>
              <a:pathLst>
                <a:path w="1114" h="524" extrusionOk="0">
                  <a:moveTo>
                    <a:pt x="646" y="304"/>
                  </a:moveTo>
                  <a:cubicBezTo>
                    <a:pt x="1114" y="0"/>
                    <a:pt x="0" y="524"/>
                    <a:pt x="646"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6" name="Google Shape;66296;p27"/>
            <p:cNvSpPr/>
            <p:nvPr/>
          </p:nvSpPr>
          <p:spPr>
            <a:xfrm>
              <a:off x="852892" y="2852903"/>
              <a:ext cx="43973" cy="18999"/>
            </a:xfrm>
            <a:custGeom>
              <a:avLst/>
              <a:gdLst/>
              <a:ahLst/>
              <a:cxnLst/>
              <a:rect l="l" t="t" r="r" b="b"/>
              <a:pathLst>
                <a:path w="1232" h="631" extrusionOk="0">
                  <a:moveTo>
                    <a:pt x="696" y="544"/>
                  </a:moveTo>
                  <a:cubicBezTo>
                    <a:pt x="567" y="206"/>
                    <a:pt x="1231" y="13"/>
                    <a:pt x="312" y="0"/>
                  </a:cubicBezTo>
                  <a:cubicBezTo>
                    <a:pt x="430" y="187"/>
                    <a:pt x="0" y="631"/>
                    <a:pt x="696" y="5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7" name="Google Shape;66297;p27"/>
            <p:cNvSpPr/>
            <p:nvPr/>
          </p:nvSpPr>
          <p:spPr>
            <a:xfrm>
              <a:off x="3104298" y="2863110"/>
              <a:ext cx="14063" cy="4246"/>
            </a:xfrm>
            <a:custGeom>
              <a:avLst/>
              <a:gdLst/>
              <a:ahLst/>
              <a:cxnLst/>
              <a:rect l="l" t="t" r="r" b="b"/>
              <a:pathLst>
                <a:path w="394" h="141" extrusionOk="0">
                  <a:moveTo>
                    <a:pt x="102" y="115"/>
                  </a:moveTo>
                  <a:cubicBezTo>
                    <a:pt x="156" y="140"/>
                    <a:pt x="393" y="72"/>
                    <a:pt x="294" y="24"/>
                  </a:cubicBezTo>
                  <a:cubicBezTo>
                    <a:pt x="242" y="1"/>
                    <a:pt x="0" y="68"/>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8" name="Google Shape;66298;p27"/>
            <p:cNvSpPr/>
            <p:nvPr/>
          </p:nvSpPr>
          <p:spPr>
            <a:xfrm>
              <a:off x="709018" y="2863110"/>
              <a:ext cx="13991" cy="4246"/>
            </a:xfrm>
            <a:custGeom>
              <a:avLst/>
              <a:gdLst/>
              <a:ahLst/>
              <a:cxnLst/>
              <a:rect l="l" t="t" r="r" b="b"/>
              <a:pathLst>
                <a:path w="392" h="141" extrusionOk="0">
                  <a:moveTo>
                    <a:pt x="294" y="24"/>
                  </a:moveTo>
                  <a:cubicBezTo>
                    <a:pt x="239" y="1"/>
                    <a:pt x="0" y="68"/>
                    <a:pt x="99" y="115"/>
                  </a:cubicBezTo>
                  <a:cubicBezTo>
                    <a:pt x="152"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9" name="Google Shape;66299;p27"/>
            <p:cNvSpPr/>
            <p:nvPr/>
          </p:nvSpPr>
          <p:spPr>
            <a:xfrm>
              <a:off x="3971574" y="2857660"/>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0" name="Google Shape;66300;p27"/>
            <p:cNvSpPr/>
            <p:nvPr/>
          </p:nvSpPr>
          <p:spPr>
            <a:xfrm>
              <a:off x="309769" y="2857660"/>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1" name="Google Shape;66301;p27"/>
            <p:cNvSpPr/>
            <p:nvPr/>
          </p:nvSpPr>
          <p:spPr>
            <a:xfrm>
              <a:off x="6029637" y="2854890"/>
              <a:ext cx="14099" cy="4246"/>
            </a:xfrm>
            <a:custGeom>
              <a:avLst/>
              <a:gdLst/>
              <a:ahLst/>
              <a:cxnLst/>
              <a:rect l="l" t="t" r="r" b="b"/>
              <a:pathLst>
                <a:path w="395" h="141" extrusionOk="0">
                  <a:moveTo>
                    <a:pt x="101" y="117"/>
                  </a:moveTo>
                  <a:cubicBezTo>
                    <a:pt x="153" y="140"/>
                    <a:pt x="394" y="73"/>
                    <a:pt x="294" y="26"/>
                  </a:cubicBezTo>
                  <a:cubicBezTo>
                    <a:pt x="242" y="1"/>
                    <a:pt x="0" y="69"/>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2" name="Google Shape;66302;p27"/>
            <p:cNvSpPr/>
            <p:nvPr/>
          </p:nvSpPr>
          <p:spPr>
            <a:xfrm>
              <a:off x="3361386" y="2846641"/>
              <a:ext cx="35657" cy="11773"/>
            </a:xfrm>
            <a:custGeom>
              <a:avLst/>
              <a:gdLst/>
              <a:ahLst/>
              <a:cxnLst/>
              <a:rect l="l" t="t" r="r" b="b"/>
              <a:pathLst>
                <a:path w="999" h="391" extrusionOk="0">
                  <a:moveTo>
                    <a:pt x="34" y="118"/>
                  </a:moveTo>
                  <a:cubicBezTo>
                    <a:pt x="63" y="225"/>
                    <a:pt x="0" y="375"/>
                    <a:pt x="226" y="391"/>
                  </a:cubicBezTo>
                  <a:cubicBezTo>
                    <a:pt x="245" y="157"/>
                    <a:pt x="979" y="262"/>
                    <a:pt x="999" y="28"/>
                  </a:cubicBezTo>
                  <a:cubicBezTo>
                    <a:pt x="393" y="130"/>
                    <a:pt x="487" y="1"/>
                    <a:pt x="34"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3" name="Google Shape;66303;p27"/>
            <p:cNvSpPr/>
            <p:nvPr/>
          </p:nvSpPr>
          <p:spPr>
            <a:xfrm>
              <a:off x="635672" y="2847484"/>
              <a:ext cx="31659" cy="10930"/>
            </a:xfrm>
            <a:custGeom>
              <a:avLst/>
              <a:gdLst/>
              <a:ahLst/>
              <a:cxnLst/>
              <a:rect l="l" t="t" r="r" b="b"/>
              <a:pathLst>
                <a:path w="887" h="363" extrusionOk="0">
                  <a:moveTo>
                    <a:pt x="613" y="363"/>
                  </a:moveTo>
                  <a:cubicBezTo>
                    <a:pt x="672" y="240"/>
                    <a:pt x="887" y="189"/>
                    <a:pt x="803" y="0"/>
                  </a:cubicBezTo>
                  <a:lnTo>
                    <a:pt x="33" y="0"/>
                  </a:lnTo>
                  <a:cubicBezTo>
                    <a:pt x="1" y="226"/>
                    <a:pt x="328" y="285"/>
                    <a:pt x="61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4" name="Google Shape;66304;p27"/>
            <p:cNvSpPr/>
            <p:nvPr/>
          </p:nvSpPr>
          <p:spPr>
            <a:xfrm>
              <a:off x="2199331" y="2846460"/>
              <a:ext cx="32587" cy="9214"/>
            </a:xfrm>
            <a:custGeom>
              <a:avLst/>
              <a:gdLst/>
              <a:ahLst/>
              <a:cxnLst/>
              <a:rect l="l" t="t" r="r" b="b"/>
              <a:pathLst>
                <a:path w="913" h="306" extrusionOk="0">
                  <a:moveTo>
                    <a:pt x="388" y="306"/>
                  </a:moveTo>
                  <a:cubicBezTo>
                    <a:pt x="913" y="158"/>
                    <a:pt x="104" y="0"/>
                    <a:pt x="0" y="214"/>
                  </a:cubicBezTo>
                  <a:cubicBezTo>
                    <a:pt x="194" y="214"/>
                    <a:pt x="228" y="287"/>
                    <a:pt x="38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5" name="Google Shape;66305;p27"/>
            <p:cNvSpPr/>
            <p:nvPr/>
          </p:nvSpPr>
          <p:spPr>
            <a:xfrm>
              <a:off x="1490384" y="2852903"/>
              <a:ext cx="13813" cy="2770"/>
            </a:xfrm>
            <a:custGeom>
              <a:avLst/>
              <a:gdLst/>
              <a:ahLst/>
              <a:cxnLst/>
              <a:rect l="l" t="t" r="r" b="b"/>
              <a:pathLst>
                <a:path w="387" h="92" extrusionOk="0">
                  <a:moveTo>
                    <a:pt x="0" y="92"/>
                  </a:moveTo>
                  <a:cubicBezTo>
                    <a:pt x="150" y="72"/>
                    <a:pt x="380" y="89"/>
                    <a:pt x="386" y="0"/>
                  </a:cubicBezTo>
                  <a:cubicBezTo>
                    <a:pt x="236" y="21"/>
                    <a:pt x="7" y="3"/>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6" name="Google Shape;66306;p27"/>
            <p:cNvSpPr/>
            <p:nvPr/>
          </p:nvSpPr>
          <p:spPr>
            <a:xfrm>
              <a:off x="257267" y="2845828"/>
              <a:ext cx="8995" cy="11472"/>
            </a:xfrm>
            <a:custGeom>
              <a:avLst/>
              <a:gdLst/>
              <a:ahLst/>
              <a:cxnLst/>
              <a:rect l="l" t="t" r="r" b="b"/>
              <a:pathLst>
                <a:path w="252" h="381" extrusionOk="0">
                  <a:moveTo>
                    <a:pt x="29" y="145"/>
                  </a:moveTo>
                  <a:cubicBezTo>
                    <a:pt x="1" y="239"/>
                    <a:pt x="180" y="380"/>
                    <a:pt x="221" y="235"/>
                  </a:cubicBezTo>
                  <a:cubicBezTo>
                    <a:pt x="251" y="140"/>
                    <a:pt x="71" y="0"/>
                    <a:pt x="29" y="1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7" name="Google Shape;66307;p27"/>
            <p:cNvSpPr/>
            <p:nvPr/>
          </p:nvSpPr>
          <p:spPr>
            <a:xfrm>
              <a:off x="3248921" y="2849381"/>
              <a:ext cx="14027" cy="4336"/>
            </a:xfrm>
            <a:custGeom>
              <a:avLst/>
              <a:gdLst/>
              <a:ahLst/>
              <a:cxnLst/>
              <a:rect l="l" t="t" r="r" b="b"/>
              <a:pathLst>
                <a:path w="393" h="144" extrusionOk="0">
                  <a:moveTo>
                    <a:pt x="288" y="27"/>
                  </a:moveTo>
                  <a:cubicBezTo>
                    <a:pt x="238" y="1"/>
                    <a:pt x="0" y="71"/>
                    <a:pt x="98" y="117"/>
                  </a:cubicBezTo>
                  <a:cubicBezTo>
                    <a:pt x="153" y="143"/>
                    <a:pt x="393" y="74"/>
                    <a:pt x="288"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8" name="Google Shape;66308;p27"/>
            <p:cNvSpPr/>
            <p:nvPr/>
          </p:nvSpPr>
          <p:spPr>
            <a:xfrm>
              <a:off x="7537118" y="2846671"/>
              <a:ext cx="13991" cy="4276"/>
            </a:xfrm>
            <a:custGeom>
              <a:avLst/>
              <a:gdLst/>
              <a:ahLst/>
              <a:cxnLst/>
              <a:rect l="l" t="t" r="r" b="b"/>
              <a:pathLst>
                <a:path w="392" h="142" extrusionOk="0">
                  <a:moveTo>
                    <a:pt x="99" y="117"/>
                  </a:moveTo>
                  <a:cubicBezTo>
                    <a:pt x="150" y="142"/>
                    <a:pt x="391" y="73"/>
                    <a:pt x="292" y="26"/>
                  </a:cubicBezTo>
                  <a:cubicBezTo>
                    <a:pt x="238" y="1"/>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9" name="Google Shape;66309;p27"/>
            <p:cNvSpPr/>
            <p:nvPr/>
          </p:nvSpPr>
          <p:spPr>
            <a:xfrm>
              <a:off x="5359273" y="2841131"/>
              <a:ext cx="31481" cy="9635"/>
            </a:xfrm>
            <a:custGeom>
              <a:avLst/>
              <a:gdLst/>
              <a:ahLst/>
              <a:cxnLst/>
              <a:rect l="l" t="t" r="r" b="b"/>
              <a:pathLst>
                <a:path w="882" h="320" extrusionOk="0">
                  <a:moveTo>
                    <a:pt x="755" y="211"/>
                  </a:moveTo>
                  <a:cubicBezTo>
                    <a:pt x="882" y="1"/>
                    <a:pt x="1" y="14"/>
                    <a:pt x="174" y="211"/>
                  </a:cubicBezTo>
                  <a:cubicBezTo>
                    <a:pt x="240" y="283"/>
                    <a:pt x="689" y="319"/>
                    <a:pt x="755"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0" name="Google Shape;66310;p27"/>
            <p:cNvSpPr/>
            <p:nvPr/>
          </p:nvSpPr>
          <p:spPr>
            <a:xfrm>
              <a:off x="5288603" y="2833664"/>
              <a:ext cx="24307" cy="16560"/>
            </a:xfrm>
            <a:custGeom>
              <a:avLst/>
              <a:gdLst/>
              <a:ahLst/>
              <a:cxnLst/>
              <a:rect l="l" t="t" r="r" b="b"/>
              <a:pathLst>
                <a:path w="681" h="550" extrusionOk="0">
                  <a:moveTo>
                    <a:pt x="420" y="549"/>
                  </a:moveTo>
                  <a:cubicBezTo>
                    <a:pt x="335" y="378"/>
                    <a:pt x="681" y="1"/>
                    <a:pt x="35" y="94"/>
                  </a:cubicBezTo>
                  <a:cubicBezTo>
                    <a:pt x="5" y="319"/>
                    <a:pt x="1" y="536"/>
                    <a:pt x="420"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1" name="Google Shape;66311;p27"/>
            <p:cNvSpPr/>
            <p:nvPr/>
          </p:nvSpPr>
          <p:spPr>
            <a:xfrm>
              <a:off x="7674674" y="2841191"/>
              <a:ext cx="14063" cy="4306"/>
            </a:xfrm>
            <a:custGeom>
              <a:avLst/>
              <a:gdLst/>
              <a:ahLst/>
              <a:cxnLst/>
              <a:rect l="l" t="t" r="r" b="b"/>
              <a:pathLst>
                <a:path w="394" h="143" extrusionOk="0">
                  <a:moveTo>
                    <a:pt x="101" y="116"/>
                  </a:moveTo>
                  <a:cubicBezTo>
                    <a:pt x="154" y="142"/>
                    <a:pt x="393" y="72"/>
                    <a:pt x="295" y="25"/>
                  </a:cubicBezTo>
                  <a:cubicBezTo>
                    <a:pt x="239"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2" name="Google Shape;66312;p27"/>
            <p:cNvSpPr/>
            <p:nvPr/>
          </p:nvSpPr>
          <p:spPr>
            <a:xfrm>
              <a:off x="8700243" y="2835711"/>
              <a:ext cx="14170" cy="4306"/>
            </a:xfrm>
            <a:custGeom>
              <a:avLst/>
              <a:gdLst/>
              <a:ahLst/>
              <a:cxnLst/>
              <a:rect l="l" t="t" r="r" b="b"/>
              <a:pathLst>
                <a:path w="397" h="143" extrusionOk="0">
                  <a:moveTo>
                    <a:pt x="101" y="117"/>
                  </a:moveTo>
                  <a:cubicBezTo>
                    <a:pt x="153" y="143"/>
                    <a:pt x="396" y="73"/>
                    <a:pt x="293" y="26"/>
                  </a:cubicBezTo>
                  <a:cubicBezTo>
                    <a:pt x="241" y="1"/>
                    <a:pt x="1"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3" name="Google Shape;66313;p27"/>
            <p:cNvSpPr/>
            <p:nvPr/>
          </p:nvSpPr>
          <p:spPr>
            <a:xfrm>
              <a:off x="7110279" y="2832971"/>
              <a:ext cx="14063" cy="4306"/>
            </a:xfrm>
            <a:custGeom>
              <a:avLst/>
              <a:gdLst/>
              <a:ahLst/>
              <a:cxnLst/>
              <a:rect l="l" t="t" r="r" b="b"/>
              <a:pathLst>
                <a:path w="394" h="143" extrusionOk="0">
                  <a:moveTo>
                    <a:pt x="294" y="26"/>
                  </a:moveTo>
                  <a:cubicBezTo>
                    <a:pt x="240" y="0"/>
                    <a:pt x="0" y="71"/>
                    <a:pt x="101" y="117"/>
                  </a:cubicBezTo>
                  <a:cubicBezTo>
                    <a:pt x="152" y="143"/>
                    <a:pt x="393" y="75"/>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4" name="Google Shape;66314;p27"/>
            <p:cNvSpPr/>
            <p:nvPr/>
          </p:nvSpPr>
          <p:spPr>
            <a:xfrm>
              <a:off x="1548776" y="2832971"/>
              <a:ext cx="14063" cy="4306"/>
            </a:xfrm>
            <a:custGeom>
              <a:avLst/>
              <a:gdLst/>
              <a:ahLst/>
              <a:cxnLst/>
              <a:rect l="l" t="t" r="r" b="b"/>
              <a:pathLst>
                <a:path w="394" h="143" extrusionOk="0">
                  <a:moveTo>
                    <a:pt x="291" y="26"/>
                  </a:moveTo>
                  <a:cubicBezTo>
                    <a:pt x="239" y="0"/>
                    <a:pt x="1" y="71"/>
                    <a:pt x="99" y="117"/>
                  </a:cubicBezTo>
                  <a:cubicBezTo>
                    <a:pt x="154" y="143"/>
                    <a:pt x="394" y="75"/>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5" name="Google Shape;66315;p27"/>
            <p:cNvSpPr/>
            <p:nvPr/>
          </p:nvSpPr>
          <p:spPr>
            <a:xfrm>
              <a:off x="4429358" y="2824782"/>
              <a:ext cx="27626" cy="9364"/>
            </a:xfrm>
            <a:custGeom>
              <a:avLst/>
              <a:gdLst/>
              <a:ahLst/>
              <a:cxnLst/>
              <a:rect l="l" t="t" r="r" b="b"/>
              <a:pathLst>
                <a:path w="774" h="311" extrusionOk="0">
                  <a:moveTo>
                    <a:pt x="773" y="27"/>
                  </a:moveTo>
                  <a:cubicBezTo>
                    <a:pt x="333" y="1"/>
                    <a:pt x="49" y="48"/>
                    <a:pt x="0" y="207"/>
                  </a:cubicBezTo>
                  <a:cubicBezTo>
                    <a:pt x="368" y="186"/>
                    <a:pt x="427" y="310"/>
                    <a:pt x="773" y="2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6" name="Google Shape;66316;p27"/>
            <p:cNvSpPr/>
            <p:nvPr/>
          </p:nvSpPr>
          <p:spPr>
            <a:xfrm>
              <a:off x="3982032" y="2827943"/>
              <a:ext cx="6924" cy="6233"/>
            </a:xfrm>
            <a:custGeom>
              <a:avLst/>
              <a:gdLst/>
              <a:ahLst/>
              <a:cxnLst/>
              <a:rect l="l" t="t" r="r" b="b"/>
              <a:pathLst>
                <a:path w="194" h="207" extrusionOk="0">
                  <a:moveTo>
                    <a:pt x="194" y="102"/>
                  </a:moveTo>
                  <a:cubicBezTo>
                    <a:pt x="194" y="51"/>
                    <a:pt x="40" y="0"/>
                    <a:pt x="2" y="102"/>
                  </a:cubicBezTo>
                  <a:cubicBezTo>
                    <a:pt x="1" y="153"/>
                    <a:pt x="155" y="207"/>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7" name="Google Shape;66317;p27"/>
            <p:cNvSpPr/>
            <p:nvPr/>
          </p:nvSpPr>
          <p:spPr>
            <a:xfrm>
              <a:off x="1596924" y="2830201"/>
              <a:ext cx="13991" cy="4336"/>
            </a:xfrm>
            <a:custGeom>
              <a:avLst/>
              <a:gdLst/>
              <a:ahLst/>
              <a:cxnLst/>
              <a:rect l="l" t="t" r="r" b="b"/>
              <a:pathLst>
                <a:path w="392" h="144" extrusionOk="0">
                  <a:moveTo>
                    <a:pt x="293" y="27"/>
                  </a:moveTo>
                  <a:cubicBezTo>
                    <a:pt x="241" y="1"/>
                    <a:pt x="0" y="71"/>
                    <a:pt x="102" y="118"/>
                  </a:cubicBezTo>
                  <a:cubicBezTo>
                    <a:pt x="154" y="143"/>
                    <a:pt x="392" y="75"/>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8" name="Google Shape;66318;p27"/>
            <p:cNvSpPr/>
            <p:nvPr/>
          </p:nvSpPr>
          <p:spPr>
            <a:xfrm>
              <a:off x="526740" y="2822042"/>
              <a:ext cx="29732" cy="11924"/>
            </a:xfrm>
            <a:custGeom>
              <a:avLst/>
              <a:gdLst/>
              <a:ahLst/>
              <a:cxnLst/>
              <a:rect l="l" t="t" r="r" b="b"/>
              <a:pathLst>
                <a:path w="833" h="396" extrusionOk="0">
                  <a:moveTo>
                    <a:pt x="1" y="389"/>
                  </a:moveTo>
                  <a:cubicBezTo>
                    <a:pt x="338" y="396"/>
                    <a:pt x="601" y="369"/>
                    <a:pt x="771" y="298"/>
                  </a:cubicBezTo>
                  <a:cubicBezTo>
                    <a:pt x="832" y="59"/>
                    <a:pt x="503" y="0"/>
                    <a:pt x="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9" name="Google Shape;66319;p27"/>
            <p:cNvSpPr/>
            <p:nvPr/>
          </p:nvSpPr>
          <p:spPr>
            <a:xfrm>
              <a:off x="8930991" y="2825234"/>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0" name="Google Shape;66320;p27"/>
            <p:cNvSpPr/>
            <p:nvPr/>
          </p:nvSpPr>
          <p:spPr>
            <a:xfrm>
              <a:off x="3341934" y="2820115"/>
              <a:ext cx="41368" cy="13760"/>
            </a:xfrm>
            <a:custGeom>
              <a:avLst/>
              <a:gdLst/>
              <a:ahLst/>
              <a:cxnLst/>
              <a:rect l="l" t="t" r="r" b="b"/>
              <a:pathLst>
                <a:path w="1159" h="457" extrusionOk="0">
                  <a:moveTo>
                    <a:pt x="1159" y="0"/>
                  </a:moveTo>
                  <a:lnTo>
                    <a:pt x="194" y="0"/>
                  </a:lnTo>
                  <a:cubicBezTo>
                    <a:pt x="210" y="157"/>
                    <a:pt x="151" y="282"/>
                    <a:pt x="1" y="362"/>
                  </a:cubicBezTo>
                  <a:cubicBezTo>
                    <a:pt x="839" y="456"/>
                    <a:pt x="860" y="164"/>
                    <a:pt x="1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1" name="Google Shape;66321;p27"/>
            <p:cNvSpPr/>
            <p:nvPr/>
          </p:nvSpPr>
          <p:spPr>
            <a:xfrm>
              <a:off x="1978220" y="2825535"/>
              <a:ext cx="21594" cy="6444"/>
            </a:xfrm>
            <a:custGeom>
              <a:avLst/>
              <a:gdLst/>
              <a:ahLst/>
              <a:cxnLst/>
              <a:rect l="l" t="t" r="r" b="b"/>
              <a:pathLst>
                <a:path w="605" h="214" extrusionOk="0">
                  <a:moveTo>
                    <a:pt x="605" y="182"/>
                  </a:moveTo>
                  <a:lnTo>
                    <a:pt x="605" y="1"/>
                  </a:lnTo>
                  <a:lnTo>
                    <a:pt x="24" y="1"/>
                  </a:lnTo>
                  <a:cubicBezTo>
                    <a:pt x="0" y="165"/>
                    <a:pt x="216"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2" name="Google Shape;66322;p27"/>
            <p:cNvSpPr/>
            <p:nvPr/>
          </p:nvSpPr>
          <p:spPr>
            <a:xfrm>
              <a:off x="1904267" y="2814665"/>
              <a:ext cx="45222" cy="14573"/>
            </a:xfrm>
            <a:custGeom>
              <a:avLst/>
              <a:gdLst/>
              <a:ahLst/>
              <a:cxnLst/>
              <a:rect l="l" t="t" r="r" b="b"/>
              <a:pathLst>
                <a:path w="1267" h="484" extrusionOk="0">
                  <a:moveTo>
                    <a:pt x="361" y="454"/>
                  </a:moveTo>
                  <a:cubicBezTo>
                    <a:pt x="1267" y="483"/>
                    <a:pt x="877" y="34"/>
                    <a:pt x="361" y="0"/>
                  </a:cubicBezTo>
                  <a:cubicBezTo>
                    <a:pt x="1" y="174"/>
                    <a:pt x="475" y="163"/>
                    <a:pt x="361"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3" name="Google Shape;66323;p27"/>
            <p:cNvSpPr/>
            <p:nvPr/>
          </p:nvSpPr>
          <p:spPr>
            <a:xfrm>
              <a:off x="4565129" y="2817375"/>
              <a:ext cx="22665" cy="8220"/>
            </a:xfrm>
            <a:custGeom>
              <a:avLst/>
              <a:gdLst/>
              <a:ahLst/>
              <a:cxnLst/>
              <a:rect l="l" t="t" r="r" b="b"/>
              <a:pathLst>
                <a:path w="635" h="273" extrusionOk="0">
                  <a:moveTo>
                    <a:pt x="634" y="0"/>
                  </a:moveTo>
                  <a:lnTo>
                    <a:pt x="248" y="0"/>
                  </a:lnTo>
                  <a:cubicBezTo>
                    <a:pt x="239" y="116"/>
                    <a:pt x="0" y="125"/>
                    <a:pt x="58" y="273"/>
                  </a:cubicBezTo>
                  <a:lnTo>
                    <a:pt x="634"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4" name="Google Shape;66324;p27"/>
            <p:cNvSpPr/>
            <p:nvPr/>
          </p:nvSpPr>
          <p:spPr>
            <a:xfrm>
              <a:off x="1813931" y="2822825"/>
              <a:ext cx="13742" cy="2770"/>
            </a:xfrm>
            <a:custGeom>
              <a:avLst/>
              <a:gdLst/>
              <a:ahLst/>
              <a:cxnLst/>
              <a:rect l="l" t="t" r="r" b="b"/>
              <a:pathLst>
                <a:path w="385" h="92" extrusionOk="0">
                  <a:moveTo>
                    <a:pt x="384" y="1"/>
                  </a:moveTo>
                  <a:cubicBezTo>
                    <a:pt x="234" y="21"/>
                    <a:pt x="3" y="3"/>
                    <a:pt x="1" y="92"/>
                  </a:cubicBezTo>
                  <a:cubicBezTo>
                    <a:pt x="149" y="70"/>
                    <a:pt x="379" y="88"/>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5" name="Google Shape;66325;p27"/>
            <p:cNvSpPr/>
            <p:nvPr/>
          </p:nvSpPr>
          <p:spPr>
            <a:xfrm>
              <a:off x="1057121" y="2810360"/>
              <a:ext cx="20309" cy="13549"/>
            </a:xfrm>
            <a:custGeom>
              <a:avLst/>
              <a:gdLst/>
              <a:ahLst/>
              <a:cxnLst/>
              <a:rect l="l" t="t" r="r" b="b"/>
              <a:pathLst>
                <a:path w="569" h="450" extrusionOk="0">
                  <a:moveTo>
                    <a:pt x="374" y="415"/>
                  </a:moveTo>
                  <a:cubicBezTo>
                    <a:pt x="386" y="358"/>
                    <a:pt x="404" y="306"/>
                    <a:pt x="569" y="324"/>
                  </a:cubicBezTo>
                  <a:lnTo>
                    <a:pt x="569" y="142"/>
                  </a:lnTo>
                  <a:cubicBezTo>
                    <a:pt x="93" y="1"/>
                    <a:pt x="1" y="450"/>
                    <a:pt x="374"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6" name="Google Shape;66326;p27"/>
            <p:cNvSpPr/>
            <p:nvPr/>
          </p:nvSpPr>
          <p:spPr>
            <a:xfrm>
              <a:off x="6993281" y="2816623"/>
              <a:ext cx="14027" cy="4276"/>
            </a:xfrm>
            <a:custGeom>
              <a:avLst/>
              <a:gdLst/>
              <a:ahLst/>
              <a:cxnLst/>
              <a:rect l="l" t="t" r="r" b="b"/>
              <a:pathLst>
                <a:path w="393" h="142" extrusionOk="0">
                  <a:moveTo>
                    <a:pt x="292" y="25"/>
                  </a:moveTo>
                  <a:cubicBezTo>
                    <a:pt x="239" y="0"/>
                    <a:pt x="1" y="70"/>
                    <a:pt x="101" y="116"/>
                  </a:cubicBezTo>
                  <a:cubicBezTo>
                    <a:pt x="153" y="141"/>
                    <a:pt x="392"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7" name="Google Shape;66327;p27"/>
            <p:cNvSpPr/>
            <p:nvPr/>
          </p:nvSpPr>
          <p:spPr>
            <a:xfrm>
              <a:off x="6894593" y="2807199"/>
              <a:ext cx="65282" cy="12947"/>
            </a:xfrm>
            <a:custGeom>
              <a:avLst/>
              <a:gdLst/>
              <a:ahLst/>
              <a:cxnLst/>
              <a:rect l="l" t="t" r="r" b="b"/>
              <a:pathLst>
                <a:path w="1829" h="430" extrusionOk="0">
                  <a:moveTo>
                    <a:pt x="1130" y="429"/>
                  </a:moveTo>
                  <a:cubicBezTo>
                    <a:pt x="1828" y="0"/>
                    <a:pt x="1" y="307"/>
                    <a:pt x="1130" y="4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8" name="Google Shape;66328;p27"/>
            <p:cNvSpPr/>
            <p:nvPr/>
          </p:nvSpPr>
          <p:spPr>
            <a:xfrm>
              <a:off x="5798390" y="2811896"/>
              <a:ext cx="23414" cy="8250"/>
            </a:xfrm>
            <a:custGeom>
              <a:avLst/>
              <a:gdLst/>
              <a:ahLst/>
              <a:cxnLst/>
              <a:rect l="l" t="t" r="r" b="b"/>
              <a:pathLst>
                <a:path w="656" h="274" extrusionOk="0">
                  <a:moveTo>
                    <a:pt x="407" y="273"/>
                  </a:moveTo>
                  <a:cubicBezTo>
                    <a:pt x="418" y="157"/>
                    <a:pt x="656" y="148"/>
                    <a:pt x="600" y="1"/>
                  </a:cubicBezTo>
                  <a:lnTo>
                    <a:pt x="215" y="1"/>
                  </a:lnTo>
                  <a:cubicBezTo>
                    <a:pt x="1" y="131"/>
                    <a:pt x="10" y="221"/>
                    <a:pt x="40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9" name="Google Shape;66329;p27"/>
            <p:cNvSpPr/>
            <p:nvPr/>
          </p:nvSpPr>
          <p:spPr>
            <a:xfrm>
              <a:off x="120638" y="2810932"/>
              <a:ext cx="32623" cy="9214"/>
            </a:xfrm>
            <a:custGeom>
              <a:avLst/>
              <a:gdLst/>
              <a:ahLst/>
              <a:cxnLst/>
              <a:rect l="l" t="t" r="r" b="b"/>
              <a:pathLst>
                <a:path w="914" h="306" extrusionOk="0">
                  <a:moveTo>
                    <a:pt x="0" y="214"/>
                  </a:moveTo>
                  <a:cubicBezTo>
                    <a:pt x="192" y="214"/>
                    <a:pt x="230" y="287"/>
                    <a:pt x="388" y="305"/>
                  </a:cubicBezTo>
                  <a:cubicBezTo>
                    <a:pt x="914" y="158"/>
                    <a:pt x="103" y="0"/>
                    <a:pt x="0" y="2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0" name="Google Shape;66330;p27"/>
            <p:cNvSpPr/>
            <p:nvPr/>
          </p:nvSpPr>
          <p:spPr>
            <a:xfrm>
              <a:off x="7172240" y="2813853"/>
              <a:ext cx="14099" cy="4276"/>
            </a:xfrm>
            <a:custGeom>
              <a:avLst/>
              <a:gdLst/>
              <a:ahLst/>
              <a:cxnLst/>
              <a:rect l="l" t="t" r="r" b="b"/>
              <a:pathLst>
                <a:path w="395" h="142" extrusionOk="0">
                  <a:moveTo>
                    <a:pt x="293" y="26"/>
                  </a:moveTo>
                  <a:cubicBezTo>
                    <a:pt x="238" y="1"/>
                    <a:pt x="0" y="70"/>
                    <a:pt x="100" y="117"/>
                  </a:cubicBezTo>
                  <a:cubicBezTo>
                    <a:pt x="153" y="142"/>
                    <a:pt x="395"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1" name="Google Shape;66331;p27"/>
            <p:cNvSpPr/>
            <p:nvPr/>
          </p:nvSpPr>
          <p:spPr>
            <a:xfrm>
              <a:off x="5912675" y="2813853"/>
              <a:ext cx="14027" cy="4276"/>
            </a:xfrm>
            <a:custGeom>
              <a:avLst/>
              <a:gdLst/>
              <a:ahLst/>
              <a:cxnLst/>
              <a:rect l="l" t="t" r="r" b="b"/>
              <a:pathLst>
                <a:path w="393" h="142" extrusionOk="0">
                  <a:moveTo>
                    <a:pt x="293" y="26"/>
                  </a:moveTo>
                  <a:cubicBezTo>
                    <a:pt x="240" y="1"/>
                    <a:pt x="1" y="70"/>
                    <a:pt x="100" y="117"/>
                  </a:cubicBezTo>
                  <a:cubicBezTo>
                    <a:pt x="152" y="142"/>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2" name="Google Shape;66332;p27"/>
            <p:cNvSpPr/>
            <p:nvPr/>
          </p:nvSpPr>
          <p:spPr>
            <a:xfrm>
              <a:off x="2491755" y="2813853"/>
              <a:ext cx="14063" cy="4276"/>
            </a:xfrm>
            <a:custGeom>
              <a:avLst/>
              <a:gdLst/>
              <a:ahLst/>
              <a:cxnLst/>
              <a:rect l="l" t="t" r="r" b="b"/>
              <a:pathLst>
                <a:path w="394" h="142" extrusionOk="0">
                  <a:moveTo>
                    <a:pt x="295" y="26"/>
                  </a:moveTo>
                  <a:cubicBezTo>
                    <a:pt x="239" y="1"/>
                    <a:pt x="1" y="70"/>
                    <a:pt x="101" y="117"/>
                  </a:cubicBezTo>
                  <a:cubicBezTo>
                    <a:pt x="154"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3" name="Google Shape;66333;p27"/>
            <p:cNvSpPr/>
            <p:nvPr/>
          </p:nvSpPr>
          <p:spPr>
            <a:xfrm>
              <a:off x="7014982" y="2802712"/>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4" name="Google Shape;66334;p27"/>
            <p:cNvSpPr/>
            <p:nvPr/>
          </p:nvSpPr>
          <p:spPr>
            <a:xfrm>
              <a:off x="4849272" y="2808493"/>
              <a:ext cx="13849" cy="7407"/>
            </a:xfrm>
            <a:custGeom>
              <a:avLst/>
              <a:gdLst/>
              <a:ahLst/>
              <a:cxnLst/>
              <a:rect l="l" t="t" r="r" b="b"/>
              <a:pathLst>
                <a:path w="388" h="246" extrusionOk="0">
                  <a:moveTo>
                    <a:pt x="388" y="114"/>
                  </a:moveTo>
                  <a:cubicBezTo>
                    <a:pt x="387" y="22"/>
                    <a:pt x="47" y="0"/>
                    <a:pt x="0" y="114"/>
                  </a:cubicBezTo>
                  <a:cubicBezTo>
                    <a:pt x="221" y="102"/>
                    <a:pt x="301" y="246"/>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5" name="Google Shape;66335;p27"/>
            <p:cNvSpPr/>
            <p:nvPr/>
          </p:nvSpPr>
          <p:spPr>
            <a:xfrm>
              <a:off x="4591113" y="2811113"/>
              <a:ext cx="13920" cy="4276"/>
            </a:xfrm>
            <a:custGeom>
              <a:avLst/>
              <a:gdLst/>
              <a:ahLst/>
              <a:cxnLst/>
              <a:rect l="l" t="t" r="r" b="b"/>
              <a:pathLst>
                <a:path w="390" h="142" extrusionOk="0">
                  <a:moveTo>
                    <a:pt x="100" y="117"/>
                  </a:moveTo>
                  <a:cubicBezTo>
                    <a:pt x="153" y="142"/>
                    <a:pt x="389" y="72"/>
                    <a:pt x="292" y="27"/>
                  </a:cubicBezTo>
                  <a:cubicBezTo>
                    <a:pt x="238" y="1"/>
                    <a:pt x="0"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6" name="Google Shape;66336;p27"/>
            <p:cNvSpPr/>
            <p:nvPr/>
          </p:nvSpPr>
          <p:spPr>
            <a:xfrm>
              <a:off x="196377" y="2811896"/>
              <a:ext cx="13849" cy="2740"/>
            </a:xfrm>
            <a:custGeom>
              <a:avLst/>
              <a:gdLst/>
              <a:ahLst/>
              <a:cxnLst/>
              <a:rect l="l" t="t" r="r" b="b"/>
              <a:pathLst>
                <a:path w="388" h="91" extrusionOk="0">
                  <a:moveTo>
                    <a:pt x="387" y="1"/>
                  </a:moveTo>
                  <a:cubicBezTo>
                    <a:pt x="236" y="20"/>
                    <a:pt x="5" y="2"/>
                    <a:pt x="1" y="91"/>
                  </a:cubicBezTo>
                  <a:cubicBezTo>
                    <a:pt x="149" y="71"/>
                    <a:pt x="381" y="89"/>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7" name="Google Shape;66337;p27"/>
            <p:cNvSpPr/>
            <p:nvPr/>
          </p:nvSpPr>
          <p:spPr>
            <a:xfrm>
              <a:off x="7298910" y="2803676"/>
              <a:ext cx="23414" cy="8250"/>
            </a:xfrm>
            <a:custGeom>
              <a:avLst/>
              <a:gdLst/>
              <a:ahLst/>
              <a:cxnLst/>
              <a:rect l="l" t="t" r="r" b="b"/>
              <a:pathLst>
                <a:path w="656" h="274" extrusionOk="0">
                  <a:moveTo>
                    <a:pt x="409" y="274"/>
                  </a:moveTo>
                  <a:cubicBezTo>
                    <a:pt x="418" y="156"/>
                    <a:pt x="656" y="147"/>
                    <a:pt x="602" y="1"/>
                  </a:cubicBezTo>
                  <a:lnTo>
                    <a:pt x="213" y="1"/>
                  </a:lnTo>
                  <a:cubicBezTo>
                    <a:pt x="1" y="131"/>
                    <a:pt x="8" y="221"/>
                    <a:pt x="409"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8" name="Google Shape;66338;p27"/>
            <p:cNvSpPr/>
            <p:nvPr/>
          </p:nvSpPr>
          <p:spPr>
            <a:xfrm>
              <a:off x="2147578" y="2808403"/>
              <a:ext cx="13991" cy="4276"/>
            </a:xfrm>
            <a:custGeom>
              <a:avLst/>
              <a:gdLst/>
              <a:ahLst/>
              <a:cxnLst/>
              <a:rect l="l" t="t" r="r" b="b"/>
              <a:pathLst>
                <a:path w="392" h="142" extrusionOk="0">
                  <a:moveTo>
                    <a:pt x="293" y="25"/>
                  </a:moveTo>
                  <a:cubicBezTo>
                    <a:pt x="239" y="1"/>
                    <a:pt x="0" y="70"/>
                    <a:pt x="98" y="117"/>
                  </a:cubicBezTo>
                  <a:cubicBezTo>
                    <a:pt x="154" y="141"/>
                    <a:pt x="392"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9" name="Google Shape;66339;p27"/>
            <p:cNvSpPr/>
            <p:nvPr/>
          </p:nvSpPr>
          <p:spPr>
            <a:xfrm>
              <a:off x="1810290" y="2805663"/>
              <a:ext cx="13991" cy="4306"/>
            </a:xfrm>
            <a:custGeom>
              <a:avLst/>
              <a:gdLst/>
              <a:ahLst/>
              <a:cxnLst/>
              <a:rect l="l" t="t" r="r" b="b"/>
              <a:pathLst>
                <a:path w="392" h="143" extrusionOk="0">
                  <a:moveTo>
                    <a:pt x="293" y="26"/>
                  </a:moveTo>
                  <a:cubicBezTo>
                    <a:pt x="240" y="0"/>
                    <a:pt x="1" y="71"/>
                    <a:pt x="103" y="116"/>
                  </a:cubicBezTo>
                  <a:cubicBezTo>
                    <a:pt x="155" y="142"/>
                    <a:pt x="391"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0" name="Google Shape;66340;p27"/>
            <p:cNvSpPr/>
            <p:nvPr/>
          </p:nvSpPr>
          <p:spPr>
            <a:xfrm>
              <a:off x="1455942" y="2802472"/>
              <a:ext cx="13813" cy="7407"/>
            </a:xfrm>
            <a:custGeom>
              <a:avLst/>
              <a:gdLst/>
              <a:ahLst/>
              <a:cxnLst/>
              <a:rect l="l" t="t" r="r" b="b"/>
              <a:pathLst>
                <a:path w="387" h="246" extrusionOk="0">
                  <a:moveTo>
                    <a:pt x="387" y="132"/>
                  </a:moveTo>
                  <a:cubicBezTo>
                    <a:pt x="171" y="141"/>
                    <a:pt x="87" y="0"/>
                    <a:pt x="0" y="132"/>
                  </a:cubicBezTo>
                  <a:cubicBezTo>
                    <a:pt x="2" y="224"/>
                    <a:pt x="340" y="246"/>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1" name="Google Shape;66341;p27"/>
            <p:cNvSpPr/>
            <p:nvPr/>
          </p:nvSpPr>
          <p:spPr>
            <a:xfrm>
              <a:off x="4284913" y="2800936"/>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2" name="Google Shape;66342;p27"/>
            <p:cNvSpPr/>
            <p:nvPr/>
          </p:nvSpPr>
          <p:spPr>
            <a:xfrm>
              <a:off x="1524791" y="2800936"/>
              <a:ext cx="13849" cy="5540"/>
            </a:xfrm>
            <a:custGeom>
              <a:avLst/>
              <a:gdLst/>
              <a:ahLst/>
              <a:cxnLst/>
              <a:rect l="l" t="t" r="r" b="b"/>
              <a:pathLst>
                <a:path w="388" h="184" extrusionOk="0">
                  <a:moveTo>
                    <a:pt x="387" y="0"/>
                  </a:moveTo>
                  <a:lnTo>
                    <a:pt x="1" y="0"/>
                  </a:lnTo>
                  <a:lnTo>
                    <a:pt x="1"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3" name="Google Shape;66343;p27"/>
            <p:cNvSpPr/>
            <p:nvPr/>
          </p:nvSpPr>
          <p:spPr>
            <a:xfrm>
              <a:off x="7932869" y="2800514"/>
              <a:ext cx="20702" cy="3673"/>
            </a:xfrm>
            <a:custGeom>
              <a:avLst/>
              <a:gdLst/>
              <a:ahLst/>
              <a:cxnLst/>
              <a:rect l="l" t="t" r="r" b="b"/>
              <a:pathLst>
                <a:path w="580" h="122" extrusionOk="0">
                  <a:moveTo>
                    <a:pt x="580" y="14"/>
                  </a:moveTo>
                  <a:cubicBezTo>
                    <a:pt x="353" y="30"/>
                    <a:pt x="34" y="0"/>
                    <a:pt x="0" y="106"/>
                  </a:cubicBezTo>
                  <a:cubicBezTo>
                    <a:pt x="229" y="92"/>
                    <a:pt x="549" y="122"/>
                    <a:pt x="580" y="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4" name="Google Shape;66344;p27"/>
            <p:cNvSpPr/>
            <p:nvPr/>
          </p:nvSpPr>
          <p:spPr>
            <a:xfrm>
              <a:off x="4470689" y="2797865"/>
              <a:ext cx="6996" cy="6203"/>
            </a:xfrm>
            <a:custGeom>
              <a:avLst/>
              <a:gdLst/>
              <a:ahLst/>
              <a:cxnLst/>
              <a:rect l="l" t="t" r="r" b="b"/>
              <a:pathLst>
                <a:path w="196" h="206" extrusionOk="0">
                  <a:moveTo>
                    <a:pt x="3" y="102"/>
                  </a:moveTo>
                  <a:cubicBezTo>
                    <a:pt x="0" y="153"/>
                    <a:pt x="157" y="206"/>
                    <a:pt x="193" y="102"/>
                  </a:cubicBezTo>
                  <a:cubicBezTo>
                    <a:pt x="196" y="53"/>
                    <a:pt x="41" y="1"/>
                    <a:pt x="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5" name="Google Shape;66345;p27"/>
            <p:cNvSpPr/>
            <p:nvPr/>
          </p:nvSpPr>
          <p:spPr>
            <a:xfrm>
              <a:off x="630032" y="2794252"/>
              <a:ext cx="13849" cy="7467"/>
            </a:xfrm>
            <a:custGeom>
              <a:avLst/>
              <a:gdLst/>
              <a:ahLst/>
              <a:cxnLst/>
              <a:rect l="l" t="t" r="r" b="b"/>
              <a:pathLst>
                <a:path w="388" h="248" extrusionOk="0">
                  <a:moveTo>
                    <a:pt x="387" y="134"/>
                  </a:moveTo>
                  <a:cubicBezTo>
                    <a:pt x="168" y="143"/>
                    <a:pt x="86" y="1"/>
                    <a:pt x="1" y="134"/>
                  </a:cubicBezTo>
                  <a:cubicBezTo>
                    <a:pt x="2" y="222"/>
                    <a:pt x="336" y="247"/>
                    <a:pt x="387" y="1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6" name="Google Shape;66346;p27"/>
            <p:cNvSpPr/>
            <p:nvPr/>
          </p:nvSpPr>
          <p:spPr>
            <a:xfrm>
              <a:off x="1180579" y="2792415"/>
              <a:ext cx="7031" cy="6203"/>
            </a:xfrm>
            <a:custGeom>
              <a:avLst/>
              <a:gdLst/>
              <a:ahLst/>
              <a:cxnLst/>
              <a:rect l="l" t="t" r="r" b="b"/>
              <a:pathLst>
                <a:path w="197" h="206" extrusionOk="0">
                  <a:moveTo>
                    <a:pt x="197" y="101"/>
                  </a:moveTo>
                  <a:cubicBezTo>
                    <a:pt x="197" y="52"/>
                    <a:pt x="36" y="0"/>
                    <a:pt x="2" y="101"/>
                  </a:cubicBezTo>
                  <a:cubicBezTo>
                    <a:pt x="1" y="153"/>
                    <a:pt x="156" y="205"/>
                    <a:pt x="197" y="10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7" name="Google Shape;66347;p27"/>
            <p:cNvSpPr/>
            <p:nvPr/>
          </p:nvSpPr>
          <p:spPr>
            <a:xfrm>
              <a:off x="3534563" y="2789645"/>
              <a:ext cx="6996" cy="6293"/>
            </a:xfrm>
            <a:custGeom>
              <a:avLst/>
              <a:gdLst/>
              <a:ahLst/>
              <a:cxnLst/>
              <a:rect l="l" t="t" r="r" b="b"/>
              <a:pathLst>
                <a:path w="196" h="209" extrusionOk="0">
                  <a:moveTo>
                    <a:pt x="196" y="104"/>
                  </a:moveTo>
                  <a:cubicBezTo>
                    <a:pt x="196" y="53"/>
                    <a:pt x="38" y="1"/>
                    <a:pt x="4" y="104"/>
                  </a:cubicBezTo>
                  <a:cubicBezTo>
                    <a:pt x="0" y="154"/>
                    <a:pt x="162" y="208"/>
                    <a:pt x="196"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8" name="Google Shape;66348;p27"/>
            <p:cNvSpPr/>
            <p:nvPr/>
          </p:nvSpPr>
          <p:spPr>
            <a:xfrm>
              <a:off x="7533763" y="2786695"/>
              <a:ext cx="13777" cy="6805"/>
            </a:xfrm>
            <a:custGeom>
              <a:avLst/>
              <a:gdLst/>
              <a:ahLst/>
              <a:cxnLst/>
              <a:rect l="l" t="t" r="r" b="b"/>
              <a:pathLst>
                <a:path w="386" h="226" extrusionOk="0">
                  <a:moveTo>
                    <a:pt x="386" y="112"/>
                  </a:moveTo>
                  <a:cubicBezTo>
                    <a:pt x="342" y="1"/>
                    <a:pt x="171" y="56"/>
                    <a:pt x="1" y="112"/>
                  </a:cubicBezTo>
                  <a:cubicBezTo>
                    <a:pt x="1" y="203"/>
                    <a:pt x="336" y="225"/>
                    <a:pt x="386"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9" name="Google Shape;66349;p27"/>
            <p:cNvSpPr/>
            <p:nvPr/>
          </p:nvSpPr>
          <p:spPr>
            <a:xfrm>
              <a:off x="4222952" y="2787297"/>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0" name="Google Shape;66350;p27"/>
            <p:cNvSpPr/>
            <p:nvPr/>
          </p:nvSpPr>
          <p:spPr>
            <a:xfrm>
              <a:off x="2780823" y="2789254"/>
              <a:ext cx="13991" cy="4246"/>
            </a:xfrm>
            <a:custGeom>
              <a:avLst/>
              <a:gdLst/>
              <a:ahLst/>
              <a:cxnLst/>
              <a:rect l="l" t="t" r="r" b="b"/>
              <a:pathLst>
                <a:path w="392" h="141" extrusionOk="0">
                  <a:moveTo>
                    <a:pt x="101" y="117"/>
                  </a:moveTo>
                  <a:cubicBezTo>
                    <a:pt x="154" y="140"/>
                    <a:pt x="392" y="73"/>
                    <a:pt x="294" y="27"/>
                  </a:cubicBezTo>
                  <a:cubicBezTo>
                    <a:pt x="240" y="1"/>
                    <a:pt x="0" y="71"/>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1" name="Google Shape;66351;p27"/>
            <p:cNvSpPr/>
            <p:nvPr/>
          </p:nvSpPr>
          <p:spPr>
            <a:xfrm>
              <a:off x="2502248" y="2786905"/>
              <a:ext cx="6853" cy="6293"/>
            </a:xfrm>
            <a:custGeom>
              <a:avLst/>
              <a:gdLst/>
              <a:ahLst/>
              <a:cxnLst/>
              <a:rect l="l" t="t" r="r" b="b"/>
              <a:pathLst>
                <a:path w="192" h="209" extrusionOk="0">
                  <a:moveTo>
                    <a:pt x="1" y="105"/>
                  </a:moveTo>
                  <a:cubicBezTo>
                    <a:pt x="1" y="153"/>
                    <a:pt x="155" y="208"/>
                    <a:pt x="191" y="105"/>
                  </a:cubicBezTo>
                  <a:cubicBezTo>
                    <a:pt x="191" y="54"/>
                    <a:pt x="35" y="0"/>
                    <a:pt x="1"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2" name="Google Shape;66352;p27"/>
            <p:cNvSpPr/>
            <p:nvPr/>
          </p:nvSpPr>
          <p:spPr>
            <a:xfrm>
              <a:off x="1868896" y="2786936"/>
              <a:ext cx="7031" cy="6263"/>
            </a:xfrm>
            <a:custGeom>
              <a:avLst/>
              <a:gdLst/>
              <a:ahLst/>
              <a:cxnLst/>
              <a:rect l="l" t="t" r="r" b="b"/>
              <a:pathLst>
                <a:path w="197" h="208" extrusionOk="0">
                  <a:moveTo>
                    <a:pt x="197" y="104"/>
                  </a:moveTo>
                  <a:cubicBezTo>
                    <a:pt x="197" y="53"/>
                    <a:pt x="40" y="1"/>
                    <a:pt x="4" y="104"/>
                  </a:cubicBezTo>
                  <a:cubicBezTo>
                    <a:pt x="1" y="152"/>
                    <a:pt x="158" y="207"/>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3" name="Google Shape;66353;p27"/>
            <p:cNvSpPr/>
            <p:nvPr/>
          </p:nvSpPr>
          <p:spPr>
            <a:xfrm>
              <a:off x="512999" y="2790037"/>
              <a:ext cx="13777" cy="2740"/>
            </a:xfrm>
            <a:custGeom>
              <a:avLst/>
              <a:gdLst/>
              <a:ahLst/>
              <a:cxnLst/>
              <a:rect l="l" t="t" r="r" b="b"/>
              <a:pathLst>
                <a:path w="386" h="91" extrusionOk="0">
                  <a:moveTo>
                    <a:pt x="386" y="1"/>
                  </a:moveTo>
                  <a:cubicBezTo>
                    <a:pt x="236" y="20"/>
                    <a:pt x="5" y="2"/>
                    <a:pt x="1" y="91"/>
                  </a:cubicBezTo>
                  <a:cubicBezTo>
                    <a:pt x="150" y="71"/>
                    <a:pt x="379" y="87"/>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4" name="Google Shape;66354;p27"/>
            <p:cNvSpPr/>
            <p:nvPr/>
          </p:nvSpPr>
          <p:spPr>
            <a:xfrm>
              <a:off x="6666451" y="2781245"/>
              <a:ext cx="13849" cy="6745"/>
            </a:xfrm>
            <a:custGeom>
              <a:avLst/>
              <a:gdLst/>
              <a:ahLst/>
              <a:cxnLst/>
              <a:rect l="l" t="t" r="r" b="b"/>
              <a:pathLst>
                <a:path w="388" h="224" extrusionOk="0">
                  <a:moveTo>
                    <a:pt x="387" y="110"/>
                  </a:moveTo>
                  <a:cubicBezTo>
                    <a:pt x="347" y="1"/>
                    <a:pt x="173" y="53"/>
                    <a:pt x="1" y="110"/>
                  </a:cubicBezTo>
                  <a:cubicBezTo>
                    <a:pt x="2" y="202"/>
                    <a:pt x="336"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5" name="Google Shape;66355;p27"/>
            <p:cNvSpPr/>
            <p:nvPr/>
          </p:nvSpPr>
          <p:spPr>
            <a:xfrm>
              <a:off x="6112264" y="2783804"/>
              <a:ext cx="14027" cy="4276"/>
            </a:xfrm>
            <a:custGeom>
              <a:avLst/>
              <a:gdLst/>
              <a:ahLst/>
              <a:cxnLst/>
              <a:rect l="l" t="t" r="r" b="b"/>
              <a:pathLst>
                <a:path w="393" h="142" extrusionOk="0">
                  <a:moveTo>
                    <a:pt x="290" y="25"/>
                  </a:moveTo>
                  <a:cubicBezTo>
                    <a:pt x="238" y="0"/>
                    <a:pt x="1" y="70"/>
                    <a:pt x="100" y="117"/>
                  </a:cubicBezTo>
                  <a:cubicBezTo>
                    <a:pt x="153" y="141"/>
                    <a:pt x="392"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6" name="Google Shape;66356;p27"/>
            <p:cNvSpPr/>
            <p:nvPr/>
          </p:nvSpPr>
          <p:spPr>
            <a:xfrm>
              <a:off x="4993931" y="2779077"/>
              <a:ext cx="20595" cy="9003"/>
            </a:xfrm>
            <a:custGeom>
              <a:avLst/>
              <a:gdLst/>
              <a:ahLst/>
              <a:cxnLst/>
              <a:rect l="l" t="t" r="r" b="b"/>
              <a:pathLst>
                <a:path w="577" h="299" extrusionOk="0">
                  <a:moveTo>
                    <a:pt x="576" y="1"/>
                  </a:moveTo>
                  <a:lnTo>
                    <a:pt x="192" y="1"/>
                  </a:lnTo>
                  <a:cubicBezTo>
                    <a:pt x="192" y="91"/>
                    <a:pt x="37" y="109"/>
                    <a:pt x="0" y="182"/>
                  </a:cubicBezTo>
                  <a:cubicBezTo>
                    <a:pt x="243" y="189"/>
                    <a:pt x="265" y="298"/>
                    <a:pt x="576"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7" name="Google Shape;66357;p27"/>
            <p:cNvSpPr/>
            <p:nvPr/>
          </p:nvSpPr>
          <p:spPr>
            <a:xfrm>
              <a:off x="2767438" y="2778716"/>
              <a:ext cx="23878" cy="5871"/>
            </a:xfrm>
            <a:custGeom>
              <a:avLst/>
              <a:gdLst/>
              <a:ahLst/>
              <a:cxnLst/>
              <a:rect l="l" t="t" r="r" b="b"/>
              <a:pathLst>
                <a:path w="669" h="195" extrusionOk="0">
                  <a:moveTo>
                    <a:pt x="476" y="194"/>
                  </a:moveTo>
                  <a:cubicBezTo>
                    <a:pt x="472" y="103"/>
                    <a:pt x="632" y="86"/>
                    <a:pt x="669" y="13"/>
                  </a:cubicBezTo>
                  <a:cubicBezTo>
                    <a:pt x="365" y="21"/>
                    <a:pt x="1" y="1"/>
                    <a:pt x="88" y="19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8" name="Google Shape;66358;p27"/>
            <p:cNvSpPr/>
            <p:nvPr/>
          </p:nvSpPr>
          <p:spPr>
            <a:xfrm>
              <a:off x="6883136" y="2778325"/>
              <a:ext cx="14027" cy="4276"/>
            </a:xfrm>
            <a:custGeom>
              <a:avLst/>
              <a:gdLst/>
              <a:ahLst/>
              <a:cxnLst/>
              <a:rect l="l" t="t" r="r" b="b"/>
              <a:pathLst>
                <a:path w="393" h="142" extrusionOk="0">
                  <a:moveTo>
                    <a:pt x="293" y="26"/>
                  </a:moveTo>
                  <a:cubicBezTo>
                    <a:pt x="238" y="1"/>
                    <a:pt x="1" y="70"/>
                    <a:pt x="100" y="116"/>
                  </a:cubicBezTo>
                  <a:cubicBezTo>
                    <a:pt x="154" y="142"/>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9" name="Google Shape;66359;p27"/>
            <p:cNvSpPr/>
            <p:nvPr/>
          </p:nvSpPr>
          <p:spPr>
            <a:xfrm>
              <a:off x="4460659" y="2768118"/>
              <a:ext cx="40368" cy="13700"/>
            </a:xfrm>
            <a:custGeom>
              <a:avLst/>
              <a:gdLst/>
              <a:ahLst/>
              <a:cxnLst/>
              <a:rect l="l" t="t" r="r" b="b"/>
              <a:pathLst>
                <a:path w="1131" h="455" extrusionOk="0">
                  <a:moveTo>
                    <a:pt x="284" y="455"/>
                  </a:moveTo>
                  <a:lnTo>
                    <a:pt x="1054" y="455"/>
                  </a:lnTo>
                  <a:cubicBezTo>
                    <a:pt x="1131" y="238"/>
                    <a:pt x="700" y="259"/>
                    <a:pt x="859" y="1"/>
                  </a:cubicBezTo>
                  <a:cubicBezTo>
                    <a:pt x="1" y="40"/>
                    <a:pt x="576" y="194"/>
                    <a:pt x="28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0" name="Google Shape;66360;p27"/>
            <p:cNvSpPr/>
            <p:nvPr/>
          </p:nvSpPr>
          <p:spPr>
            <a:xfrm>
              <a:off x="2498572" y="2778325"/>
              <a:ext cx="14063" cy="4276"/>
            </a:xfrm>
            <a:custGeom>
              <a:avLst/>
              <a:gdLst/>
              <a:ahLst/>
              <a:cxnLst/>
              <a:rect l="l" t="t" r="r" b="b"/>
              <a:pathLst>
                <a:path w="394" h="142" extrusionOk="0">
                  <a:moveTo>
                    <a:pt x="294" y="26"/>
                  </a:moveTo>
                  <a:cubicBezTo>
                    <a:pt x="242" y="1"/>
                    <a:pt x="1" y="70"/>
                    <a:pt x="104" y="116"/>
                  </a:cubicBezTo>
                  <a:cubicBezTo>
                    <a:pt x="156" y="142"/>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1" name="Google Shape;66361;p27"/>
            <p:cNvSpPr/>
            <p:nvPr/>
          </p:nvSpPr>
          <p:spPr>
            <a:xfrm>
              <a:off x="1865363" y="2778325"/>
              <a:ext cx="14099" cy="4276"/>
            </a:xfrm>
            <a:custGeom>
              <a:avLst/>
              <a:gdLst/>
              <a:ahLst/>
              <a:cxnLst/>
              <a:rect l="l" t="t" r="r" b="b"/>
              <a:pathLst>
                <a:path w="395" h="142" extrusionOk="0">
                  <a:moveTo>
                    <a:pt x="103" y="116"/>
                  </a:moveTo>
                  <a:cubicBezTo>
                    <a:pt x="153" y="142"/>
                    <a:pt x="395" y="73"/>
                    <a:pt x="296" y="26"/>
                  </a:cubicBezTo>
                  <a:cubicBezTo>
                    <a:pt x="237" y="1"/>
                    <a:pt x="1" y="70"/>
                    <a:pt x="103"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2" name="Google Shape;66362;p27"/>
            <p:cNvSpPr/>
            <p:nvPr/>
          </p:nvSpPr>
          <p:spPr>
            <a:xfrm>
              <a:off x="170750" y="2765709"/>
              <a:ext cx="46293" cy="18759"/>
            </a:xfrm>
            <a:custGeom>
              <a:avLst/>
              <a:gdLst/>
              <a:ahLst/>
              <a:cxnLst/>
              <a:rect l="l" t="t" r="r" b="b"/>
              <a:pathLst>
                <a:path w="1297" h="623" extrusionOk="0">
                  <a:moveTo>
                    <a:pt x="1297" y="353"/>
                  </a:moveTo>
                  <a:cubicBezTo>
                    <a:pt x="926" y="315"/>
                    <a:pt x="1144" y="1"/>
                    <a:pt x="524" y="81"/>
                  </a:cubicBezTo>
                  <a:cubicBezTo>
                    <a:pt x="1" y="224"/>
                    <a:pt x="1001" y="622"/>
                    <a:pt x="1297" y="3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3" name="Google Shape;66363;p27"/>
            <p:cNvSpPr/>
            <p:nvPr/>
          </p:nvSpPr>
          <p:spPr>
            <a:xfrm>
              <a:off x="8576393" y="2772845"/>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4" name="Google Shape;66364;p27"/>
            <p:cNvSpPr/>
            <p:nvPr/>
          </p:nvSpPr>
          <p:spPr>
            <a:xfrm>
              <a:off x="7086330" y="2773567"/>
              <a:ext cx="13742" cy="2800"/>
            </a:xfrm>
            <a:custGeom>
              <a:avLst/>
              <a:gdLst/>
              <a:ahLst/>
              <a:cxnLst/>
              <a:rect l="l" t="t" r="r" b="b"/>
              <a:pathLst>
                <a:path w="385" h="93" extrusionOk="0">
                  <a:moveTo>
                    <a:pt x="384" y="1"/>
                  </a:moveTo>
                  <a:cubicBezTo>
                    <a:pt x="234" y="22"/>
                    <a:pt x="4" y="5"/>
                    <a:pt x="0" y="92"/>
                  </a:cubicBezTo>
                  <a:cubicBezTo>
                    <a:pt x="149" y="73"/>
                    <a:pt x="380" y="90"/>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5" name="Google Shape;66365;p27"/>
            <p:cNvSpPr/>
            <p:nvPr/>
          </p:nvSpPr>
          <p:spPr>
            <a:xfrm>
              <a:off x="4215171" y="2765438"/>
              <a:ext cx="21558" cy="6413"/>
            </a:xfrm>
            <a:custGeom>
              <a:avLst/>
              <a:gdLst/>
              <a:ahLst/>
              <a:cxnLst/>
              <a:rect l="l" t="t" r="r" b="b"/>
              <a:pathLst>
                <a:path w="604" h="213" extrusionOk="0">
                  <a:moveTo>
                    <a:pt x="604" y="181"/>
                  </a:moveTo>
                  <a:lnTo>
                    <a:pt x="604" y="1"/>
                  </a:lnTo>
                  <a:lnTo>
                    <a:pt x="25" y="1"/>
                  </a:lnTo>
                  <a:cubicBezTo>
                    <a:pt x="1" y="164"/>
                    <a:pt x="219" y="212"/>
                    <a:pt x="604"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6" name="Google Shape;66366;p27"/>
            <p:cNvSpPr/>
            <p:nvPr/>
          </p:nvSpPr>
          <p:spPr>
            <a:xfrm>
              <a:off x="3049297" y="2767335"/>
              <a:ext cx="13920" cy="4306"/>
            </a:xfrm>
            <a:custGeom>
              <a:avLst/>
              <a:gdLst/>
              <a:ahLst/>
              <a:cxnLst/>
              <a:rect l="l" t="t" r="r" b="b"/>
              <a:pathLst>
                <a:path w="390" h="143" extrusionOk="0">
                  <a:moveTo>
                    <a:pt x="293" y="27"/>
                  </a:moveTo>
                  <a:cubicBezTo>
                    <a:pt x="240" y="0"/>
                    <a:pt x="1" y="71"/>
                    <a:pt x="100" y="118"/>
                  </a:cubicBezTo>
                  <a:cubicBezTo>
                    <a:pt x="151" y="143"/>
                    <a:pt x="390" y="76"/>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7" name="Google Shape;66367;p27"/>
            <p:cNvSpPr/>
            <p:nvPr/>
          </p:nvSpPr>
          <p:spPr>
            <a:xfrm>
              <a:off x="1383487" y="2767335"/>
              <a:ext cx="14063" cy="4306"/>
            </a:xfrm>
            <a:custGeom>
              <a:avLst/>
              <a:gdLst/>
              <a:ahLst/>
              <a:cxnLst/>
              <a:rect l="l" t="t" r="r" b="b"/>
              <a:pathLst>
                <a:path w="394" h="143" extrusionOk="0">
                  <a:moveTo>
                    <a:pt x="296" y="27"/>
                  </a:moveTo>
                  <a:cubicBezTo>
                    <a:pt x="241" y="0"/>
                    <a:pt x="1" y="71"/>
                    <a:pt x="101" y="118"/>
                  </a:cubicBezTo>
                  <a:cubicBezTo>
                    <a:pt x="157" y="143"/>
                    <a:pt x="394" y="76"/>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8" name="Google Shape;66368;p27"/>
            <p:cNvSpPr/>
            <p:nvPr/>
          </p:nvSpPr>
          <p:spPr>
            <a:xfrm>
              <a:off x="254768" y="2767335"/>
              <a:ext cx="14063" cy="4306"/>
            </a:xfrm>
            <a:custGeom>
              <a:avLst/>
              <a:gdLst/>
              <a:ahLst/>
              <a:cxnLst/>
              <a:rect l="l" t="t" r="r" b="b"/>
              <a:pathLst>
                <a:path w="394" h="143" extrusionOk="0">
                  <a:moveTo>
                    <a:pt x="291" y="27"/>
                  </a:moveTo>
                  <a:cubicBezTo>
                    <a:pt x="238" y="0"/>
                    <a:pt x="0" y="71"/>
                    <a:pt x="99" y="118"/>
                  </a:cubicBezTo>
                  <a:cubicBezTo>
                    <a:pt x="152" y="143"/>
                    <a:pt x="393" y="76"/>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9" name="Google Shape;66369;p27"/>
            <p:cNvSpPr/>
            <p:nvPr/>
          </p:nvSpPr>
          <p:spPr>
            <a:xfrm>
              <a:off x="4529188" y="2764685"/>
              <a:ext cx="13956" cy="4246"/>
            </a:xfrm>
            <a:custGeom>
              <a:avLst/>
              <a:gdLst/>
              <a:ahLst/>
              <a:cxnLst/>
              <a:rect l="l" t="t" r="r" b="b"/>
              <a:pathLst>
                <a:path w="391" h="141" extrusionOk="0">
                  <a:moveTo>
                    <a:pt x="290" y="26"/>
                  </a:moveTo>
                  <a:cubicBezTo>
                    <a:pt x="237" y="1"/>
                    <a:pt x="1" y="69"/>
                    <a:pt x="99" y="117"/>
                  </a:cubicBezTo>
                  <a:cubicBezTo>
                    <a:pt x="151" y="141"/>
                    <a:pt x="391" y="71"/>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0" name="Google Shape;66370;p27"/>
            <p:cNvSpPr/>
            <p:nvPr/>
          </p:nvSpPr>
          <p:spPr>
            <a:xfrm>
              <a:off x="2144259" y="2759085"/>
              <a:ext cx="27626" cy="9997"/>
            </a:xfrm>
            <a:custGeom>
              <a:avLst/>
              <a:gdLst/>
              <a:ahLst/>
              <a:cxnLst/>
              <a:rect l="l" t="t" r="r" b="b"/>
              <a:pathLst>
                <a:path w="774" h="332" extrusionOk="0">
                  <a:moveTo>
                    <a:pt x="0" y="212"/>
                  </a:moveTo>
                  <a:cubicBezTo>
                    <a:pt x="258" y="329"/>
                    <a:pt x="717" y="332"/>
                    <a:pt x="773" y="122"/>
                  </a:cubicBezTo>
                  <a:cubicBezTo>
                    <a:pt x="516" y="3"/>
                    <a:pt x="54" y="0"/>
                    <a:pt x="0" y="2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1" name="Google Shape;66371;p27"/>
            <p:cNvSpPr/>
            <p:nvPr/>
          </p:nvSpPr>
          <p:spPr>
            <a:xfrm>
              <a:off x="8442263" y="2759386"/>
              <a:ext cx="13849" cy="6745"/>
            </a:xfrm>
            <a:custGeom>
              <a:avLst/>
              <a:gdLst/>
              <a:ahLst/>
              <a:cxnLst/>
              <a:rect l="l" t="t" r="r" b="b"/>
              <a:pathLst>
                <a:path w="388" h="224" extrusionOk="0">
                  <a:moveTo>
                    <a:pt x="387" y="110"/>
                  </a:moveTo>
                  <a:cubicBezTo>
                    <a:pt x="347" y="1"/>
                    <a:pt x="173" y="54"/>
                    <a:pt x="1" y="110"/>
                  </a:cubicBezTo>
                  <a:cubicBezTo>
                    <a:pt x="3" y="202"/>
                    <a:pt x="339"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2" name="Google Shape;66372;p27"/>
            <p:cNvSpPr/>
            <p:nvPr/>
          </p:nvSpPr>
          <p:spPr>
            <a:xfrm>
              <a:off x="7747093" y="2759537"/>
              <a:ext cx="6960" cy="6263"/>
            </a:xfrm>
            <a:custGeom>
              <a:avLst/>
              <a:gdLst/>
              <a:ahLst/>
              <a:cxnLst/>
              <a:rect l="l" t="t" r="r" b="b"/>
              <a:pathLst>
                <a:path w="195" h="208" extrusionOk="0">
                  <a:moveTo>
                    <a:pt x="194" y="105"/>
                  </a:moveTo>
                  <a:cubicBezTo>
                    <a:pt x="194" y="54"/>
                    <a:pt x="36" y="1"/>
                    <a:pt x="1" y="105"/>
                  </a:cubicBezTo>
                  <a:cubicBezTo>
                    <a:pt x="1" y="155"/>
                    <a:pt x="155" y="207"/>
                    <a:pt x="194"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3" name="Google Shape;66373;p27"/>
            <p:cNvSpPr/>
            <p:nvPr/>
          </p:nvSpPr>
          <p:spPr>
            <a:xfrm>
              <a:off x="4587758" y="2759958"/>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4" name="Google Shape;66374;p27"/>
            <p:cNvSpPr/>
            <p:nvPr/>
          </p:nvSpPr>
          <p:spPr>
            <a:xfrm>
              <a:off x="1383487" y="2761915"/>
              <a:ext cx="14063" cy="4276"/>
            </a:xfrm>
            <a:custGeom>
              <a:avLst/>
              <a:gdLst/>
              <a:ahLst/>
              <a:cxnLst/>
              <a:rect l="l" t="t" r="r" b="b"/>
              <a:pathLst>
                <a:path w="394" h="142" extrusionOk="0">
                  <a:moveTo>
                    <a:pt x="296" y="26"/>
                  </a:moveTo>
                  <a:cubicBezTo>
                    <a:pt x="241" y="0"/>
                    <a:pt x="1" y="69"/>
                    <a:pt x="101" y="115"/>
                  </a:cubicBezTo>
                  <a:cubicBezTo>
                    <a:pt x="157" y="141"/>
                    <a:pt x="394"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5" name="Google Shape;66375;p27"/>
            <p:cNvSpPr/>
            <p:nvPr/>
          </p:nvSpPr>
          <p:spPr>
            <a:xfrm>
              <a:off x="1352685" y="2759778"/>
              <a:ext cx="23914" cy="6022"/>
            </a:xfrm>
            <a:custGeom>
              <a:avLst/>
              <a:gdLst/>
              <a:ahLst/>
              <a:cxnLst/>
              <a:rect l="l" t="t" r="r" b="b"/>
              <a:pathLst>
                <a:path w="670" h="200" extrusionOk="0">
                  <a:moveTo>
                    <a:pt x="578" y="6"/>
                  </a:moveTo>
                  <a:cubicBezTo>
                    <a:pt x="246" y="1"/>
                    <a:pt x="86" y="75"/>
                    <a:pt x="1" y="186"/>
                  </a:cubicBezTo>
                  <a:cubicBezTo>
                    <a:pt x="304" y="178"/>
                    <a:pt x="669" y="199"/>
                    <a:pt x="578"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6" name="Google Shape;66376;p27"/>
            <p:cNvSpPr/>
            <p:nvPr/>
          </p:nvSpPr>
          <p:spPr>
            <a:xfrm>
              <a:off x="172142" y="2761915"/>
              <a:ext cx="14063" cy="4276"/>
            </a:xfrm>
            <a:custGeom>
              <a:avLst/>
              <a:gdLst/>
              <a:ahLst/>
              <a:cxnLst/>
              <a:rect l="l" t="t" r="r" b="b"/>
              <a:pathLst>
                <a:path w="394" h="142" extrusionOk="0">
                  <a:moveTo>
                    <a:pt x="293" y="26"/>
                  </a:moveTo>
                  <a:cubicBezTo>
                    <a:pt x="240" y="0"/>
                    <a:pt x="1" y="69"/>
                    <a:pt x="100" y="115"/>
                  </a:cubicBezTo>
                  <a:cubicBezTo>
                    <a:pt x="152" y="141"/>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7" name="Google Shape;66377;p27"/>
            <p:cNvSpPr/>
            <p:nvPr/>
          </p:nvSpPr>
          <p:spPr>
            <a:xfrm>
              <a:off x="8593739" y="2753696"/>
              <a:ext cx="27555" cy="10207"/>
            </a:xfrm>
            <a:custGeom>
              <a:avLst/>
              <a:gdLst/>
              <a:ahLst/>
              <a:cxnLst/>
              <a:rect l="l" t="t" r="r" b="b"/>
              <a:pathLst>
                <a:path w="772" h="339" extrusionOk="0">
                  <a:moveTo>
                    <a:pt x="772" y="299"/>
                  </a:moveTo>
                  <a:lnTo>
                    <a:pt x="772" y="27"/>
                  </a:lnTo>
                  <a:cubicBezTo>
                    <a:pt x="332" y="0"/>
                    <a:pt x="48" y="47"/>
                    <a:pt x="1" y="208"/>
                  </a:cubicBezTo>
                  <a:cubicBezTo>
                    <a:pt x="260" y="237"/>
                    <a:pt x="367" y="339"/>
                    <a:pt x="772"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8" name="Google Shape;66378;p27"/>
            <p:cNvSpPr/>
            <p:nvPr/>
          </p:nvSpPr>
          <p:spPr>
            <a:xfrm>
              <a:off x="7967347" y="2756827"/>
              <a:ext cx="6924" cy="6293"/>
            </a:xfrm>
            <a:custGeom>
              <a:avLst/>
              <a:gdLst/>
              <a:ahLst/>
              <a:cxnLst/>
              <a:rect l="l" t="t" r="r" b="b"/>
              <a:pathLst>
                <a:path w="194" h="209" extrusionOk="0">
                  <a:moveTo>
                    <a:pt x="193" y="104"/>
                  </a:moveTo>
                  <a:cubicBezTo>
                    <a:pt x="193" y="53"/>
                    <a:pt x="38" y="1"/>
                    <a:pt x="0" y="104"/>
                  </a:cubicBezTo>
                  <a:cubicBezTo>
                    <a:pt x="0" y="156"/>
                    <a:pt x="156"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9" name="Google Shape;66379;p27"/>
            <p:cNvSpPr/>
            <p:nvPr/>
          </p:nvSpPr>
          <p:spPr>
            <a:xfrm>
              <a:off x="7664395" y="2748969"/>
              <a:ext cx="29910" cy="13760"/>
            </a:xfrm>
            <a:custGeom>
              <a:avLst/>
              <a:gdLst/>
              <a:ahLst/>
              <a:cxnLst/>
              <a:rect l="l" t="t" r="r" b="b"/>
              <a:pathLst>
                <a:path w="838" h="457" extrusionOk="0">
                  <a:moveTo>
                    <a:pt x="197" y="456"/>
                  </a:moveTo>
                  <a:lnTo>
                    <a:pt x="582" y="456"/>
                  </a:lnTo>
                  <a:cubicBezTo>
                    <a:pt x="682" y="224"/>
                    <a:pt x="838" y="138"/>
                    <a:pt x="387" y="1"/>
                  </a:cubicBezTo>
                  <a:cubicBezTo>
                    <a:pt x="530" y="249"/>
                    <a:pt x="5" y="184"/>
                    <a:pt x="1" y="365"/>
                  </a:cubicBezTo>
                  <a:cubicBezTo>
                    <a:pt x="121" y="372"/>
                    <a:pt x="232" y="379"/>
                    <a:pt x="197"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0" name="Google Shape;66380;p27"/>
            <p:cNvSpPr/>
            <p:nvPr/>
          </p:nvSpPr>
          <p:spPr>
            <a:xfrm>
              <a:off x="7595581" y="2754117"/>
              <a:ext cx="7031" cy="6263"/>
            </a:xfrm>
            <a:custGeom>
              <a:avLst/>
              <a:gdLst/>
              <a:ahLst/>
              <a:cxnLst/>
              <a:rect l="l" t="t" r="r" b="b"/>
              <a:pathLst>
                <a:path w="197" h="208" extrusionOk="0">
                  <a:moveTo>
                    <a:pt x="195" y="104"/>
                  </a:moveTo>
                  <a:cubicBezTo>
                    <a:pt x="197" y="53"/>
                    <a:pt x="39" y="1"/>
                    <a:pt x="1" y="104"/>
                  </a:cubicBezTo>
                  <a:cubicBezTo>
                    <a:pt x="4" y="152"/>
                    <a:pt x="160"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1" name="Google Shape;66381;p27"/>
            <p:cNvSpPr/>
            <p:nvPr/>
          </p:nvSpPr>
          <p:spPr>
            <a:xfrm>
              <a:off x="4274669" y="2747162"/>
              <a:ext cx="58821" cy="12827"/>
            </a:xfrm>
            <a:custGeom>
              <a:avLst/>
              <a:gdLst/>
              <a:ahLst/>
              <a:cxnLst/>
              <a:rect l="l" t="t" r="r" b="b"/>
              <a:pathLst>
                <a:path w="1648" h="426" extrusionOk="0">
                  <a:moveTo>
                    <a:pt x="673" y="425"/>
                  </a:moveTo>
                  <a:cubicBezTo>
                    <a:pt x="1648" y="60"/>
                    <a:pt x="1" y="1"/>
                    <a:pt x="673" y="4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2" name="Google Shape;66382;p27"/>
            <p:cNvSpPr/>
            <p:nvPr/>
          </p:nvSpPr>
          <p:spPr>
            <a:xfrm>
              <a:off x="4615241" y="2754479"/>
              <a:ext cx="13777" cy="2740"/>
            </a:xfrm>
            <a:custGeom>
              <a:avLst/>
              <a:gdLst/>
              <a:ahLst/>
              <a:cxnLst/>
              <a:rect l="l" t="t" r="r" b="b"/>
              <a:pathLst>
                <a:path w="386" h="91" extrusionOk="0">
                  <a:moveTo>
                    <a:pt x="386" y="1"/>
                  </a:moveTo>
                  <a:cubicBezTo>
                    <a:pt x="236" y="20"/>
                    <a:pt x="6" y="2"/>
                    <a:pt x="1" y="91"/>
                  </a:cubicBezTo>
                  <a:cubicBezTo>
                    <a:pt x="151" y="71"/>
                    <a:pt x="382"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3" name="Google Shape;66383;p27"/>
            <p:cNvSpPr/>
            <p:nvPr/>
          </p:nvSpPr>
          <p:spPr>
            <a:xfrm>
              <a:off x="4078435" y="2751739"/>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4" name="Google Shape;66384;p27"/>
            <p:cNvSpPr/>
            <p:nvPr/>
          </p:nvSpPr>
          <p:spPr>
            <a:xfrm>
              <a:off x="3059719" y="2751377"/>
              <a:ext cx="6924" cy="6233"/>
            </a:xfrm>
            <a:custGeom>
              <a:avLst/>
              <a:gdLst/>
              <a:ahLst/>
              <a:cxnLst/>
              <a:rect l="l" t="t" r="r" b="b"/>
              <a:pathLst>
                <a:path w="194" h="207" extrusionOk="0">
                  <a:moveTo>
                    <a:pt x="193" y="104"/>
                  </a:moveTo>
                  <a:cubicBezTo>
                    <a:pt x="193" y="53"/>
                    <a:pt x="37" y="0"/>
                    <a:pt x="0" y="104"/>
                  </a:cubicBezTo>
                  <a:cubicBezTo>
                    <a:pt x="0" y="154"/>
                    <a:pt x="158"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5" name="Google Shape;66385;p27"/>
            <p:cNvSpPr/>
            <p:nvPr/>
          </p:nvSpPr>
          <p:spPr>
            <a:xfrm>
              <a:off x="1352649" y="2748638"/>
              <a:ext cx="7031" cy="6263"/>
            </a:xfrm>
            <a:custGeom>
              <a:avLst/>
              <a:gdLst/>
              <a:ahLst/>
              <a:cxnLst/>
              <a:rect l="l" t="t" r="r" b="b"/>
              <a:pathLst>
                <a:path w="197" h="208" extrusionOk="0">
                  <a:moveTo>
                    <a:pt x="194" y="103"/>
                  </a:moveTo>
                  <a:cubicBezTo>
                    <a:pt x="196" y="52"/>
                    <a:pt x="40" y="0"/>
                    <a:pt x="2" y="103"/>
                  </a:cubicBezTo>
                  <a:cubicBezTo>
                    <a:pt x="1" y="154"/>
                    <a:pt x="157" y="208"/>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6" name="Google Shape;66386;p27"/>
            <p:cNvSpPr/>
            <p:nvPr/>
          </p:nvSpPr>
          <p:spPr>
            <a:xfrm>
              <a:off x="8786439" y="2740207"/>
              <a:ext cx="27840" cy="18427"/>
            </a:xfrm>
            <a:custGeom>
              <a:avLst/>
              <a:gdLst/>
              <a:ahLst/>
              <a:cxnLst/>
              <a:rect l="l" t="t" r="r" b="b"/>
              <a:pathLst>
                <a:path w="780" h="612" extrusionOk="0">
                  <a:moveTo>
                    <a:pt x="0" y="292"/>
                  </a:moveTo>
                  <a:cubicBezTo>
                    <a:pt x="780" y="612"/>
                    <a:pt x="455" y="1"/>
                    <a:pt x="0" y="2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7" name="Google Shape;66387;p27"/>
            <p:cNvSpPr/>
            <p:nvPr/>
          </p:nvSpPr>
          <p:spPr>
            <a:xfrm>
              <a:off x="6508158" y="2745868"/>
              <a:ext cx="6924" cy="6293"/>
            </a:xfrm>
            <a:custGeom>
              <a:avLst/>
              <a:gdLst/>
              <a:ahLst/>
              <a:cxnLst/>
              <a:rect l="l" t="t" r="r" b="b"/>
              <a:pathLst>
                <a:path w="194" h="209" extrusionOk="0">
                  <a:moveTo>
                    <a:pt x="191" y="104"/>
                  </a:moveTo>
                  <a:cubicBezTo>
                    <a:pt x="193" y="54"/>
                    <a:pt x="38" y="1"/>
                    <a:pt x="0" y="104"/>
                  </a:cubicBezTo>
                  <a:cubicBezTo>
                    <a:pt x="0" y="155"/>
                    <a:pt x="158" y="208"/>
                    <a:pt x="19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8" name="Google Shape;66388;p27"/>
            <p:cNvSpPr/>
            <p:nvPr/>
          </p:nvSpPr>
          <p:spPr>
            <a:xfrm>
              <a:off x="8755352" y="2745476"/>
              <a:ext cx="14027" cy="4276"/>
            </a:xfrm>
            <a:custGeom>
              <a:avLst/>
              <a:gdLst/>
              <a:ahLst/>
              <a:cxnLst/>
              <a:rect l="l" t="t" r="r" b="b"/>
              <a:pathLst>
                <a:path w="393" h="142" extrusionOk="0">
                  <a:moveTo>
                    <a:pt x="100" y="117"/>
                  </a:moveTo>
                  <a:cubicBezTo>
                    <a:pt x="153" y="142"/>
                    <a:pt x="392" y="74"/>
                    <a:pt x="293" y="27"/>
                  </a:cubicBezTo>
                  <a:cubicBezTo>
                    <a:pt x="241" y="1"/>
                    <a:pt x="1"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9" name="Google Shape;66389;p27"/>
            <p:cNvSpPr/>
            <p:nvPr/>
          </p:nvSpPr>
          <p:spPr>
            <a:xfrm>
              <a:off x="2188838" y="2745476"/>
              <a:ext cx="14099" cy="4306"/>
            </a:xfrm>
            <a:custGeom>
              <a:avLst/>
              <a:gdLst/>
              <a:ahLst/>
              <a:cxnLst/>
              <a:rect l="l" t="t" r="r" b="b"/>
              <a:pathLst>
                <a:path w="395" h="143" extrusionOk="0">
                  <a:moveTo>
                    <a:pt x="294" y="27"/>
                  </a:moveTo>
                  <a:cubicBezTo>
                    <a:pt x="241" y="1"/>
                    <a:pt x="1" y="71"/>
                    <a:pt x="104" y="117"/>
                  </a:cubicBezTo>
                  <a:cubicBezTo>
                    <a:pt x="155" y="143"/>
                    <a:pt x="395"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0" name="Google Shape;66390;p27"/>
            <p:cNvSpPr/>
            <p:nvPr/>
          </p:nvSpPr>
          <p:spPr>
            <a:xfrm>
              <a:off x="1111837" y="2746259"/>
              <a:ext cx="13777" cy="2740"/>
            </a:xfrm>
            <a:custGeom>
              <a:avLst/>
              <a:gdLst/>
              <a:ahLst/>
              <a:cxnLst/>
              <a:rect l="l" t="t" r="r" b="b"/>
              <a:pathLst>
                <a:path w="386" h="91" extrusionOk="0">
                  <a:moveTo>
                    <a:pt x="385" y="1"/>
                  </a:moveTo>
                  <a:cubicBezTo>
                    <a:pt x="235" y="22"/>
                    <a:pt x="5" y="2"/>
                    <a:pt x="0" y="91"/>
                  </a:cubicBezTo>
                  <a:cubicBezTo>
                    <a:pt x="150" y="71"/>
                    <a:pt x="379"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1" name="Google Shape;66391;p27"/>
            <p:cNvSpPr/>
            <p:nvPr/>
          </p:nvSpPr>
          <p:spPr>
            <a:xfrm>
              <a:off x="798462" y="2745476"/>
              <a:ext cx="14063" cy="4276"/>
            </a:xfrm>
            <a:custGeom>
              <a:avLst/>
              <a:gdLst/>
              <a:ahLst/>
              <a:cxnLst/>
              <a:rect l="l" t="t" r="r" b="b"/>
              <a:pathLst>
                <a:path w="394" h="142" extrusionOk="0">
                  <a:moveTo>
                    <a:pt x="102" y="117"/>
                  </a:moveTo>
                  <a:cubicBezTo>
                    <a:pt x="155" y="142"/>
                    <a:pt x="393" y="74"/>
                    <a:pt x="294" y="27"/>
                  </a:cubicBezTo>
                  <a:cubicBezTo>
                    <a:pt x="242" y="1"/>
                    <a:pt x="1"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2" name="Google Shape;66392;p27"/>
            <p:cNvSpPr/>
            <p:nvPr/>
          </p:nvSpPr>
          <p:spPr>
            <a:xfrm>
              <a:off x="8889624" y="2737949"/>
              <a:ext cx="23950" cy="5992"/>
            </a:xfrm>
            <a:custGeom>
              <a:avLst/>
              <a:gdLst/>
              <a:ahLst/>
              <a:cxnLst/>
              <a:rect l="l" t="t" r="r" b="b"/>
              <a:pathLst>
                <a:path w="671" h="199" extrusionOk="0">
                  <a:moveTo>
                    <a:pt x="582" y="4"/>
                  </a:moveTo>
                  <a:cubicBezTo>
                    <a:pt x="249" y="0"/>
                    <a:pt x="88" y="73"/>
                    <a:pt x="1" y="185"/>
                  </a:cubicBezTo>
                  <a:cubicBezTo>
                    <a:pt x="305" y="178"/>
                    <a:pt x="670" y="198"/>
                    <a:pt x="582" y="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3" name="Google Shape;66393;p27"/>
            <p:cNvSpPr/>
            <p:nvPr/>
          </p:nvSpPr>
          <p:spPr>
            <a:xfrm>
              <a:off x="8769521" y="2737738"/>
              <a:ext cx="23878" cy="5811"/>
            </a:xfrm>
            <a:custGeom>
              <a:avLst/>
              <a:gdLst/>
              <a:ahLst/>
              <a:cxnLst/>
              <a:rect l="l" t="t" r="r" b="b"/>
              <a:pathLst>
                <a:path w="669" h="193" extrusionOk="0">
                  <a:moveTo>
                    <a:pt x="474" y="192"/>
                  </a:moveTo>
                  <a:cubicBezTo>
                    <a:pt x="474" y="101"/>
                    <a:pt x="630" y="85"/>
                    <a:pt x="669" y="11"/>
                  </a:cubicBezTo>
                  <a:cubicBezTo>
                    <a:pt x="363" y="21"/>
                    <a:pt x="1" y="1"/>
                    <a:pt x="88"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4" name="Google Shape;66394;p27"/>
            <p:cNvSpPr/>
            <p:nvPr/>
          </p:nvSpPr>
          <p:spPr>
            <a:xfrm>
              <a:off x="2894501" y="2732620"/>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5" name="Google Shape;66395;p27"/>
            <p:cNvSpPr/>
            <p:nvPr/>
          </p:nvSpPr>
          <p:spPr>
            <a:xfrm>
              <a:off x="6738584" y="2737347"/>
              <a:ext cx="14099" cy="4246"/>
            </a:xfrm>
            <a:custGeom>
              <a:avLst/>
              <a:gdLst/>
              <a:ahLst/>
              <a:cxnLst/>
              <a:rect l="l" t="t" r="r" b="b"/>
              <a:pathLst>
                <a:path w="395" h="141" extrusionOk="0">
                  <a:moveTo>
                    <a:pt x="294" y="24"/>
                  </a:moveTo>
                  <a:cubicBezTo>
                    <a:pt x="241" y="0"/>
                    <a:pt x="0" y="68"/>
                    <a:pt x="98" y="115"/>
                  </a:cubicBezTo>
                  <a:cubicBezTo>
                    <a:pt x="154" y="140"/>
                    <a:pt x="395"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6" name="Google Shape;66396;p27"/>
            <p:cNvSpPr/>
            <p:nvPr/>
          </p:nvSpPr>
          <p:spPr>
            <a:xfrm>
              <a:off x="8222008" y="2735299"/>
              <a:ext cx="13777" cy="2770"/>
            </a:xfrm>
            <a:custGeom>
              <a:avLst/>
              <a:gdLst/>
              <a:ahLst/>
              <a:cxnLst/>
              <a:rect l="l" t="t" r="r" b="b"/>
              <a:pathLst>
                <a:path w="386" h="92" extrusionOk="0">
                  <a:moveTo>
                    <a:pt x="385" y="1"/>
                  </a:moveTo>
                  <a:cubicBezTo>
                    <a:pt x="238" y="23"/>
                    <a:pt x="7" y="4"/>
                    <a:pt x="0" y="92"/>
                  </a:cubicBezTo>
                  <a:cubicBezTo>
                    <a:pt x="149" y="71"/>
                    <a:pt x="383" y="91"/>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7" name="Google Shape;66397;p27"/>
            <p:cNvSpPr/>
            <p:nvPr/>
          </p:nvSpPr>
          <p:spPr>
            <a:xfrm>
              <a:off x="6521935" y="2734818"/>
              <a:ext cx="20666" cy="3764"/>
            </a:xfrm>
            <a:custGeom>
              <a:avLst/>
              <a:gdLst/>
              <a:ahLst/>
              <a:cxnLst/>
              <a:rect l="l" t="t" r="r" b="b"/>
              <a:pathLst>
                <a:path w="579" h="125" extrusionOk="0">
                  <a:moveTo>
                    <a:pt x="579" y="17"/>
                  </a:moveTo>
                  <a:cubicBezTo>
                    <a:pt x="352" y="32"/>
                    <a:pt x="31" y="1"/>
                    <a:pt x="1" y="108"/>
                  </a:cubicBezTo>
                  <a:cubicBezTo>
                    <a:pt x="226" y="94"/>
                    <a:pt x="547" y="125"/>
                    <a:pt x="579"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8" name="Google Shape;66398;p27"/>
            <p:cNvSpPr/>
            <p:nvPr/>
          </p:nvSpPr>
          <p:spPr>
            <a:xfrm>
              <a:off x="8841547" y="2729519"/>
              <a:ext cx="6889" cy="6203"/>
            </a:xfrm>
            <a:custGeom>
              <a:avLst/>
              <a:gdLst/>
              <a:ahLst/>
              <a:cxnLst/>
              <a:rect l="l" t="t" r="r" b="b"/>
              <a:pathLst>
                <a:path w="193" h="206" extrusionOk="0">
                  <a:moveTo>
                    <a:pt x="192" y="104"/>
                  </a:moveTo>
                  <a:cubicBezTo>
                    <a:pt x="192" y="53"/>
                    <a:pt x="38" y="1"/>
                    <a:pt x="1" y="104"/>
                  </a:cubicBezTo>
                  <a:cubicBezTo>
                    <a:pt x="1" y="153"/>
                    <a:pt x="153" y="206"/>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9" name="Google Shape;66399;p27"/>
            <p:cNvSpPr/>
            <p:nvPr/>
          </p:nvSpPr>
          <p:spPr>
            <a:xfrm>
              <a:off x="8689143" y="2729880"/>
              <a:ext cx="21523" cy="6444"/>
            </a:xfrm>
            <a:custGeom>
              <a:avLst/>
              <a:gdLst/>
              <a:ahLst/>
              <a:cxnLst/>
              <a:rect l="l" t="t" r="r" b="b"/>
              <a:pathLst>
                <a:path w="603" h="214" extrusionOk="0">
                  <a:moveTo>
                    <a:pt x="603" y="181"/>
                  </a:moveTo>
                  <a:lnTo>
                    <a:pt x="603" y="0"/>
                  </a:lnTo>
                  <a:lnTo>
                    <a:pt x="27" y="0"/>
                  </a:lnTo>
                  <a:cubicBezTo>
                    <a:pt x="1" y="164"/>
                    <a:pt x="219" y="213"/>
                    <a:pt x="603"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0" name="Google Shape;66400;p27"/>
            <p:cNvSpPr/>
            <p:nvPr/>
          </p:nvSpPr>
          <p:spPr>
            <a:xfrm>
              <a:off x="1398585" y="2716753"/>
              <a:ext cx="37120" cy="15898"/>
            </a:xfrm>
            <a:custGeom>
              <a:avLst/>
              <a:gdLst/>
              <a:ahLst/>
              <a:cxnLst/>
              <a:rect l="l" t="t" r="r" b="b"/>
              <a:pathLst>
                <a:path w="1040" h="528" extrusionOk="0">
                  <a:moveTo>
                    <a:pt x="837" y="528"/>
                  </a:moveTo>
                  <a:cubicBezTo>
                    <a:pt x="1040" y="0"/>
                    <a:pt x="1" y="490"/>
                    <a:pt x="837" y="5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1" name="Google Shape;66401;p27"/>
            <p:cNvSpPr/>
            <p:nvPr/>
          </p:nvSpPr>
          <p:spPr>
            <a:xfrm>
              <a:off x="8160190" y="2718950"/>
              <a:ext cx="29946" cy="10990"/>
            </a:xfrm>
            <a:custGeom>
              <a:avLst/>
              <a:gdLst/>
              <a:ahLst/>
              <a:cxnLst/>
              <a:rect l="l" t="t" r="r" b="b"/>
              <a:pathLst>
                <a:path w="839" h="365" extrusionOk="0">
                  <a:moveTo>
                    <a:pt x="576" y="1"/>
                  </a:moveTo>
                  <a:cubicBezTo>
                    <a:pt x="744" y="292"/>
                    <a:pt x="77" y="189"/>
                    <a:pt x="0" y="365"/>
                  </a:cubicBezTo>
                  <a:lnTo>
                    <a:pt x="770" y="365"/>
                  </a:lnTo>
                  <a:cubicBezTo>
                    <a:pt x="736" y="228"/>
                    <a:pt x="838" y="28"/>
                    <a:pt x="5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2" name="Google Shape;66402;p27"/>
            <p:cNvSpPr/>
            <p:nvPr/>
          </p:nvSpPr>
          <p:spPr>
            <a:xfrm>
              <a:off x="6535676" y="2727170"/>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3" name="Google Shape;66403;p27"/>
            <p:cNvSpPr/>
            <p:nvPr/>
          </p:nvSpPr>
          <p:spPr>
            <a:xfrm>
              <a:off x="5072882" y="2726417"/>
              <a:ext cx="14027" cy="4276"/>
            </a:xfrm>
            <a:custGeom>
              <a:avLst/>
              <a:gdLst/>
              <a:ahLst/>
              <a:cxnLst/>
              <a:rect l="l" t="t" r="r" b="b"/>
              <a:pathLst>
                <a:path w="393" h="142" extrusionOk="0">
                  <a:moveTo>
                    <a:pt x="295" y="25"/>
                  </a:moveTo>
                  <a:cubicBezTo>
                    <a:pt x="242" y="1"/>
                    <a:pt x="1" y="70"/>
                    <a:pt x="101" y="117"/>
                  </a:cubicBezTo>
                  <a:cubicBezTo>
                    <a:pt x="154" y="142"/>
                    <a:pt x="393" y="71"/>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4" name="Google Shape;66404;p27"/>
            <p:cNvSpPr/>
            <p:nvPr/>
          </p:nvSpPr>
          <p:spPr>
            <a:xfrm>
              <a:off x="2137299" y="2721660"/>
              <a:ext cx="22700" cy="8250"/>
            </a:xfrm>
            <a:custGeom>
              <a:avLst/>
              <a:gdLst/>
              <a:ahLst/>
              <a:cxnLst/>
              <a:rect l="l" t="t" r="r" b="b"/>
              <a:pathLst>
                <a:path w="636" h="274" extrusionOk="0">
                  <a:moveTo>
                    <a:pt x="2" y="273"/>
                  </a:moveTo>
                  <a:lnTo>
                    <a:pt x="386" y="273"/>
                  </a:lnTo>
                  <a:cubicBezTo>
                    <a:pt x="399" y="157"/>
                    <a:pt x="635" y="147"/>
                    <a:pt x="581" y="1"/>
                  </a:cubicBezTo>
                  <a:lnTo>
                    <a:pt x="1" y="1"/>
                  </a:lnTo>
                  <a:cubicBezTo>
                    <a:pt x="2" y="92"/>
                    <a:pt x="2" y="183"/>
                    <a:pt x="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5" name="Google Shape;66405;p27"/>
            <p:cNvSpPr/>
            <p:nvPr/>
          </p:nvSpPr>
          <p:spPr>
            <a:xfrm>
              <a:off x="8748427" y="2723678"/>
              <a:ext cx="14063" cy="4276"/>
            </a:xfrm>
            <a:custGeom>
              <a:avLst/>
              <a:gdLst/>
              <a:ahLst/>
              <a:cxnLst/>
              <a:rect l="l" t="t" r="r" b="b"/>
              <a:pathLst>
                <a:path w="394" h="142" extrusionOk="0">
                  <a:moveTo>
                    <a:pt x="102" y="116"/>
                  </a:moveTo>
                  <a:cubicBezTo>
                    <a:pt x="156" y="141"/>
                    <a:pt x="393" y="72"/>
                    <a:pt x="294" y="25"/>
                  </a:cubicBezTo>
                  <a:cubicBezTo>
                    <a:pt x="240" y="0"/>
                    <a:pt x="0"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6" name="Google Shape;66406;p27"/>
            <p:cNvSpPr/>
            <p:nvPr/>
          </p:nvSpPr>
          <p:spPr>
            <a:xfrm>
              <a:off x="6880209" y="2714675"/>
              <a:ext cx="20273" cy="13549"/>
            </a:xfrm>
            <a:custGeom>
              <a:avLst/>
              <a:gdLst/>
              <a:ahLst/>
              <a:cxnLst/>
              <a:rect l="l" t="t" r="r" b="b"/>
              <a:pathLst>
                <a:path w="568" h="450" extrusionOk="0">
                  <a:moveTo>
                    <a:pt x="375" y="415"/>
                  </a:moveTo>
                  <a:cubicBezTo>
                    <a:pt x="386" y="359"/>
                    <a:pt x="404" y="307"/>
                    <a:pt x="567" y="324"/>
                  </a:cubicBezTo>
                  <a:lnTo>
                    <a:pt x="567" y="143"/>
                  </a:lnTo>
                  <a:cubicBezTo>
                    <a:pt x="92" y="0"/>
                    <a:pt x="1" y="449"/>
                    <a:pt x="375"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7" name="Google Shape;66407;p27"/>
            <p:cNvSpPr/>
            <p:nvPr/>
          </p:nvSpPr>
          <p:spPr>
            <a:xfrm>
              <a:off x="6081319" y="2721510"/>
              <a:ext cx="23985" cy="6052"/>
            </a:xfrm>
            <a:custGeom>
              <a:avLst/>
              <a:gdLst/>
              <a:ahLst/>
              <a:cxnLst/>
              <a:rect l="l" t="t" r="r" b="b"/>
              <a:pathLst>
                <a:path w="672" h="201" extrusionOk="0">
                  <a:moveTo>
                    <a:pt x="582" y="6"/>
                  </a:moveTo>
                  <a:cubicBezTo>
                    <a:pt x="250" y="0"/>
                    <a:pt x="84" y="76"/>
                    <a:pt x="1" y="187"/>
                  </a:cubicBezTo>
                  <a:cubicBezTo>
                    <a:pt x="306" y="178"/>
                    <a:pt x="672" y="200"/>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8" name="Google Shape;66408;p27"/>
            <p:cNvSpPr/>
            <p:nvPr/>
          </p:nvSpPr>
          <p:spPr>
            <a:xfrm>
              <a:off x="7809090" y="2713441"/>
              <a:ext cx="33551" cy="17343"/>
            </a:xfrm>
            <a:custGeom>
              <a:avLst/>
              <a:gdLst/>
              <a:ahLst/>
              <a:cxnLst/>
              <a:rect l="l" t="t" r="r" b="b"/>
              <a:pathLst>
                <a:path w="940" h="576" extrusionOk="0">
                  <a:moveTo>
                    <a:pt x="0" y="91"/>
                  </a:moveTo>
                  <a:lnTo>
                    <a:pt x="0" y="274"/>
                  </a:lnTo>
                  <a:cubicBezTo>
                    <a:pt x="354" y="575"/>
                    <a:pt x="940" y="1"/>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9" name="Google Shape;66409;p27"/>
            <p:cNvSpPr/>
            <p:nvPr/>
          </p:nvSpPr>
          <p:spPr>
            <a:xfrm>
              <a:off x="6497700" y="2720908"/>
              <a:ext cx="14027" cy="4276"/>
            </a:xfrm>
            <a:custGeom>
              <a:avLst/>
              <a:gdLst/>
              <a:ahLst/>
              <a:cxnLst/>
              <a:rect l="l" t="t" r="r" b="b"/>
              <a:pathLst>
                <a:path w="393" h="142" extrusionOk="0">
                  <a:moveTo>
                    <a:pt x="293" y="26"/>
                  </a:moveTo>
                  <a:cubicBezTo>
                    <a:pt x="240" y="1"/>
                    <a:pt x="1" y="70"/>
                    <a:pt x="101" y="117"/>
                  </a:cubicBezTo>
                  <a:cubicBezTo>
                    <a:pt x="153" y="142"/>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0" name="Google Shape;66410;p27"/>
            <p:cNvSpPr/>
            <p:nvPr/>
          </p:nvSpPr>
          <p:spPr>
            <a:xfrm>
              <a:off x="4315893" y="2702451"/>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1" name="Google Shape;66411;p27"/>
            <p:cNvSpPr/>
            <p:nvPr/>
          </p:nvSpPr>
          <p:spPr>
            <a:xfrm>
              <a:off x="9025396" y="2710731"/>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2" name="Google Shape;66412;p27"/>
            <p:cNvSpPr/>
            <p:nvPr/>
          </p:nvSpPr>
          <p:spPr>
            <a:xfrm>
              <a:off x="17418" y="2713049"/>
              <a:ext cx="6889" cy="6293"/>
            </a:xfrm>
            <a:custGeom>
              <a:avLst/>
              <a:gdLst/>
              <a:ahLst/>
              <a:cxnLst/>
              <a:rect l="l" t="t" r="r" b="b"/>
              <a:pathLst>
                <a:path w="193" h="209" extrusionOk="0">
                  <a:moveTo>
                    <a:pt x="193" y="104"/>
                  </a:moveTo>
                  <a:cubicBezTo>
                    <a:pt x="193" y="53"/>
                    <a:pt x="39" y="1"/>
                    <a:pt x="1" y="104"/>
                  </a:cubicBezTo>
                  <a:cubicBezTo>
                    <a:pt x="1" y="156"/>
                    <a:pt x="156"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3" name="Google Shape;66413;p27"/>
            <p:cNvSpPr/>
            <p:nvPr/>
          </p:nvSpPr>
          <p:spPr>
            <a:xfrm>
              <a:off x="8669441" y="2710339"/>
              <a:ext cx="6924" cy="6293"/>
            </a:xfrm>
            <a:custGeom>
              <a:avLst/>
              <a:gdLst/>
              <a:ahLst/>
              <a:cxnLst/>
              <a:rect l="l" t="t" r="r" b="b"/>
              <a:pathLst>
                <a:path w="194" h="209" extrusionOk="0">
                  <a:moveTo>
                    <a:pt x="191" y="104"/>
                  </a:moveTo>
                  <a:cubicBezTo>
                    <a:pt x="194" y="52"/>
                    <a:pt x="37" y="1"/>
                    <a:pt x="1" y="104"/>
                  </a:cubicBezTo>
                  <a:cubicBezTo>
                    <a:pt x="1" y="155"/>
                    <a:pt x="157" y="208"/>
                    <a:pt x="19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4" name="Google Shape;66414;p27"/>
            <p:cNvSpPr/>
            <p:nvPr/>
          </p:nvSpPr>
          <p:spPr>
            <a:xfrm>
              <a:off x="8318769" y="2702481"/>
              <a:ext cx="39547" cy="16862"/>
            </a:xfrm>
            <a:custGeom>
              <a:avLst/>
              <a:gdLst/>
              <a:ahLst/>
              <a:cxnLst/>
              <a:rect l="l" t="t" r="r" b="b"/>
              <a:pathLst>
                <a:path w="1108" h="560" extrusionOk="0">
                  <a:moveTo>
                    <a:pt x="955" y="455"/>
                  </a:moveTo>
                  <a:cubicBezTo>
                    <a:pt x="1107" y="143"/>
                    <a:pt x="774" y="57"/>
                    <a:pt x="375" y="1"/>
                  </a:cubicBezTo>
                  <a:cubicBezTo>
                    <a:pt x="0" y="177"/>
                    <a:pt x="173" y="559"/>
                    <a:pt x="955"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5" name="Google Shape;66415;p27"/>
            <p:cNvSpPr/>
            <p:nvPr/>
          </p:nvSpPr>
          <p:spPr>
            <a:xfrm>
              <a:off x="5664759" y="2712718"/>
              <a:ext cx="14063" cy="4246"/>
            </a:xfrm>
            <a:custGeom>
              <a:avLst/>
              <a:gdLst/>
              <a:ahLst/>
              <a:cxnLst/>
              <a:rect l="l" t="t" r="r" b="b"/>
              <a:pathLst>
                <a:path w="394" h="141" extrusionOk="0">
                  <a:moveTo>
                    <a:pt x="295" y="25"/>
                  </a:moveTo>
                  <a:cubicBezTo>
                    <a:pt x="244" y="0"/>
                    <a:pt x="1" y="68"/>
                    <a:pt x="103" y="115"/>
                  </a:cubicBezTo>
                  <a:cubicBezTo>
                    <a:pt x="158" y="141"/>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6" name="Google Shape;66416;p27"/>
            <p:cNvSpPr/>
            <p:nvPr/>
          </p:nvSpPr>
          <p:spPr>
            <a:xfrm>
              <a:off x="695313" y="2712718"/>
              <a:ext cx="13956" cy="4246"/>
            </a:xfrm>
            <a:custGeom>
              <a:avLst/>
              <a:gdLst/>
              <a:ahLst/>
              <a:cxnLst/>
              <a:rect l="l" t="t" r="r" b="b"/>
              <a:pathLst>
                <a:path w="391" h="141" extrusionOk="0">
                  <a:moveTo>
                    <a:pt x="293" y="25"/>
                  </a:moveTo>
                  <a:cubicBezTo>
                    <a:pt x="238" y="0"/>
                    <a:pt x="1" y="68"/>
                    <a:pt x="97" y="115"/>
                  </a:cubicBezTo>
                  <a:cubicBezTo>
                    <a:pt x="153" y="141"/>
                    <a:pt x="391"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7" name="Google Shape;66417;p27"/>
            <p:cNvSpPr/>
            <p:nvPr/>
          </p:nvSpPr>
          <p:spPr>
            <a:xfrm>
              <a:off x="8745108" y="2710731"/>
              <a:ext cx="13813" cy="2800"/>
            </a:xfrm>
            <a:custGeom>
              <a:avLst/>
              <a:gdLst/>
              <a:ahLst/>
              <a:cxnLst/>
              <a:rect l="l" t="t" r="r" b="b"/>
              <a:pathLst>
                <a:path w="387" h="93" extrusionOk="0">
                  <a:moveTo>
                    <a:pt x="387" y="1"/>
                  </a:moveTo>
                  <a:cubicBezTo>
                    <a:pt x="237" y="23"/>
                    <a:pt x="7" y="5"/>
                    <a:pt x="1" y="92"/>
                  </a:cubicBezTo>
                  <a:cubicBezTo>
                    <a:pt x="151" y="71"/>
                    <a:pt x="382" y="90"/>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8" name="Google Shape;66418;p27"/>
            <p:cNvSpPr/>
            <p:nvPr/>
          </p:nvSpPr>
          <p:spPr>
            <a:xfrm>
              <a:off x="6404865" y="2688993"/>
              <a:ext cx="52754" cy="24479"/>
            </a:xfrm>
            <a:custGeom>
              <a:avLst/>
              <a:gdLst/>
              <a:ahLst/>
              <a:cxnLst/>
              <a:rect l="l" t="t" r="r" b="b"/>
              <a:pathLst>
                <a:path w="1478" h="813" extrusionOk="0">
                  <a:moveTo>
                    <a:pt x="0" y="813"/>
                  </a:moveTo>
                  <a:cubicBezTo>
                    <a:pt x="1478" y="681"/>
                    <a:pt x="33" y="1"/>
                    <a:pt x="0" y="8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9" name="Google Shape;66419;p27"/>
            <p:cNvSpPr/>
            <p:nvPr/>
          </p:nvSpPr>
          <p:spPr>
            <a:xfrm>
              <a:off x="674576" y="2710038"/>
              <a:ext cx="14063" cy="4215"/>
            </a:xfrm>
            <a:custGeom>
              <a:avLst/>
              <a:gdLst/>
              <a:ahLst/>
              <a:cxnLst/>
              <a:rect l="l" t="t" r="r" b="b"/>
              <a:pathLst>
                <a:path w="394" h="140" extrusionOk="0">
                  <a:moveTo>
                    <a:pt x="292" y="24"/>
                  </a:moveTo>
                  <a:cubicBezTo>
                    <a:pt x="242" y="0"/>
                    <a:pt x="1" y="68"/>
                    <a:pt x="100" y="115"/>
                  </a:cubicBezTo>
                  <a:cubicBezTo>
                    <a:pt x="156" y="140"/>
                    <a:pt x="394" y="69"/>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0" name="Google Shape;66420;p27"/>
            <p:cNvSpPr/>
            <p:nvPr/>
          </p:nvSpPr>
          <p:spPr>
            <a:xfrm>
              <a:off x="3218012" y="2702180"/>
              <a:ext cx="7031" cy="6233"/>
            </a:xfrm>
            <a:custGeom>
              <a:avLst/>
              <a:gdLst/>
              <a:ahLst/>
              <a:cxnLst/>
              <a:rect l="l" t="t" r="r" b="b"/>
              <a:pathLst>
                <a:path w="197" h="207" extrusionOk="0">
                  <a:moveTo>
                    <a:pt x="194" y="102"/>
                  </a:moveTo>
                  <a:cubicBezTo>
                    <a:pt x="196" y="54"/>
                    <a:pt x="38" y="0"/>
                    <a:pt x="1" y="102"/>
                  </a:cubicBezTo>
                  <a:cubicBezTo>
                    <a:pt x="1" y="153"/>
                    <a:pt x="160" y="206"/>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1" name="Google Shape;66421;p27"/>
            <p:cNvSpPr/>
            <p:nvPr/>
          </p:nvSpPr>
          <p:spPr>
            <a:xfrm>
              <a:off x="6962443" y="2697062"/>
              <a:ext cx="22522" cy="8160"/>
            </a:xfrm>
            <a:custGeom>
              <a:avLst/>
              <a:gdLst/>
              <a:ahLst/>
              <a:cxnLst/>
              <a:rect l="l" t="t" r="r" b="b"/>
              <a:pathLst>
                <a:path w="631" h="271" extrusionOk="0">
                  <a:moveTo>
                    <a:pt x="577" y="0"/>
                  </a:moveTo>
                  <a:lnTo>
                    <a:pt x="0" y="0"/>
                  </a:lnTo>
                  <a:lnTo>
                    <a:pt x="0" y="271"/>
                  </a:lnTo>
                  <a:lnTo>
                    <a:pt x="384" y="271"/>
                  </a:lnTo>
                  <a:cubicBezTo>
                    <a:pt x="396" y="157"/>
                    <a:pt x="631" y="147"/>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2" name="Google Shape;66422;p27"/>
            <p:cNvSpPr/>
            <p:nvPr/>
          </p:nvSpPr>
          <p:spPr>
            <a:xfrm>
              <a:off x="6645821" y="2697062"/>
              <a:ext cx="20666" cy="8160"/>
            </a:xfrm>
            <a:custGeom>
              <a:avLst/>
              <a:gdLst/>
              <a:ahLst/>
              <a:cxnLst/>
              <a:rect l="l" t="t" r="r" b="b"/>
              <a:pathLst>
                <a:path w="579" h="271" extrusionOk="0">
                  <a:moveTo>
                    <a:pt x="579" y="92"/>
                  </a:moveTo>
                  <a:cubicBezTo>
                    <a:pt x="385" y="92"/>
                    <a:pt x="348" y="16"/>
                    <a:pt x="194" y="0"/>
                  </a:cubicBezTo>
                  <a:cubicBezTo>
                    <a:pt x="194" y="92"/>
                    <a:pt x="38" y="108"/>
                    <a:pt x="0" y="181"/>
                  </a:cubicBezTo>
                  <a:cubicBezTo>
                    <a:pt x="194" y="181"/>
                    <a:pt x="230" y="255"/>
                    <a:pt x="385" y="271"/>
                  </a:cubicBezTo>
                  <a:cubicBezTo>
                    <a:pt x="385" y="183"/>
                    <a:pt x="541" y="165"/>
                    <a:pt x="57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3" name="Google Shape;66423;p27"/>
            <p:cNvSpPr/>
            <p:nvPr/>
          </p:nvSpPr>
          <p:spPr>
            <a:xfrm>
              <a:off x="3613656" y="2701728"/>
              <a:ext cx="14099" cy="4336"/>
            </a:xfrm>
            <a:custGeom>
              <a:avLst/>
              <a:gdLst/>
              <a:ahLst/>
              <a:cxnLst/>
              <a:rect l="l" t="t" r="r" b="b"/>
              <a:pathLst>
                <a:path w="395" h="144" extrusionOk="0">
                  <a:moveTo>
                    <a:pt x="292" y="28"/>
                  </a:moveTo>
                  <a:cubicBezTo>
                    <a:pt x="238" y="1"/>
                    <a:pt x="0" y="71"/>
                    <a:pt x="102" y="117"/>
                  </a:cubicBezTo>
                  <a:cubicBezTo>
                    <a:pt x="153" y="143"/>
                    <a:pt x="395" y="75"/>
                    <a:pt x="292"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4" name="Google Shape;66424;p27"/>
            <p:cNvSpPr/>
            <p:nvPr/>
          </p:nvSpPr>
          <p:spPr>
            <a:xfrm>
              <a:off x="2213180" y="2699470"/>
              <a:ext cx="6853" cy="6203"/>
            </a:xfrm>
            <a:custGeom>
              <a:avLst/>
              <a:gdLst/>
              <a:ahLst/>
              <a:cxnLst/>
              <a:rect l="l" t="t" r="r" b="b"/>
              <a:pathLst>
                <a:path w="192" h="206" extrusionOk="0">
                  <a:moveTo>
                    <a:pt x="191" y="103"/>
                  </a:moveTo>
                  <a:cubicBezTo>
                    <a:pt x="192" y="52"/>
                    <a:pt x="35" y="0"/>
                    <a:pt x="0" y="103"/>
                  </a:cubicBezTo>
                  <a:cubicBezTo>
                    <a:pt x="0" y="153"/>
                    <a:pt x="154" y="205"/>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5" name="Google Shape;66425;p27"/>
            <p:cNvSpPr/>
            <p:nvPr/>
          </p:nvSpPr>
          <p:spPr>
            <a:xfrm>
              <a:off x="8115218" y="2699079"/>
              <a:ext cx="14063" cy="4215"/>
            </a:xfrm>
            <a:custGeom>
              <a:avLst/>
              <a:gdLst/>
              <a:ahLst/>
              <a:cxnLst/>
              <a:rect l="l" t="t" r="r" b="b"/>
              <a:pathLst>
                <a:path w="394" h="140" extrusionOk="0">
                  <a:moveTo>
                    <a:pt x="294" y="25"/>
                  </a:moveTo>
                  <a:cubicBezTo>
                    <a:pt x="242" y="0"/>
                    <a:pt x="0" y="67"/>
                    <a:pt x="101" y="116"/>
                  </a:cubicBezTo>
                  <a:cubicBezTo>
                    <a:pt x="156"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6" name="Google Shape;66426;p27"/>
            <p:cNvSpPr/>
            <p:nvPr/>
          </p:nvSpPr>
          <p:spPr>
            <a:xfrm>
              <a:off x="275363" y="2699079"/>
              <a:ext cx="13991" cy="4215"/>
            </a:xfrm>
            <a:custGeom>
              <a:avLst/>
              <a:gdLst/>
              <a:ahLst/>
              <a:cxnLst/>
              <a:rect l="l" t="t" r="r" b="b"/>
              <a:pathLst>
                <a:path w="392" h="140" extrusionOk="0">
                  <a:moveTo>
                    <a:pt x="294" y="25"/>
                  </a:moveTo>
                  <a:cubicBezTo>
                    <a:pt x="240" y="0"/>
                    <a:pt x="0" y="67"/>
                    <a:pt x="99" y="116"/>
                  </a:cubicBezTo>
                  <a:cubicBezTo>
                    <a:pt x="154" y="140"/>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7" name="Google Shape;66427;p27"/>
            <p:cNvSpPr/>
            <p:nvPr/>
          </p:nvSpPr>
          <p:spPr>
            <a:xfrm>
              <a:off x="6800509" y="2696279"/>
              <a:ext cx="14063" cy="4276"/>
            </a:xfrm>
            <a:custGeom>
              <a:avLst/>
              <a:gdLst/>
              <a:ahLst/>
              <a:cxnLst/>
              <a:rect l="l" t="t" r="r" b="b"/>
              <a:pathLst>
                <a:path w="394" h="142" extrusionOk="0">
                  <a:moveTo>
                    <a:pt x="295" y="26"/>
                  </a:moveTo>
                  <a:cubicBezTo>
                    <a:pt x="240" y="0"/>
                    <a:pt x="0" y="70"/>
                    <a:pt x="102" y="118"/>
                  </a:cubicBezTo>
                  <a:cubicBezTo>
                    <a:pt x="154" y="141"/>
                    <a:pt x="393"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8" name="Google Shape;66428;p27"/>
            <p:cNvSpPr/>
            <p:nvPr/>
          </p:nvSpPr>
          <p:spPr>
            <a:xfrm>
              <a:off x="6539352" y="2691190"/>
              <a:ext cx="23843" cy="5902"/>
            </a:xfrm>
            <a:custGeom>
              <a:avLst/>
              <a:gdLst/>
              <a:ahLst/>
              <a:cxnLst/>
              <a:rect l="l" t="t" r="r" b="b"/>
              <a:pathLst>
                <a:path w="668" h="196" extrusionOk="0">
                  <a:moveTo>
                    <a:pt x="476" y="195"/>
                  </a:moveTo>
                  <a:cubicBezTo>
                    <a:pt x="476" y="104"/>
                    <a:pt x="632" y="87"/>
                    <a:pt x="668" y="13"/>
                  </a:cubicBezTo>
                  <a:cubicBezTo>
                    <a:pt x="368" y="21"/>
                    <a:pt x="1" y="1"/>
                    <a:pt x="91"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9" name="Google Shape;66429;p27"/>
            <p:cNvSpPr/>
            <p:nvPr/>
          </p:nvSpPr>
          <p:spPr>
            <a:xfrm>
              <a:off x="6026211" y="2688481"/>
              <a:ext cx="7139" cy="6263"/>
            </a:xfrm>
            <a:custGeom>
              <a:avLst/>
              <a:gdLst/>
              <a:ahLst/>
              <a:cxnLst/>
              <a:rect l="l" t="t" r="r" b="b"/>
              <a:pathLst>
                <a:path w="200" h="208" extrusionOk="0">
                  <a:moveTo>
                    <a:pt x="197" y="104"/>
                  </a:moveTo>
                  <a:cubicBezTo>
                    <a:pt x="199" y="53"/>
                    <a:pt x="40" y="1"/>
                    <a:pt x="5" y="104"/>
                  </a:cubicBezTo>
                  <a:cubicBezTo>
                    <a:pt x="1" y="155"/>
                    <a:pt x="157" y="207"/>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0" name="Google Shape;66430;p27"/>
            <p:cNvSpPr/>
            <p:nvPr/>
          </p:nvSpPr>
          <p:spPr>
            <a:xfrm>
              <a:off x="5523884" y="2686132"/>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1" name="Google Shape;66431;p27"/>
            <p:cNvSpPr/>
            <p:nvPr/>
          </p:nvSpPr>
          <p:spPr>
            <a:xfrm>
              <a:off x="2133837" y="2688089"/>
              <a:ext cx="13991" cy="4276"/>
            </a:xfrm>
            <a:custGeom>
              <a:avLst/>
              <a:gdLst/>
              <a:ahLst/>
              <a:cxnLst/>
              <a:rect l="l" t="t" r="r" b="b"/>
              <a:pathLst>
                <a:path w="392" h="142" extrusionOk="0">
                  <a:moveTo>
                    <a:pt x="99" y="117"/>
                  </a:moveTo>
                  <a:cubicBezTo>
                    <a:pt x="154" y="142"/>
                    <a:pt x="392" y="73"/>
                    <a:pt x="292" y="27"/>
                  </a:cubicBezTo>
                  <a:cubicBezTo>
                    <a:pt x="240" y="1"/>
                    <a:pt x="0"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2" name="Google Shape;66432;p27"/>
            <p:cNvSpPr/>
            <p:nvPr/>
          </p:nvSpPr>
          <p:spPr>
            <a:xfrm>
              <a:off x="560255" y="2683422"/>
              <a:ext cx="21594" cy="6383"/>
            </a:xfrm>
            <a:custGeom>
              <a:avLst/>
              <a:gdLst/>
              <a:ahLst/>
              <a:cxnLst/>
              <a:rect l="l" t="t" r="r" b="b"/>
              <a:pathLst>
                <a:path w="605" h="212" extrusionOk="0">
                  <a:moveTo>
                    <a:pt x="605" y="182"/>
                  </a:moveTo>
                  <a:lnTo>
                    <a:pt x="605" y="1"/>
                  </a:lnTo>
                  <a:lnTo>
                    <a:pt x="25" y="1"/>
                  </a:lnTo>
                  <a:cubicBezTo>
                    <a:pt x="0" y="162"/>
                    <a:pt x="217" y="212"/>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3" name="Google Shape;66433;p27"/>
            <p:cNvSpPr/>
            <p:nvPr/>
          </p:nvSpPr>
          <p:spPr>
            <a:xfrm>
              <a:off x="5224358" y="2679900"/>
              <a:ext cx="13956" cy="4306"/>
            </a:xfrm>
            <a:custGeom>
              <a:avLst/>
              <a:gdLst/>
              <a:ahLst/>
              <a:cxnLst/>
              <a:rect l="l" t="t" r="r" b="b"/>
              <a:pathLst>
                <a:path w="391" h="143" extrusionOk="0">
                  <a:moveTo>
                    <a:pt x="292" y="25"/>
                  </a:moveTo>
                  <a:cubicBezTo>
                    <a:pt x="238" y="0"/>
                    <a:pt x="1" y="69"/>
                    <a:pt x="100" y="116"/>
                  </a:cubicBezTo>
                  <a:cubicBezTo>
                    <a:pt x="152" y="142"/>
                    <a:pt x="391"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4" name="Google Shape;66434;p27"/>
            <p:cNvSpPr/>
            <p:nvPr/>
          </p:nvSpPr>
          <p:spPr>
            <a:xfrm>
              <a:off x="1976293" y="2675353"/>
              <a:ext cx="34158" cy="8822"/>
            </a:xfrm>
            <a:custGeom>
              <a:avLst/>
              <a:gdLst/>
              <a:ahLst/>
              <a:cxnLst/>
              <a:rect l="l" t="t" r="r" b="b"/>
              <a:pathLst>
                <a:path w="957" h="293" extrusionOk="0">
                  <a:moveTo>
                    <a:pt x="78" y="176"/>
                  </a:moveTo>
                  <a:cubicBezTo>
                    <a:pt x="323" y="181"/>
                    <a:pt x="347" y="292"/>
                    <a:pt x="659" y="267"/>
                  </a:cubicBezTo>
                  <a:cubicBezTo>
                    <a:pt x="956" y="45"/>
                    <a:pt x="1" y="1"/>
                    <a:pt x="78"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5" name="Google Shape;66435;p27"/>
            <p:cNvSpPr/>
            <p:nvPr/>
          </p:nvSpPr>
          <p:spPr>
            <a:xfrm>
              <a:off x="4673704" y="2677130"/>
              <a:ext cx="13991" cy="4276"/>
            </a:xfrm>
            <a:custGeom>
              <a:avLst/>
              <a:gdLst/>
              <a:ahLst/>
              <a:cxnLst/>
              <a:rect l="l" t="t" r="r" b="b"/>
              <a:pathLst>
                <a:path w="392" h="142" extrusionOk="0">
                  <a:moveTo>
                    <a:pt x="99" y="117"/>
                  </a:moveTo>
                  <a:cubicBezTo>
                    <a:pt x="154" y="142"/>
                    <a:pt x="391" y="72"/>
                    <a:pt x="292" y="25"/>
                  </a:cubicBezTo>
                  <a:cubicBezTo>
                    <a:pt x="240" y="1"/>
                    <a:pt x="1"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6" name="Google Shape;66436;p27"/>
            <p:cNvSpPr/>
            <p:nvPr/>
          </p:nvSpPr>
          <p:spPr>
            <a:xfrm>
              <a:off x="4050953" y="2674661"/>
              <a:ext cx="13777" cy="6745"/>
            </a:xfrm>
            <a:custGeom>
              <a:avLst/>
              <a:gdLst/>
              <a:ahLst/>
              <a:cxnLst/>
              <a:rect l="l" t="t" r="r" b="b"/>
              <a:pathLst>
                <a:path w="386" h="224" extrusionOk="0">
                  <a:moveTo>
                    <a:pt x="385" y="109"/>
                  </a:moveTo>
                  <a:cubicBezTo>
                    <a:pt x="345" y="0"/>
                    <a:pt x="171" y="54"/>
                    <a:pt x="0" y="109"/>
                  </a:cubicBezTo>
                  <a:cubicBezTo>
                    <a:pt x="0" y="200"/>
                    <a:pt x="336" y="224"/>
                    <a:pt x="385" y="1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7" name="Google Shape;66437;p27"/>
            <p:cNvSpPr/>
            <p:nvPr/>
          </p:nvSpPr>
          <p:spPr>
            <a:xfrm>
              <a:off x="1228799" y="2675173"/>
              <a:ext cx="13777" cy="2740"/>
            </a:xfrm>
            <a:custGeom>
              <a:avLst/>
              <a:gdLst/>
              <a:ahLst/>
              <a:cxnLst/>
              <a:rect l="l" t="t" r="r" b="b"/>
              <a:pathLst>
                <a:path w="386" h="91" extrusionOk="0">
                  <a:moveTo>
                    <a:pt x="386" y="0"/>
                  </a:moveTo>
                  <a:cubicBezTo>
                    <a:pt x="236" y="20"/>
                    <a:pt x="6" y="3"/>
                    <a:pt x="1" y="90"/>
                  </a:cubicBezTo>
                  <a:cubicBezTo>
                    <a:pt x="151" y="72"/>
                    <a:pt x="381"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8" name="Google Shape;66438;p27"/>
            <p:cNvSpPr/>
            <p:nvPr/>
          </p:nvSpPr>
          <p:spPr>
            <a:xfrm>
              <a:off x="707377" y="2667043"/>
              <a:ext cx="27162" cy="10990"/>
            </a:xfrm>
            <a:custGeom>
              <a:avLst/>
              <a:gdLst/>
              <a:ahLst/>
              <a:cxnLst/>
              <a:rect l="l" t="t" r="r" b="b"/>
              <a:pathLst>
                <a:path w="761" h="365" extrusionOk="0">
                  <a:moveTo>
                    <a:pt x="532" y="362"/>
                  </a:moveTo>
                  <a:cubicBezTo>
                    <a:pt x="648" y="358"/>
                    <a:pt x="760" y="349"/>
                    <a:pt x="722" y="273"/>
                  </a:cubicBezTo>
                  <a:cubicBezTo>
                    <a:pt x="405" y="269"/>
                    <a:pt x="615" y="20"/>
                    <a:pt x="337" y="0"/>
                  </a:cubicBezTo>
                  <a:cubicBezTo>
                    <a:pt x="1" y="186"/>
                    <a:pt x="478" y="178"/>
                    <a:pt x="144" y="364"/>
                  </a:cubicBezTo>
                  <a:cubicBezTo>
                    <a:pt x="275" y="362"/>
                    <a:pt x="405" y="362"/>
                    <a:pt x="532"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9" name="Google Shape;66439;p27"/>
            <p:cNvSpPr/>
            <p:nvPr/>
          </p:nvSpPr>
          <p:spPr>
            <a:xfrm>
              <a:off x="4456947" y="2669031"/>
              <a:ext cx="13849" cy="7467"/>
            </a:xfrm>
            <a:custGeom>
              <a:avLst/>
              <a:gdLst/>
              <a:ahLst/>
              <a:cxnLst/>
              <a:rect l="l" t="t" r="r" b="b"/>
              <a:pathLst>
                <a:path w="388" h="248" extrusionOk="0">
                  <a:moveTo>
                    <a:pt x="388" y="116"/>
                  </a:moveTo>
                  <a:cubicBezTo>
                    <a:pt x="385" y="22"/>
                    <a:pt x="48" y="1"/>
                    <a:pt x="0" y="116"/>
                  </a:cubicBezTo>
                  <a:cubicBezTo>
                    <a:pt x="219" y="105"/>
                    <a:pt x="303" y="247"/>
                    <a:pt x="38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0" name="Google Shape;66440;p27"/>
            <p:cNvSpPr/>
            <p:nvPr/>
          </p:nvSpPr>
          <p:spPr>
            <a:xfrm>
              <a:off x="819806" y="2664243"/>
              <a:ext cx="25556" cy="10960"/>
            </a:xfrm>
            <a:custGeom>
              <a:avLst/>
              <a:gdLst/>
              <a:ahLst/>
              <a:cxnLst/>
              <a:rect l="l" t="t" r="r" b="b"/>
              <a:pathLst>
                <a:path w="716" h="364" extrusionOk="0">
                  <a:moveTo>
                    <a:pt x="83" y="363"/>
                  </a:moveTo>
                  <a:lnTo>
                    <a:pt x="660" y="363"/>
                  </a:lnTo>
                  <a:cubicBezTo>
                    <a:pt x="716" y="157"/>
                    <a:pt x="614" y="21"/>
                    <a:pt x="274" y="1"/>
                  </a:cubicBezTo>
                  <a:cubicBezTo>
                    <a:pt x="214" y="125"/>
                    <a:pt x="0" y="173"/>
                    <a:pt x="8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1" name="Google Shape;66441;p27"/>
            <p:cNvSpPr/>
            <p:nvPr/>
          </p:nvSpPr>
          <p:spPr>
            <a:xfrm>
              <a:off x="4564915" y="2659125"/>
              <a:ext cx="36621" cy="18006"/>
            </a:xfrm>
            <a:custGeom>
              <a:avLst/>
              <a:gdLst/>
              <a:ahLst/>
              <a:cxnLst/>
              <a:rect l="l" t="t" r="r" b="b"/>
              <a:pathLst>
                <a:path w="1026" h="598" extrusionOk="0">
                  <a:moveTo>
                    <a:pt x="1026" y="171"/>
                  </a:moveTo>
                  <a:cubicBezTo>
                    <a:pt x="411" y="224"/>
                    <a:pt x="429" y="1"/>
                    <a:pt x="64" y="171"/>
                  </a:cubicBezTo>
                  <a:cubicBezTo>
                    <a:pt x="1" y="597"/>
                    <a:pt x="954" y="413"/>
                    <a:pt x="1026" y="1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2" name="Google Shape;66442;p27"/>
            <p:cNvSpPr/>
            <p:nvPr/>
          </p:nvSpPr>
          <p:spPr>
            <a:xfrm>
              <a:off x="1159949" y="2666652"/>
              <a:ext cx="7031" cy="6203"/>
            </a:xfrm>
            <a:custGeom>
              <a:avLst/>
              <a:gdLst/>
              <a:ahLst/>
              <a:cxnLst/>
              <a:rect l="l" t="t" r="r" b="b"/>
              <a:pathLst>
                <a:path w="197" h="206" extrusionOk="0">
                  <a:moveTo>
                    <a:pt x="194" y="103"/>
                  </a:moveTo>
                  <a:cubicBezTo>
                    <a:pt x="196" y="52"/>
                    <a:pt x="38" y="0"/>
                    <a:pt x="1" y="103"/>
                  </a:cubicBezTo>
                  <a:cubicBezTo>
                    <a:pt x="1" y="152"/>
                    <a:pt x="160" y="205"/>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3" name="Google Shape;66443;p27"/>
            <p:cNvSpPr/>
            <p:nvPr/>
          </p:nvSpPr>
          <p:spPr>
            <a:xfrm>
              <a:off x="5771549" y="2661534"/>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4" name="Google Shape;66444;p27"/>
            <p:cNvSpPr/>
            <p:nvPr/>
          </p:nvSpPr>
          <p:spPr>
            <a:xfrm>
              <a:off x="4662532" y="2661534"/>
              <a:ext cx="14705" cy="9515"/>
            </a:xfrm>
            <a:custGeom>
              <a:avLst/>
              <a:gdLst/>
              <a:ahLst/>
              <a:cxnLst/>
              <a:rect l="l" t="t" r="r" b="b"/>
              <a:pathLst>
                <a:path w="412" h="316" extrusionOk="0">
                  <a:moveTo>
                    <a:pt x="412" y="273"/>
                  </a:moveTo>
                  <a:lnTo>
                    <a:pt x="412" y="91"/>
                  </a:lnTo>
                  <a:cubicBezTo>
                    <a:pt x="219" y="92"/>
                    <a:pt x="183" y="16"/>
                    <a:pt x="25" y="0"/>
                  </a:cubicBezTo>
                  <a:cubicBezTo>
                    <a:pt x="45" y="144"/>
                    <a:pt x="1" y="315"/>
                    <a:pt x="41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5" name="Google Shape;66445;p27"/>
            <p:cNvSpPr/>
            <p:nvPr/>
          </p:nvSpPr>
          <p:spPr>
            <a:xfrm>
              <a:off x="805351" y="2663491"/>
              <a:ext cx="14027" cy="4306"/>
            </a:xfrm>
            <a:custGeom>
              <a:avLst/>
              <a:gdLst/>
              <a:ahLst/>
              <a:cxnLst/>
              <a:rect l="l" t="t" r="r" b="b"/>
              <a:pathLst>
                <a:path w="393" h="143" extrusionOk="0">
                  <a:moveTo>
                    <a:pt x="294" y="26"/>
                  </a:moveTo>
                  <a:cubicBezTo>
                    <a:pt x="241" y="1"/>
                    <a:pt x="1" y="69"/>
                    <a:pt x="99" y="117"/>
                  </a:cubicBezTo>
                  <a:cubicBezTo>
                    <a:pt x="156" y="143"/>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6" name="Google Shape;66446;p27"/>
            <p:cNvSpPr/>
            <p:nvPr/>
          </p:nvSpPr>
          <p:spPr>
            <a:xfrm>
              <a:off x="8779551" y="2658191"/>
              <a:ext cx="13849" cy="6805"/>
            </a:xfrm>
            <a:custGeom>
              <a:avLst/>
              <a:gdLst/>
              <a:ahLst/>
              <a:cxnLst/>
              <a:rect l="l" t="t" r="r" b="b"/>
              <a:pathLst>
                <a:path w="388" h="226" extrusionOk="0">
                  <a:moveTo>
                    <a:pt x="388" y="111"/>
                  </a:moveTo>
                  <a:cubicBezTo>
                    <a:pt x="346" y="1"/>
                    <a:pt x="171" y="55"/>
                    <a:pt x="0" y="111"/>
                  </a:cubicBezTo>
                  <a:cubicBezTo>
                    <a:pt x="4" y="203"/>
                    <a:pt x="336" y="225"/>
                    <a:pt x="388"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7" name="Google Shape;66447;p27"/>
            <p:cNvSpPr/>
            <p:nvPr/>
          </p:nvSpPr>
          <p:spPr>
            <a:xfrm>
              <a:off x="8996236" y="2655331"/>
              <a:ext cx="14063" cy="4276"/>
            </a:xfrm>
            <a:custGeom>
              <a:avLst/>
              <a:gdLst/>
              <a:ahLst/>
              <a:cxnLst/>
              <a:rect l="l" t="t" r="r" b="b"/>
              <a:pathLst>
                <a:path w="394" h="142" extrusionOk="0">
                  <a:moveTo>
                    <a:pt x="294" y="25"/>
                  </a:moveTo>
                  <a:cubicBezTo>
                    <a:pt x="238" y="0"/>
                    <a:pt x="0" y="68"/>
                    <a:pt x="100" y="116"/>
                  </a:cubicBezTo>
                  <a:cubicBezTo>
                    <a:pt x="152" y="141"/>
                    <a:pt x="393"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8" name="Google Shape;66448;p27"/>
            <p:cNvSpPr/>
            <p:nvPr/>
          </p:nvSpPr>
          <p:spPr>
            <a:xfrm>
              <a:off x="8913574" y="2655331"/>
              <a:ext cx="14170" cy="4276"/>
            </a:xfrm>
            <a:custGeom>
              <a:avLst/>
              <a:gdLst/>
              <a:ahLst/>
              <a:cxnLst/>
              <a:rect l="l" t="t" r="r" b="b"/>
              <a:pathLst>
                <a:path w="397" h="142" extrusionOk="0">
                  <a:moveTo>
                    <a:pt x="296" y="25"/>
                  </a:moveTo>
                  <a:cubicBezTo>
                    <a:pt x="242" y="0"/>
                    <a:pt x="1" y="68"/>
                    <a:pt x="104" y="116"/>
                  </a:cubicBezTo>
                  <a:cubicBezTo>
                    <a:pt x="157" y="141"/>
                    <a:pt x="396" y="71"/>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9" name="Google Shape;66449;p27"/>
            <p:cNvSpPr/>
            <p:nvPr/>
          </p:nvSpPr>
          <p:spPr>
            <a:xfrm>
              <a:off x="8571146" y="2644281"/>
              <a:ext cx="22629" cy="11803"/>
            </a:xfrm>
            <a:custGeom>
              <a:avLst/>
              <a:gdLst/>
              <a:ahLst/>
              <a:cxnLst/>
              <a:rect l="l" t="t" r="r" b="b"/>
              <a:pathLst>
                <a:path w="634" h="392" extrusionOk="0">
                  <a:moveTo>
                    <a:pt x="634" y="392"/>
                  </a:moveTo>
                  <a:lnTo>
                    <a:pt x="634" y="28"/>
                  </a:lnTo>
                  <a:cubicBezTo>
                    <a:pt x="124" y="0"/>
                    <a:pt x="0" y="154"/>
                    <a:pt x="54" y="3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0" name="Google Shape;66450;p27"/>
            <p:cNvSpPr/>
            <p:nvPr/>
          </p:nvSpPr>
          <p:spPr>
            <a:xfrm>
              <a:off x="1713958" y="2652561"/>
              <a:ext cx="14063" cy="4276"/>
            </a:xfrm>
            <a:custGeom>
              <a:avLst/>
              <a:gdLst/>
              <a:ahLst/>
              <a:cxnLst/>
              <a:rect l="l" t="t" r="r" b="b"/>
              <a:pathLst>
                <a:path w="394" h="142" extrusionOk="0">
                  <a:moveTo>
                    <a:pt x="291" y="26"/>
                  </a:moveTo>
                  <a:cubicBezTo>
                    <a:pt x="238" y="1"/>
                    <a:pt x="0" y="70"/>
                    <a:pt x="101" y="117"/>
                  </a:cubicBezTo>
                  <a:cubicBezTo>
                    <a:pt x="152" y="142"/>
                    <a:pt x="393"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1" name="Google Shape;66451;p27"/>
            <p:cNvSpPr/>
            <p:nvPr/>
          </p:nvSpPr>
          <p:spPr>
            <a:xfrm>
              <a:off x="1690009" y="2639675"/>
              <a:ext cx="22950" cy="13670"/>
            </a:xfrm>
            <a:custGeom>
              <a:avLst/>
              <a:gdLst/>
              <a:ahLst/>
              <a:cxnLst/>
              <a:rect l="l" t="t" r="r" b="b"/>
              <a:pathLst>
                <a:path w="643" h="454" extrusionOk="0">
                  <a:moveTo>
                    <a:pt x="0" y="89"/>
                  </a:moveTo>
                  <a:lnTo>
                    <a:pt x="0" y="454"/>
                  </a:lnTo>
                  <a:lnTo>
                    <a:pt x="580" y="454"/>
                  </a:lnTo>
                  <a:cubicBezTo>
                    <a:pt x="630" y="217"/>
                    <a:pt x="643" y="1"/>
                    <a:pt x="0" y="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2" name="Google Shape;66452;p27"/>
            <p:cNvSpPr/>
            <p:nvPr/>
          </p:nvSpPr>
          <p:spPr>
            <a:xfrm>
              <a:off x="8063751" y="2639675"/>
              <a:ext cx="26841" cy="13008"/>
            </a:xfrm>
            <a:custGeom>
              <a:avLst/>
              <a:gdLst/>
              <a:ahLst/>
              <a:cxnLst/>
              <a:rect l="l" t="t" r="r" b="b"/>
              <a:pathLst>
                <a:path w="752" h="432" extrusionOk="0">
                  <a:moveTo>
                    <a:pt x="191" y="1"/>
                  </a:moveTo>
                  <a:cubicBezTo>
                    <a:pt x="209" y="159"/>
                    <a:pt x="150" y="283"/>
                    <a:pt x="0" y="362"/>
                  </a:cubicBezTo>
                  <a:cubicBezTo>
                    <a:pt x="658" y="431"/>
                    <a:pt x="752" y="16"/>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3" name="Google Shape;66453;p27"/>
            <p:cNvSpPr/>
            <p:nvPr/>
          </p:nvSpPr>
          <p:spPr>
            <a:xfrm>
              <a:off x="3851185" y="2644462"/>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4" name="Google Shape;66454;p27"/>
            <p:cNvSpPr/>
            <p:nvPr/>
          </p:nvSpPr>
          <p:spPr>
            <a:xfrm>
              <a:off x="1486672" y="2647142"/>
              <a:ext cx="14206" cy="4246"/>
            </a:xfrm>
            <a:custGeom>
              <a:avLst/>
              <a:gdLst/>
              <a:ahLst/>
              <a:cxnLst/>
              <a:rect l="l" t="t" r="r" b="b"/>
              <a:pathLst>
                <a:path w="398" h="141" extrusionOk="0">
                  <a:moveTo>
                    <a:pt x="296" y="24"/>
                  </a:moveTo>
                  <a:cubicBezTo>
                    <a:pt x="242" y="1"/>
                    <a:pt x="1" y="69"/>
                    <a:pt x="104" y="114"/>
                  </a:cubicBezTo>
                  <a:cubicBezTo>
                    <a:pt x="158" y="140"/>
                    <a:pt x="398" y="72"/>
                    <a:pt x="296"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5" name="Google Shape;66455;p27"/>
            <p:cNvSpPr/>
            <p:nvPr/>
          </p:nvSpPr>
          <p:spPr>
            <a:xfrm>
              <a:off x="506003" y="2644793"/>
              <a:ext cx="7031" cy="6203"/>
            </a:xfrm>
            <a:custGeom>
              <a:avLst/>
              <a:gdLst/>
              <a:ahLst/>
              <a:cxnLst/>
              <a:rect l="l" t="t" r="r" b="b"/>
              <a:pathLst>
                <a:path w="197" h="206" extrusionOk="0">
                  <a:moveTo>
                    <a:pt x="197" y="102"/>
                  </a:moveTo>
                  <a:cubicBezTo>
                    <a:pt x="197" y="53"/>
                    <a:pt x="37" y="0"/>
                    <a:pt x="4" y="102"/>
                  </a:cubicBezTo>
                  <a:cubicBezTo>
                    <a:pt x="1" y="153"/>
                    <a:pt x="160" y="205"/>
                    <a:pt x="197"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6" name="Google Shape;66456;p27"/>
            <p:cNvSpPr/>
            <p:nvPr/>
          </p:nvSpPr>
          <p:spPr>
            <a:xfrm>
              <a:off x="217006" y="2641541"/>
              <a:ext cx="27626" cy="9966"/>
            </a:xfrm>
            <a:custGeom>
              <a:avLst/>
              <a:gdLst/>
              <a:ahLst/>
              <a:cxnLst/>
              <a:rect l="l" t="t" r="r" b="b"/>
              <a:pathLst>
                <a:path w="774" h="331" extrusionOk="0">
                  <a:moveTo>
                    <a:pt x="774" y="119"/>
                  </a:moveTo>
                  <a:cubicBezTo>
                    <a:pt x="514" y="1"/>
                    <a:pt x="54" y="0"/>
                    <a:pt x="1" y="210"/>
                  </a:cubicBezTo>
                  <a:cubicBezTo>
                    <a:pt x="257" y="328"/>
                    <a:pt x="719" y="330"/>
                    <a:pt x="774" y="11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7" name="Google Shape;66457;p27"/>
            <p:cNvSpPr/>
            <p:nvPr/>
          </p:nvSpPr>
          <p:spPr>
            <a:xfrm>
              <a:off x="4081219" y="2631274"/>
              <a:ext cx="37120" cy="16621"/>
            </a:xfrm>
            <a:custGeom>
              <a:avLst/>
              <a:gdLst/>
              <a:ahLst/>
              <a:cxnLst/>
              <a:rect l="l" t="t" r="r" b="b"/>
              <a:pathLst>
                <a:path w="1040" h="552" extrusionOk="0">
                  <a:moveTo>
                    <a:pt x="887" y="551"/>
                  </a:moveTo>
                  <a:cubicBezTo>
                    <a:pt x="1040" y="0"/>
                    <a:pt x="1" y="490"/>
                    <a:pt x="887" y="55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8" name="Google Shape;66458;p27"/>
            <p:cNvSpPr/>
            <p:nvPr/>
          </p:nvSpPr>
          <p:spPr>
            <a:xfrm>
              <a:off x="806207" y="2639795"/>
              <a:ext cx="34086" cy="8822"/>
            </a:xfrm>
            <a:custGeom>
              <a:avLst/>
              <a:gdLst/>
              <a:ahLst/>
              <a:cxnLst/>
              <a:rect l="l" t="t" r="r" b="b"/>
              <a:pathLst>
                <a:path w="955" h="293" extrusionOk="0">
                  <a:moveTo>
                    <a:pt x="75" y="177"/>
                  </a:moveTo>
                  <a:cubicBezTo>
                    <a:pt x="321" y="182"/>
                    <a:pt x="345" y="293"/>
                    <a:pt x="655" y="268"/>
                  </a:cubicBezTo>
                  <a:cubicBezTo>
                    <a:pt x="954" y="45"/>
                    <a:pt x="0" y="1"/>
                    <a:pt x="75"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9" name="Google Shape;66459;p27"/>
            <p:cNvSpPr/>
            <p:nvPr/>
          </p:nvSpPr>
          <p:spPr>
            <a:xfrm>
              <a:off x="6903837" y="2641632"/>
              <a:ext cx="13991" cy="4276"/>
            </a:xfrm>
            <a:custGeom>
              <a:avLst/>
              <a:gdLst/>
              <a:ahLst/>
              <a:cxnLst/>
              <a:rect l="l" t="t" r="r" b="b"/>
              <a:pathLst>
                <a:path w="392" h="142" extrusionOk="0">
                  <a:moveTo>
                    <a:pt x="294" y="24"/>
                  </a:moveTo>
                  <a:cubicBezTo>
                    <a:pt x="239" y="1"/>
                    <a:pt x="0" y="69"/>
                    <a:pt x="98" y="116"/>
                  </a:cubicBezTo>
                  <a:cubicBezTo>
                    <a:pt x="153" y="142"/>
                    <a:pt x="392" y="73"/>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0" name="Google Shape;66460;p27"/>
            <p:cNvSpPr/>
            <p:nvPr/>
          </p:nvSpPr>
          <p:spPr>
            <a:xfrm>
              <a:off x="5927023" y="2634225"/>
              <a:ext cx="25556" cy="10900"/>
            </a:xfrm>
            <a:custGeom>
              <a:avLst/>
              <a:gdLst/>
              <a:ahLst/>
              <a:cxnLst/>
              <a:rect l="l" t="t" r="r" b="b"/>
              <a:pathLst>
                <a:path w="716" h="362" extrusionOk="0">
                  <a:moveTo>
                    <a:pt x="662" y="362"/>
                  </a:moveTo>
                  <a:cubicBezTo>
                    <a:pt x="716" y="156"/>
                    <a:pt x="613" y="20"/>
                    <a:pt x="275" y="0"/>
                  </a:cubicBezTo>
                  <a:cubicBezTo>
                    <a:pt x="215" y="123"/>
                    <a:pt x="1" y="173"/>
                    <a:pt x="84"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1" name="Google Shape;66461;p27"/>
            <p:cNvSpPr/>
            <p:nvPr/>
          </p:nvSpPr>
          <p:spPr>
            <a:xfrm>
              <a:off x="2857632" y="2630492"/>
              <a:ext cx="39833" cy="15778"/>
            </a:xfrm>
            <a:custGeom>
              <a:avLst/>
              <a:gdLst/>
              <a:ahLst/>
              <a:cxnLst/>
              <a:rect l="l" t="t" r="r" b="b"/>
              <a:pathLst>
                <a:path w="1116" h="524" extrusionOk="0">
                  <a:moveTo>
                    <a:pt x="650" y="306"/>
                  </a:moveTo>
                  <a:cubicBezTo>
                    <a:pt x="1116" y="0"/>
                    <a:pt x="1" y="524"/>
                    <a:pt x="650"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2" name="Google Shape;66462;p27"/>
            <p:cNvSpPr/>
            <p:nvPr/>
          </p:nvSpPr>
          <p:spPr>
            <a:xfrm>
              <a:off x="2122701" y="2631455"/>
              <a:ext cx="14705" cy="9515"/>
            </a:xfrm>
            <a:custGeom>
              <a:avLst/>
              <a:gdLst/>
              <a:ahLst/>
              <a:cxnLst/>
              <a:rect l="l" t="t" r="r" b="b"/>
              <a:pathLst>
                <a:path w="412" h="316" extrusionOk="0">
                  <a:moveTo>
                    <a:pt x="411" y="274"/>
                  </a:moveTo>
                  <a:lnTo>
                    <a:pt x="411" y="92"/>
                  </a:lnTo>
                  <a:cubicBezTo>
                    <a:pt x="219" y="92"/>
                    <a:pt x="182" y="18"/>
                    <a:pt x="26" y="1"/>
                  </a:cubicBezTo>
                  <a:cubicBezTo>
                    <a:pt x="46" y="143"/>
                    <a:pt x="0" y="315"/>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3" name="Google Shape;66463;p27"/>
            <p:cNvSpPr/>
            <p:nvPr/>
          </p:nvSpPr>
          <p:spPr>
            <a:xfrm>
              <a:off x="1855155" y="2636965"/>
              <a:ext cx="13884" cy="2740"/>
            </a:xfrm>
            <a:custGeom>
              <a:avLst/>
              <a:gdLst/>
              <a:ahLst/>
              <a:cxnLst/>
              <a:rect l="l" t="t" r="r" b="b"/>
              <a:pathLst>
                <a:path w="389" h="91" extrusionOk="0">
                  <a:moveTo>
                    <a:pt x="389" y="1"/>
                  </a:moveTo>
                  <a:cubicBezTo>
                    <a:pt x="238" y="20"/>
                    <a:pt x="6" y="2"/>
                    <a:pt x="1" y="91"/>
                  </a:cubicBezTo>
                  <a:cubicBezTo>
                    <a:pt x="152" y="71"/>
                    <a:pt x="382" y="87"/>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4" name="Google Shape;66464;p27"/>
            <p:cNvSpPr/>
            <p:nvPr/>
          </p:nvSpPr>
          <p:spPr>
            <a:xfrm>
              <a:off x="3944056" y="2633442"/>
              <a:ext cx="13991" cy="4306"/>
            </a:xfrm>
            <a:custGeom>
              <a:avLst/>
              <a:gdLst/>
              <a:ahLst/>
              <a:cxnLst/>
              <a:rect l="l" t="t" r="r" b="b"/>
              <a:pathLst>
                <a:path w="392" h="143" extrusionOk="0">
                  <a:moveTo>
                    <a:pt x="293" y="26"/>
                  </a:moveTo>
                  <a:cubicBezTo>
                    <a:pt x="242" y="0"/>
                    <a:pt x="1" y="68"/>
                    <a:pt x="100" y="118"/>
                  </a:cubicBezTo>
                  <a:cubicBezTo>
                    <a:pt x="155" y="142"/>
                    <a:pt x="391"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5" name="Google Shape;66465;p27"/>
            <p:cNvSpPr/>
            <p:nvPr/>
          </p:nvSpPr>
          <p:spPr>
            <a:xfrm>
              <a:off x="750350" y="2633442"/>
              <a:ext cx="13956" cy="4306"/>
            </a:xfrm>
            <a:custGeom>
              <a:avLst/>
              <a:gdLst/>
              <a:ahLst/>
              <a:cxnLst/>
              <a:rect l="l" t="t" r="r" b="b"/>
              <a:pathLst>
                <a:path w="391" h="143" extrusionOk="0">
                  <a:moveTo>
                    <a:pt x="293" y="26"/>
                  </a:moveTo>
                  <a:cubicBezTo>
                    <a:pt x="239" y="0"/>
                    <a:pt x="0" y="68"/>
                    <a:pt x="99" y="118"/>
                  </a:cubicBezTo>
                  <a:cubicBezTo>
                    <a:pt x="152" y="142"/>
                    <a:pt x="390"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6" name="Google Shape;66466;p27"/>
            <p:cNvSpPr/>
            <p:nvPr/>
          </p:nvSpPr>
          <p:spPr>
            <a:xfrm>
              <a:off x="6928108" y="2628715"/>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7" name="Google Shape;66467;p27"/>
            <p:cNvSpPr/>
            <p:nvPr/>
          </p:nvSpPr>
          <p:spPr>
            <a:xfrm>
              <a:off x="3101014" y="2625975"/>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8" name="Google Shape;66468;p27"/>
            <p:cNvSpPr/>
            <p:nvPr/>
          </p:nvSpPr>
          <p:spPr>
            <a:xfrm>
              <a:off x="2031473" y="2623416"/>
              <a:ext cx="34051" cy="8852"/>
            </a:xfrm>
            <a:custGeom>
              <a:avLst/>
              <a:gdLst/>
              <a:ahLst/>
              <a:cxnLst/>
              <a:rect l="l" t="t" r="r" b="b"/>
              <a:pathLst>
                <a:path w="954" h="294" extrusionOk="0">
                  <a:moveTo>
                    <a:pt x="75" y="176"/>
                  </a:moveTo>
                  <a:cubicBezTo>
                    <a:pt x="321" y="182"/>
                    <a:pt x="341" y="294"/>
                    <a:pt x="654" y="268"/>
                  </a:cubicBezTo>
                  <a:cubicBezTo>
                    <a:pt x="953" y="45"/>
                    <a:pt x="0" y="0"/>
                    <a:pt x="75"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9" name="Google Shape;66469;p27"/>
            <p:cNvSpPr/>
            <p:nvPr/>
          </p:nvSpPr>
          <p:spPr>
            <a:xfrm>
              <a:off x="3083739" y="2625223"/>
              <a:ext cx="13956" cy="4306"/>
            </a:xfrm>
            <a:custGeom>
              <a:avLst/>
              <a:gdLst/>
              <a:ahLst/>
              <a:cxnLst/>
              <a:rect l="l" t="t" r="r" b="b"/>
              <a:pathLst>
                <a:path w="391" h="143" extrusionOk="0">
                  <a:moveTo>
                    <a:pt x="290" y="25"/>
                  </a:moveTo>
                  <a:cubicBezTo>
                    <a:pt x="237" y="0"/>
                    <a:pt x="1" y="70"/>
                    <a:pt x="98" y="115"/>
                  </a:cubicBezTo>
                  <a:cubicBezTo>
                    <a:pt x="152" y="143"/>
                    <a:pt x="391"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0" name="Google Shape;66470;p27"/>
            <p:cNvSpPr/>
            <p:nvPr/>
          </p:nvSpPr>
          <p:spPr>
            <a:xfrm>
              <a:off x="2171849" y="2625975"/>
              <a:ext cx="13706" cy="2740"/>
            </a:xfrm>
            <a:custGeom>
              <a:avLst/>
              <a:gdLst/>
              <a:ahLst/>
              <a:cxnLst/>
              <a:rect l="l" t="t" r="r" b="b"/>
              <a:pathLst>
                <a:path w="384" h="91" extrusionOk="0">
                  <a:moveTo>
                    <a:pt x="384" y="0"/>
                  </a:moveTo>
                  <a:cubicBezTo>
                    <a:pt x="235" y="20"/>
                    <a:pt x="3" y="3"/>
                    <a:pt x="0" y="90"/>
                  </a:cubicBezTo>
                  <a:cubicBezTo>
                    <a:pt x="149" y="72"/>
                    <a:pt x="377" y="88"/>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1" name="Google Shape;66471;p27"/>
            <p:cNvSpPr/>
            <p:nvPr/>
          </p:nvSpPr>
          <p:spPr>
            <a:xfrm>
              <a:off x="2027225" y="3293060"/>
              <a:ext cx="50683" cy="16440"/>
            </a:xfrm>
            <a:custGeom>
              <a:avLst/>
              <a:gdLst/>
              <a:ahLst/>
              <a:cxnLst/>
              <a:rect l="l" t="t" r="r" b="b"/>
              <a:pathLst>
                <a:path w="1420" h="546" extrusionOk="0">
                  <a:moveTo>
                    <a:pt x="194" y="545"/>
                  </a:moveTo>
                  <a:cubicBezTo>
                    <a:pt x="1419" y="480"/>
                    <a:pt x="207" y="1"/>
                    <a:pt x="0" y="272"/>
                  </a:cubicBezTo>
                  <a:cubicBezTo>
                    <a:pt x="226" y="289"/>
                    <a:pt x="211" y="419"/>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2" name="Google Shape;66472;p27"/>
            <p:cNvSpPr/>
            <p:nvPr/>
          </p:nvSpPr>
          <p:spPr>
            <a:xfrm>
              <a:off x="8717625" y="3003265"/>
              <a:ext cx="34479" cy="10960"/>
            </a:xfrm>
            <a:custGeom>
              <a:avLst/>
              <a:gdLst/>
              <a:ahLst/>
              <a:cxnLst/>
              <a:rect l="l" t="t" r="r" b="b"/>
              <a:pathLst>
                <a:path w="966" h="364" extrusionOk="0">
                  <a:moveTo>
                    <a:pt x="965" y="363"/>
                  </a:moveTo>
                  <a:cubicBezTo>
                    <a:pt x="897" y="123"/>
                    <a:pt x="459" y="58"/>
                    <a:pt x="0" y="0"/>
                  </a:cubicBezTo>
                  <a:cubicBezTo>
                    <a:pt x="79" y="237"/>
                    <a:pt x="601" y="263"/>
                    <a:pt x="965"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3" name="Google Shape;66473;p27"/>
            <p:cNvSpPr/>
            <p:nvPr/>
          </p:nvSpPr>
          <p:spPr>
            <a:xfrm>
              <a:off x="9040779" y="2776367"/>
              <a:ext cx="36799" cy="16320"/>
            </a:xfrm>
            <a:custGeom>
              <a:avLst/>
              <a:gdLst/>
              <a:ahLst/>
              <a:cxnLst/>
              <a:rect l="l" t="t" r="r" b="b"/>
              <a:pathLst>
                <a:path w="1031" h="542" extrusionOk="0">
                  <a:moveTo>
                    <a:pt x="203" y="455"/>
                  </a:moveTo>
                  <a:cubicBezTo>
                    <a:pt x="791" y="541"/>
                    <a:pt x="1030" y="10"/>
                    <a:pt x="781" y="1"/>
                  </a:cubicBezTo>
                  <a:cubicBezTo>
                    <a:pt x="609" y="161"/>
                    <a:pt x="0" y="116"/>
                    <a:pt x="20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4" name="Google Shape;66474;p27"/>
            <p:cNvSpPr/>
            <p:nvPr/>
          </p:nvSpPr>
          <p:spPr>
            <a:xfrm>
              <a:off x="780616" y="2703987"/>
              <a:ext cx="35264" cy="10087"/>
            </a:xfrm>
            <a:custGeom>
              <a:avLst/>
              <a:gdLst/>
              <a:ahLst/>
              <a:cxnLst/>
              <a:rect l="l" t="t" r="r" b="b"/>
              <a:pathLst>
                <a:path w="988" h="335" extrusionOk="0">
                  <a:moveTo>
                    <a:pt x="409" y="315"/>
                  </a:moveTo>
                  <a:cubicBezTo>
                    <a:pt x="487" y="159"/>
                    <a:pt x="658" y="334"/>
                    <a:pt x="987" y="315"/>
                  </a:cubicBezTo>
                  <a:lnTo>
                    <a:pt x="987" y="41"/>
                  </a:lnTo>
                  <a:cubicBezTo>
                    <a:pt x="613" y="0"/>
                    <a:pt x="1" y="287"/>
                    <a:pt x="409" y="3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5" name="Google Shape;66475;p27"/>
            <p:cNvSpPr/>
            <p:nvPr/>
          </p:nvSpPr>
          <p:spPr>
            <a:xfrm>
              <a:off x="754097" y="2640397"/>
              <a:ext cx="37656" cy="11111"/>
            </a:xfrm>
            <a:custGeom>
              <a:avLst/>
              <a:gdLst/>
              <a:ahLst/>
              <a:cxnLst/>
              <a:rect l="l" t="t" r="r" b="b"/>
              <a:pathLst>
                <a:path w="1055" h="369" extrusionOk="0">
                  <a:moveTo>
                    <a:pt x="960" y="248"/>
                  </a:moveTo>
                  <a:cubicBezTo>
                    <a:pt x="574" y="247"/>
                    <a:pt x="715" y="0"/>
                    <a:pt x="188" y="68"/>
                  </a:cubicBezTo>
                  <a:cubicBezTo>
                    <a:pt x="1" y="287"/>
                    <a:pt x="1054" y="368"/>
                    <a:pt x="960" y="24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6" name="Google Shape;66476;p27"/>
            <p:cNvSpPr/>
            <p:nvPr/>
          </p:nvSpPr>
          <p:spPr>
            <a:xfrm>
              <a:off x="8724086" y="4228682"/>
              <a:ext cx="13777" cy="6805"/>
            </a:xfrm>
            <a:custGeom>
              <a:avLst/>
              <a:gdLst/>
              <a:ahLst/>
              <a:cxnLst/>
              <a:rect l="l" t="t" r="r" b="b"/>
              <a:pathLst>
                <a:path w="386" h="226" extrusionOk="0">
                  <a:moveTo>
                    <a:pt x="386" y="110"/>
                  </a:moveTo>
                  <a:cubicBezTo>
                    <a:pt x="344" y="1"/>
                    <a:pt x="173" y="54"/>
                    <a:pt x="1" y="110"/>
                  </a:cubicBezTo>
                  <a:cubicBezTo>
                    <a:pt x="2" y="203"/>
                    <a:pt x="338" y="225"/>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7" name="Google Shape;66477;p27"/>
            <p:cNvSpPr/>
            <p:nvPr/>
          </p:nvSpPr>
          <p:spPr>
            <a:xfrm>
              <a:off x="8121679" y="4231302"/>
              <a:ext cx="14063" cy="4246"/>
            </a:xfrm>
            <a:custGeom>
              <a:avLst/>
              <a:gdLst/>
              <a:ahLst/>
              <a:cxnLst/>
              <a:rect l="l" t="t" r="r" b="b"/>
              <a:pathLst>
                <a:path w="394" h="141" extrusionOk="0">
                  <a:moveTo>
                    <a:pt x="100" y="116"/>
                  </a:moveTo>
                  <a:cubicBezTo>
                    <a:pt x="154" y="141"/>
                    <a:pt x="394" y="72"/>
                    <a:pt x="292" y="25"/>
                  </a:cubicBezTo>
                  <a:cubicBezTo>
                    <a:pt x="242" y="0"/>
                    <a:pt x="1" y="67"/>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8" name="Google Shape;66478;p27"/>
            <p:cNvSpPr/>
            <p:nvPr/>
          </p:nvSpPr>
          <p:spPr>
            <a:xfrm>
              <a:off x="3299282" y="4229315"/>
              <a:ext cx="21630" cy="6353"/>
            </a:xfrm>
            <a:custGeom>
              <a:avLst/>
              <a:gdLst/>
              <a:ahLst/>
              <a:cxnLst/>
              <a:rect l="l" t="t" r="r" b="b"/>
              <a:pathLst>
                <a:path w="606" h="211" extrusionOk="0">
                  <a:moveTo>
                    <a:pt x="606" y="1"/>
                  </a:moveTo>
                  <a:lnTo>
                    <a:pt x="26" y="1"/>
                  </a:lnTo>
                  <a:cubicBezTo>
                    <a:pt x="0" y="163"/>
                    <a:pt x="219" y="211"/>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9" name="Google Shape;66479;p27"/>
            <p:cNvSpPr/>
            <p:nvPr/>
          </p:nvSpPr>
          <p:spPr>
            <a:xfrm>
              <a:off x="168430" y="4229134"/>
              <a:ext cx="23950" cy="6022"/>
            </a:xfrm>
            <a:custGeom>
              <a:avLst/>
              <a:gdLst/>
              <a:ahLst/>
              <a:cxnLst/>
              <a:rect l="l" t="t" r="r" b="b"/>
              <a:pathLst>
                <a:path w="671" h="200" extrusionOk="0">
                  <a:moveTo>
                    <a:pt x="580" y="7"/>
                  </a:moveTo>
                  <a:cubicBezTo>
                    <a:pt x="247" y="0"/>
                    <a:pt x="84" y="76"/>
                    <a:pt x="0" y="188"/>
                  </a:cubicBezTo>
                  <a:cubicBezTo>
                    <a:pt x="302" y="178"/>
                    <a:pt x="670" y="200"/>
                    <a:pt x="580" y="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0" name="Google Shape;66480;p27"/>
            <p:cNvSpPr/>
            <p:nvPr/>
          </p:nvSpPr>
          <p:spPr>
            <a:xfrm>
              <a:off x="2725286" y="4228532"/>
              <a:ext cx="14134" cy="4276"/>
            </a:xfrm>
            <a:custGeom>
              <a:avLst/>
              <a:gdLst/>
              <a:ahLst/>
              <a:cxnLst/>
              <a:rect l="l" t="t" r="r" b="b"/>
              <a:pathLst>
                <a:path w="396" h="142" extrusionOk="0">
                  <a:moveTo>
                    <a:pt x="293" y="27"/>
                  </a:moveTo>
                  <a:cubicBezTo>
                    <a:pt x="242" y="1"/>
                    <a:pt x="0" y="70"/>
                    <a:pt x="103" y="117"/>
                  </a:cubicBezTo>
                  <a:cubicBezTo>
                    <a:pt x="156" y="142"/>
                    <a:pt x="396" y="71"/>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1" name="Google Shape;66481;p27"/>
            <p:cNvSpPr/>
            <p:nvPr/>
          </p:nvSpPr>
          <p:spPr>
            <a:xfrm>
              <a:off x="6944704" y="4225792"/>
              <a:ext cx="14134" cy="4276"/>
            </a:xfrm>
            <a:custGeom>
              <a:avLst/>
              <a:gdLst/>
              <a:ahLst/>
              <a:cxnLst/>
              <a:rect l="l" t="t" r="r" b="b"/>
              <a:pathLst>
                <a:path w="396" h="142" extrusionOk="0">
                  <a:moveTo>
                    <a:pt x="99" y="118"/>
                  </a:moveTo>
                  <a:cubicBezTo>
                    <a:pt x="155" y="141"/>
                    <a:pt x="396" y="73"/>
                    <a:pt x="293" y="25"/>
                  </a:cubicBezTo>
                  <a:cubicBezTo>
                    <a:pt x="239" y="0"/>
                    <a:pt x="0" y="69"/>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2" name="Google Shape;66482;p27"/>
            <p:cNvSpPr/>
            <p:nvPr/>
          </p:nvSpPr>
          <p:spPr>
            <a:xfrm>
              <a:off x="5251376" y="4225792"/>
              <a:ext cx="14099" cy="4276"/>
            </a:xfrm>
            <a:custGeom>
              <a:avLst/>
              <a:gdLst/>
              <a:ahLst/>
              <a:cxnLst/>
              <a:rect l="l" t="t" r="r" b="b"/>
              <a:pathLst>
                <a:path w="395" h="142" extrusionOk="0">
                  <a:moveTo>
                    <a:pt x="294" y="25"/>
                  </a:moveTo>
                  <a:cubicBezTo>
                    <a:pt x="241" y="0"/>
                    <a:pt x="1" y="69"/>
                    <a:pt x="102" y="118"/>
                  </a:cubicBezTo>
                  <a:cubicBezTo>
                    <a:pt x="155" y="141"/>
                    <a:pt x="395"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3" name="Google Shape;66483;p27"/>
            <p:cNvSpPr/>
            <p:nvPr/>
          </p:nvSpPr>
          <p:spPr>
            <a:xfrm>
              <a:off x="1882281" y="4212845"/>
              <a:ext cx="39797" cy="13670"/>
            </a:xfrm>
            <a:custGeom>
              <a:avLst/>
              <a:gdLst/>
              <a:ahLst/>
              <a:cxnLst/>
              <a:rect l="l" t="t" r="r" b="b"/>
              <a:pathLst>
                <a:path w="1115" h="454" extrusionOk="0">
                  <a:moveTo>
                    <a:pt x="579" y="1"/>
                  </a:moveTo>
                  <a:cubicBezTo>
                    <a:pt x="405" y="161"/>
                    <a:pt x="112" y="266"/>
                    <a:pt x="1" y="454"/>
                  </a:cubicBezTo>
                  <a:cubicBezTo>
                    <a:pt x="388" y="449"/>
                    <a:pt x="1114" y="142"/>
                    <a:pt x="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4" name="Google Shape;66484;p27"/>
            <p:cNvSpPr/>
            <p:nvPr/>
          </p:nvSpPr>
          <p:spPr>
            <a:xfrm>
              <a:off x="1720382" y="4223022"/>
              <a:ext cx="14170" cy="4336"/>
            </a:xfrm>
            <a:custGeom>
              <a:avLst/>
              <a:gdLst/>
              <a:ahLst/>
              <a:cxnLst/>
              <a:rect l="l" t="t" r="r" b="b"/>
              <a:pathLst>
                <a:path w="397" h="144" extrusionOk="0">
                  <a:moveTo>
                    <a:pt x="101" y="117"/>
                  </a:moveTo>
                  <a:cubicBezTo>
                    <a:pt x="155" y="143"/>
                    <a:pt x="396" y="74"/>
                    <a:pt x="292" y="27"/>
                  </a:cubicBezTo>
                  <a:cubicBezTo>
                    <a:pt x="241" y="1"/>
                    <a:pt x="1"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5" name="Google Shape;66485;p27"/>
            <p:cNvSpPr/>
            <p:nvPr/>
          </p:nvSpPr>
          <p:spPr>
            <a:xfrm>
              <a:off x="1142210" y="4220312"/>
              <a:ext cx="14134" cy="4276"/>
            </a:xfrm>
            <a:custGeom>
              <a:avLst/>
              <a:gdLst/>
              <a:ahLst/>
              <a:cxnLst/>
              <a:rect l="l" t="t" r="r" b="b"/>
              <a:pathLst>
                <a:path w="396" h="142" extrusionOk="0">
                  <a:moveTo>
                    <a:pt x="102" y="117"/>
                  </a:moveTo>
                  <a:cubicBezTo>
                    <a:pt x="153" y="142"/>
                    <a:pt x="396" y="73"/>
                    <a:pt x="291" y="27"/>
                  </a:cubicBezTo>
                  <a:cubicBezTo>
                    <a:pt x="240" y="1"/>
                    <a:pt x="0" y="70"/>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6" name="Google Shape;66486;p27"/>
            <p:cNvSpPr/>
            <p:nvPr/>
          </p:nvSpPr>
          <p:spPr>
            <a:xfrm>
              <a:off x="2787390" y="4217572"/>
              <a:ext cx="13884" cy="4276"/>
            </a:xfrm>
            <a:custGeom>
              <a:avLst/>
              <a:gdLst/>
              <a:ahLst/>
              <a:cxnLst/>
              <a:rect l="l" t="t" r="r" b="b"/>
              <a:pathLst>
                <a:path w="389" h="142" extrusionOk="0">
                  <a:moveTo>
                    <a:pt x="98" y="117"/>
                  </a:moveTo>
                  <a:cubicBezTo>
                    <a:pt x="150" y="141"/>
                    <a:pt x="388" y="72"/>
                    <a:pt x="291" y="25"/>
                  </a:cubicBezTo>
                  <a:cubicBezTo>
                    <a:pt x="237" y="0"/>
                    <a:pt x="0" y="70"/>
                    <a:pt x="98"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7" name="Google Shape;66487;p27"/>
            <p:cNvSpPr/>
            <p:nvPr/>
          </p:nvSpPr>
          <p:spPr>
            <a:xfrm>
              <a:off x="2921663" y="4212845"/>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8" name="Google Shape;66488;p27"/>
            <p:cNvSpPr/>
            <p:nvPr/>
          </p:nvSpPr>
          <p:spPr>
            <a:xfrm>
              <a:off x="6610914" y="4209774"/>
              <a:ext cx="6996" cy="6203"/>
            </a:xfrm>
            <a:custGeom>
              <a:avLst/>
              <a:gdLst/>
              <a:ahLst/>
              <a:cxnLst/>
              <a:rect l="l" t="t" r="r" b="b"/>
              <a:pathLst>
                <a:path w="196" h="206" extrusionOk="0">
                  <a:moveTo>
                    <a:pt x="195" y="103"/>
                  </a:moveTo>
                  <a:cubicBezTo>
                    <a:pt x="195" y="53"/>
                    <a:pt x="39" y="1"/>
                    <a:pt x="3" y="103"/>
                  </a:cubicBezTo>
                  <a:cubicBezTo>
                    <a:pt x="1" y="154"/>
                    <a:pt x="160"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9" name="Google Shape;66489;p27"/>
            <p:cNvSpPr/>
            <p:nvPr/>
          </p:nvSpPr>
          <p:spPr>
            <a:xfrm>
              <a:off x="4277596" y="4209774"/>
              <a:ext cx="6889" cy="6203"/>
            </a:xfrm>
            <a:custGeom>
              <a:avLst/>
              <a:gdLst/>
              <a:ahLst/>
              <a:cxnLst/>
              <a:rect l="l" t="t" r="r" b="b"/>
              <a:pathLst>
                <a:path w="193" h="206" extrusionOk="0">
                  <a:moveTo>
                    <a:pt x="193" y="103"/>
                  </a:moveTo>
                  <a:cubicBezTo>
                    <a:pt x="193" y="53"/>
                    <a:pt x="39" y="1"/>
                    <a:pt x="1" y="103"/>
                  </a:cubicBezTo>
                  <a:cubicBezTo>
                    <a:pt x="1" y="154"/>
                    <a:pt x="156"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0" name="Google Shape;66490;p27"/>
            <p:cNvSpPr/>
            <p:nvPr/>
          </p:nvSpPr>
          <p:spPr>
            <a:xfrm>
              <a:off x="591664" y="4212062"/>
              <a:ext cx="13991" cy="4306"/>
            </a:xfrm>
            <a:custGeom>
              <a:avLst/>
              <a:gdLst/>
              <a:ahLst/>
              <a:cxnLst/>
              <a:rect l="l" t="t" r="r" b="b"/>
              <a:pathLst>
                <a:path w="392" h="143" extrusionOk="0">
                  <a:moveTo>
                    <a:pt x="293" y="27"/>
                  </a:moveTo>
                  <a:cubicBezTo>
                    <a:pt x="238" y="1"/>
                    <a:pt x="0" y="70"/>
                    <a:pt x="99" y="117"/>
                  </a:cubicBezTo>
                  <a:cubicBezTo>
                    <a:pt x="152" y="143"/>
                    <a:pt x="392" y="75"/>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1" name="Google Shape;66491;p27"/>
            <p:cNvSpPr/>
            <p:nvPr/>
          </p:nvSpPr>
          <p:spPr>
            <a:xfrm>
              <a:off x="5530380" y="4204686"/>
              <a:ext cx="20666" cy="8190"/>
            </a:xfrm>
            <a:custGeom>
              <a:avLst/>
              <a:gdLst/>
              <a:ahLst/>
              <a:cxnLst/>
              <a:rect l="l" t="t" r="r" b="b"/>
              <a:pathLst>
                <a:path w="579" h="272" extrusionOk="0">
                  <a:moveTo>
                    <a:pt x="578" y="92"/>
                  </a:moveTo>
                  <a:cubicBezTo>
                    <a:pt x="385" y="92"/>
                    <a:pt x="349" y="17"/>
                    <a:pt x="193" y="0"/>
                  </a:cubicBezTo>
                  <a:cubicBezTo>
                    <a:pt x="193" y="92"/>
                    <a:pt x="35" y="107"/>
                    <a:pt x="0" y="180"/>
                  </a:cubicBezTo>
                  <a:cubicBezTo>
                    <a:pt x="193" y="180"/>
                    <a:pt x="230" y="255"/>
                    <a:pt x="386" y="272"/>
                  </a:cubicBezTo>
                  <a:cubicBezTo>
                    <a:pt x="385" y="183"/>
                    <a:pt x="540" y="165"/>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2" name="Google Shape;66492;p27"/>
            <p:cNvSpPr/>
            <p:nvPr/>
          </p:nvSpPr>
          <p:spPr>
            <a:xfrm>
              <a:off x="4899633" y="4204294"/>
              <a:ext cx="33480" cy="15778"/>
            </a:xfrm>
            <a:custGeom>
              <a:avLst/>
              <a:gdLst/>
              <a:ahLst/>
              <a:cxnLst/>
              <a:rect l="l" t="t" r="r" b="b"/>
              <a:pathLst>
                <a:path w="938" h="524" extrusionOk="0">
                  <a:moveTo>
                    <a:pt x="893" y="196"/>
                  </a:moveTo>
                  <a:cubicBezTo>
                    <a:pt x="938" y="139"/>
                    <a:pt x="601" y="0"/>
                    <a:pt x="509" y="15"/>
                  </a:cubicBezTo>
                  <a:cubicBezTo>
                    <a:pt x="0" y="86"/>
                    <a:pt x="632" y="524"/>
                    <a:pt x="893" y="1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3" name="Google Shape;66493;p27"/>
            <p:cNvSpPr/>
            <p:nvPr/>
          </p:nvSpPr>
          <p:spPr>
            <a:xfrm>
              <a:off x="471275" y="4195864"/>
              <a:ext cx="40333" cy="14754"/>
            </a:xfrm>
            <a:custGeom>
              <a:avLst/>
              <a:gdLst/>
              <a:ahLst/>
              <a:cxnLst/>
              <a:rect l="l" t="t" r="r" b="b"/>
              <a:pathLst>
                <a:path w="1130" h="490" extrusionOk="0">
                  <a:moveTo>
                    <a:pt x="770" y="385"/>
                  </a:moveTo>
                  <a:cubicBezTo>
                    <a:pt x="1129" y="81"/>
                    <a:pt x="78" y="1"/>
                    <a:pt x="0" y="202"/>
                  </a:cubicBezTo>
                  <a:cubicBezTo>
                    <a:pt x="302" y="242"/>
                    <a:pt x="165" y="489"/>
                    <a:pt x="770" y="38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4" name="Google Shape;66494;p27"/>
            <p:cNvSpPr/>
            <p:nvPr/>
          </p:nvSpPr>
          <p:spPr>
            <a:xfrm>
              <a:off x="877448" y="4185507"/>
              <a:ext cx="50398" cy="17464"/>
            </a:xfrm>
            <a:custGeom>
              <a:avLst/>
              <a:gdLst/>
              <a:ahLst/>
              <a:cxnLst/>
              <a:rect l="l" t="t" r="r" b="b"/>
              <a:pathLst>
                <a:path w="1412" h="580" extrusionOk="0">
                  <a:moveTo>
                    <a:pt x="1157" y="546"/>
                  </a:moveTo>
                  <a:cubicBezTo>
                    <a:pt x="1318" y="441"/>
                    <a:pt x="1411" y="302"/>
                    <a:pt x="1348" y="92"/>
                  </a:cubicBezTo>
                  <a:cubicBezTo>
                    <a:pt x="721" y="144"/>
                    <a:pt x="450" y="32"/>
                    <a:pt x="0" y="0"/>
                  </a:cubicBezTo>
                  <a:cubicBezTo>
                    <a:pt x="226" y="256"/>
                    <a:pt x="311" y="580"/>
                    <a:pt x="1157"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5" name="Google Shape;66495;p27"/>
            <p:cNvSpPr/>
            <p:nvPr/>
          </p:nvSpPr>
          <p:spPr>
            <a:xfrm>
              <a:off x="1244325" y="4182797"/>
              <a:ext cx="72027" cy="13941"/>
            </a:xfrm>
            <a:custGeom>
              <a:avLst/>
              <a:gdLst/>
              <a:ahLst/>
              <a:cxnLst/>
              <a:rect l="l" t="t" r="r" b="b"/>
              <a:pathLst>
                <a:path w="2018" h="463" extrusionOk="0">
                  <a:moveTo>
                    <a:pt x="713" y="454"/>
                  </a:moveTo>
                  <a:cubicBezTo>
                    <a:pt x="657" y="124"/>
                    <a:pt x="2017" y="462"/>
                    <a:pt x="1677" y="0"/>
                  </a:cubicBezTo>
                  <a:cubicBezTo>
                    <a:pt x="1136" y="50"/>
                    <a:pt x="675" y="135"/>
                    <a:pt x="132" y="182"/>
                  </a:cubicBezTo>
                  <a:cubicBezTo>
                    <a:pt x="1" y="427"/>
                    <a:pt x="532" y="358"/>
                    <a:pt x="713"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6" name="Google Shape;66496;p27"/>
            <p:cNvSpPr/>
            <p:nvPr/>
          </p:nvSpPr>
          <p:spPr>
            <a:xfrm>
              <a:off x="6745044" y="4190204"/>
              <a:ext cx="14027" cy="4276"/>
            </a:xfrm>
            <a:custGeom>
              <a:avLst/>
              <a:gdLst/>
              <a:ahLst/>
              <a:cxnLst/>
              <a:rect l="l" t="t" r="r" b="b"/>
              <a:pathLst>
                <a:path w="393" h="142" extrusionOk="0">
                  <a:moveTo>
                    <a:pt x="99" y="117"/>
                  </a:moveTo>
                  <a:cubicBezTo>
                    <a:pt x="155" y="142"/>
                    <a:pt x="392" y="73"/>
                    <a:pt x="292" y="27"/>
                  </a:cubicBezTo>
                  <a:cubicBezTo>
                    <a:pt x="242" y="1"/>
                    <a:pt x="1"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7" name="Google Shape;66497;p27"/>
            <p:cNvSpPr/>
            <p:nvPr/>
          </p:nvSpPr>
          <p:spPr>
            <a:xfrm>
              <a:off x="6665987" y="4185507"/>
              <a:ext cx="13884" cy="5540"/>
            </a:xfrm>
            <a:custGeom>
              <a:avLst/>
              <a:gdLst/>
              <a:ahLst/>
              <a:cxnLst/>
              <a:rect l="l" t="t" r="r" b="b"/>
              <a:pathLst>
                <a:path w="389" h="184" extrusionOk="0">
                  <a:moveTo>
                    <a:pt x="1" y="183"/>
                  </a:moveTo>
                  <a:lnTo>
                    <a:pt x="388" y="183"/>
                  </a:lnTo>
                  <a:lnTo>
                    <a:pt x="388"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8" name="Google Shape;66498;p27"/>
            <p:cNvSpPr/>
            <p:nvPr/>
          </p:nvSpPr>
          <p:spPr>
            <a:xfrm>
              <a:off x="5289353" y="4184965"/>
              <a:ext cx="13813" cy="6775"/>
            </a:xfrm>
            <a:custGeom>
              <a:avLst/>
              <a:gdLst/>
              <a:ahLst/>
              <a:cxnLst/>
              <a:rect l="l" t="t" r="r" b="b"/>
              <a:pathLst>
                <a:path w="387" h="225" extrusionOk="0">
                  <a:moveTo>
                    <a:pt x="387" y="110"/>
                  </a:moveTo>
                  <a:cubicBezTo>
                    <a:pt x="346" y="0"/>
                    <a:pt x="174" y="55"/>
                    <a:pt x="1" y="110"/>
                  </a:cubicBezTo>
                  <a:cubicBezTo>
                    <a:pt x="6" y="201"/>
                    <a:pt x="341" y="225"/>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9" name="Google Shape;66499;p27"/>
            <p:cNvSpPr/>
            <p:nvPr/>
          </p:nvSpPr>
          <p:spPr>
            <a:xfrm>
              <a:off x="8061217" y="4174607"/>
              <a:ext cx="44687" cy="16440"/>
            </a:xfrm>
            <a:custGeom>
              <a:avLst/>
              <a:gdLst/>
              <a:ahLst/>
              <a:cxnLst/>
              <a:rect l="l" t="t" r="r" b="b"/>
              <a:pathLst>
                <a:path w="1252" h="546" extrusionOk="0">
                  <a:moveTo>
                    <a:pt x="638" y="1"/>
                  </a:moveTo>
                  <a:cubicBezTo>
                    <a:pt x="615" y="172"/>
                    <a:pt x="1" y="63"/>
                    <a:pt x="59" y="272"/>
                  </a:cubicBezTo>
                  <a:cubicBezTo>
                    <a:pt x="396" y="545"/>
                    <a:pt x="1251" y="142"/>
                    <a:pt x="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0" name="Google Shape;66500;p27"/>
            <p:cNvSpPr/>
            <p:nvPr/>
          </p:nvSpPr>
          <p:spPr>
            <a:xfrm>
              <a:off x="6738263" y="4182074"/>
              <a:ext cx="13956" cy="4246"/>
            </a:xfrm>
            <a:custGeom>
              <a:avLst/>
              <a:gdLst/>
              <a:ahLst/>
              <a:cxnLst/>
              <a:rect l="l" t="t" r="r" b="b"/>
              <a:pathLst>
                <a:path w="391" h="141" extrusionOk="0">
                  <a:moveTo>
                    <a:pt x="289" y="24"/>
                  </a:moveTo>
                  <a:cubicBezTo>
                    <a:pt x="238" y="1"/>
                    <a:pt x="0" y="69"/>
                    <a:pt x="99" y="114"/>
                  </a:cubicBezTo>
                  <a:cubicBezTo>
                    <a:pt x="150" y="140"/>
                    <a:pt x="390" y="73"/>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1" name="Google Shape;66501;p27"/>
            <p:cNvSpPr/>
            <p:nvPr/>
          </p:nvSpPr>
          <p:spPr>
            <a:xfrm>
              <a:off x="9130223" y="4177377"/>
              <a:ext cx="13777" cy="5450"/>
            </a:xfrm>
            <a:custGeom>
              <a:avLst/>
              <a:gdLst/>
              <a:ahLst/>
              <a:cxnLst/>
              <a:rect l="l" t="t" r="r" b="b"/>
              <a:pathLst>
                <a:path w="386" h="181" extrusionOk="0">
                  <a:moveTo>
                    <a:pt x="386" y="0"/>
                  </a:moveTo>
                  <a:lnTo>
                    <a:pt x="0" y="0"/>
                  </a:lnTo>
                  <a:lnTo>
                    <a:pt x="0" y="180"/>
                  </a:lnTo>
                  <a:lnTo>
                    <a:pt x="386" y="18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2" name="Google Shape;66502;p27"/>
            <p:cNvSpPr/>
            <p:nvPr/>
          </p:nvSpPr>
          <p:spPr>
            <a:xfrm>
              <a:off x="5896614" y="4167472"/>
              <a:ext cx="22165" cy="16199"/>
            </a:xfrm>
            <a:custGeom>
              <a:avLst/>
              <a:gdLst/>
              <a:ahLst/>
              <a:cxnLst/>
              <a:rect l="l" t="t" r="r" b="b"/>
              <a:pathLst>
                <a:path w="621" h="538" extrusionOk="0">
                  <a:moveTo>
                    <a:pt x="345" y="509"/>
                  </a:moveTo>
                  <a:cubicBezTo>
                    <a:pt x="404" y="388"/>
                    <a:pt x="620" y="336"/>
                    <a:pt x="537" y="146"/>
                  </a:cubicBezTo>
                  <a:cubicBezTo>
                    <a:pt x="0" y="0"/>
                    <a:pt x="4" y="538"/>
                    <a:pt x="345" y="5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3" name="Google Shape;66503;p27"/>
            <p:cNvSpPr/>
            <p:nvPr/>
          </p:nvSpPr>
          <p:spPr>
            <a:xfrm>
              <a:off x="5464814" y="4176564"/>
              <a:ext cx="14134" cy="4276"/>
            </a:xfrm>
            <a:custGeom>
              <a:avLst/>
              <a:gdLst/>
              <a:ahLst/>
              <a:cxnLst/>
              <a:rect l="l" t="t" r="r" b="b"/>
              <a:pathLst>
                <a:path w="396" h="142" extrusionOk="0">
                  <a:moveTo>
                    <a:pt x="293" y="27"/>
                  </a:moveTo>
                  <a:cubicBezTo>
                    <a:pt x="239" y="1"/>
                    <a:pt x="0" y="70"/>
                    <a:pt x="101" y="118"/>
                  </a:cubicBezTo>
                  <a:cubicBezTo>
                    <a:pt x="151" y="142"/>
                    <a:pt x="396" y="73"/>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4" name="Google Shape;66504;p27"/>
            <p:cNvSpPr/>
            <p:nvPr/>
          </p:nvSpPr>
          <p:spPr>
            <a:xfrm>
              <a:off x="2591620" y="4167472"/>
              <a:ext cx="47792" cy="17434"/>
            </a:xfrm>
            <a:custGeom>
              <a:avLst/>
              <a:gdLst/>
              <a:ahLst/>
              <a:cxnLst/>
              <a:rect l="l" t="t" r="r" b="b"/>
              <a:pathLst>
                <a:path w="1339" h="579" extrusionOk="0">
                  <a:moveTo>
                    <a:pt x="182" y="329"/>
                  </a:moveTo>
                  <a:cubicBezTo>
                    <a:pt x="479" y="578"/>
                    <a:pt x="1315" y="324"/>
                    <a:pt x="1338" y="146"/>
                  </a:cubicBezTo>
                  <a:cubicBezTo>
                    <a:pt x="943" y="201"/>
                    <a:pt x="0" y="0"/>
                    <a:pt x="182" y="3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5" name="Google Shape;66505;p27"/>
            <p:cNvSpPr/>
            <p:nvPr/>
          </p:nvSpPr>
          <p:spPr>
            <a:xfrm>
              <a:off x="1494988" y="4162444"/>
              <a:ext cx="26484" cy="12195"/>
            </a:xfrm>
            <a:custGeom>
              <a:avLst/>
              <a:gdLst/>
              <a:ahLst/>
              <a:cxnLst/>
              <a:rect l="l" t="t" r="r" b="b"/>
              <a:pathLst>
                <a:path w="742" h="405" extrusionOk="0">
                  <a:moveTo>
                    <a:pt x="438" y="405"/>
                  </a:moveTo>
                  <a:cubicBezTo>
                    <a:pt x="742" y="269"/>
                    <a:pt x="652" y="0"/>
                    <a:pt x="53" y="41"/>
                  </a:cubicBezTo>
                  <a:cubicBezTo>
                    <a:pt x="0" y="248"/>
                    <a:pt x="100" y="381"/>
                    <a:pt x="438"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6" name="Google Shape;66506;p27"/>
            <p:cNvSpPr/>
            <p:nvPr/>
          </p:nvSpPr>
          <p:spPr>
            <a:xfrm>
              <a:off x="8940771" y="4168405"/>
              <a:ext cx="14063" cy="4276"/>
            </a:xfrm>
            <a:custGeom>
              <a:avLst/>
              <a:gdLst/>
              <a:ahLst/>
              <a:cxnLst/>
              <a:rect l="l" t="t" r="r" b="b"/>
              <a:pathLst>
                <a:path w="394" h="142" extrusionOk="0">
                  <a:moveTo>
                    <a:pt x="100" y="115"/>
                  </a:moveTo>
                  <a:cubicBezTo>
                    <a:pt x="154" y="141"/>
                    <a:pt x="394" y="72"/>
                    <a:pt x="295" y="25"/>
                  </a:cubicBezTo>
                  <a:cubicBezTo>
                    <a:pt x="242" y="0"/>
                    <a:pt x="1" y="67"/>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7" name="Google Shape;66507;p27"/>
            <p:cNvSpPr/>
            <p:nvPr/>
          </p:nvSpPr>
          <p:spPr>
            <a:xfrm>
              <a:off x="8995808" y="4165665"/>
              <a:ext cx="14063" cy="4276"/>
            </a:xfrm>
            <a:custGeom>
              <a:avLst/>
              <a:gdLst/>
              <a:ahLst/>
              <a:cxnLst/>
              <a:rect l="l" t="t" r="r" b="b"/>
              <a:pathLst>
                <a:path w="394" h="142" extrusionOk="0">
                  <a:moveTo>
                    <a:pt x="294" y="25"/>
                  </a:moveTo>
                  <a:cubicBezTo>
                    <a:pt x="239" y="0"/>
                    <a:pt x="1" y="69"/>
                    <a:pt x="100" y="116"/>
                  </a:cubicBezTo>
                  <a:cubicBezTo>
                    <a:pt x="155"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8" name="Google Shape;66508;p27"/>
            <p:cNvSpPr/>
            <p:nvPr/>
          </p:nvSpPr>
          <p:spPr>
            <a:xfrm>
              <a:off x="6961944" y="4156030"/>
              <a:ext cx="26591" cy="15326"/>
            </a:xfrm>
            <a:custGeom>
              <a:avLst/>
              <a:gdLst/>
              <a:ahLst/>
              <a:cxnLst/>
              <a:rect l="l" t="t" r="r" b="b"/>
              <a:pathLst>
                <a:path w="745" h="509" extrusionOk="0">
                  <a:moveTo>
                    <a:pt x="0" y="436"/>
                  </a:moveTo>
                  <a:cubicBezTo>
                    <a:pt x="744" y="508"/>
                    <a:pt x="744" y="0"/>
                    <a:pt x="0"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9" name="Google Shape;66509;p27"/>
            <p:cNvSpPr/>
            <p:nvPr/>
          </p:nvSpPr>
          <p:spPr>
            <a:xfrm>
              <a:off x="2673854" y="4162955"/>
              <a:ext cx="13706" cy="7437"/>
            </a:xfrm>
            <a:custGeom>
              <a:avLst/>
              <a:gdLst/>
              <a:ahLst/>
              <a:cxnLst/>
              <a:rect l="l" t="t" r="r" b="b"/>
              <a:pathLst>
                <a:path w="384" h="247" extrusionOk="0">
                  <a:moveTo>
                    <a:pt x="384" y="115"/>
                  </a:moveTo>
                  <a:cubicBezTo>
                    <a:pt x="383" y="24"/>
                    <a:pt x="47" y="0"/>
                    <a:pt x="0" y="115"/>
                  </a:cubicBezTo>
                  <a:cubicBezTo>
                    <a:pt x="216" y="104"/>
                    <a:pt x="299" y="247"/>
                    <a:pt x="384"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0" name="Google Shape;66510;p27"/>
            <p:cNvSpPr/>
            <p:nvPr/>
          </p:nvSpPr>
          <p:spPr>
            <a:xfrm>
              <a:off x="920207" y="4147209"/>
              <a:ext cx="41725" cy="18819"/>
            </a:xfrm>
            <a:custGeom>
              <a:avLst/>
              <a:gdLst/>
              <a:ahLst/>
              <a:cxnLst/>
              <a:rect l="l" t="t" r="r" b="b"/>
              <a:pathLst>
                <a:path w="1169" h="625" extrusionOk="0">
                  <a:moveTo>
                    <a:pt x="727" y="547"/>
                  </a:moveTo>
                  <a:cubicBezTo>
                    <a:pt x="1169" y="340"/>
                    <a:pt x="598" y="147"/>
                    <a:pt x="342" y="1"/>
                  </a:cubicBezTo>
                  <a:cubicBezTo>
                    <a:pt x="46" y="141"/>
                    <a:pt x="0" y="625"/>
                    <a:pt x="727" y="5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1" name="Google Shape;66511;p27"/>
            <p:cNvSpPr/>
            <p:nvPr/>
          </p:nvSpPr>
          <p:spPr>
            <a:xfrm>
              <a:off x="6187502" y="4154676"/>
              <a:ext cx="14063" cy="4336"/>
            </a:xfrm>
            <a:custGeom>
              <a:avLst/>
              <a:gdLst/>
              <a:ahLst/>
              <a:cxnLst/>
              <a:rect l="l" t="t" r="r" b="b"/>
              <a:pathLst>
                <a:path w="394" h="144" extrusionOk="0">
                  <a:moveTo>
                    <a:pt x="296" y="27"/>
                  </a:moveTo>
                  <a:cubicBezTo>
                    <a:pt x="240" y="1"/>
                    <a:pt x="1" y="70"/>
                    <a:pt x="101" y="117"/>
                  </a:cubicBezTo>
                  <a:cubicBezTo>
                    <a:pt x="152" y="143"/>
                    <a:pt x="394" y="73"/>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2" name="Google Shape;66512;p27"/>
            <p:cNvSpPr/>
            <p:nvPr/>
          </p:nvSpPr>
          <p:spPr>
            <a:xfrm>
              <a:off x="6107624" y="4152719"/>
              <a:ext cx="21594" cy="6444"/>
            </a:xfrm>
            <a:custGeom>
              <a:avLst/>
              <a:gdLst/>
              <a:ahLst/>
              <a:cxnLst/>
              <a:rect l="l" t="t" r="r" b="b"/>
              <a:pathLst>
                <a:path w="605" h="214" extrusionOk="0">
                  <a:moveTo>
                    <a:pt x="605" y="182"/>
                  </a:moveTo>
                  <a:lnTo>
                    <a:pt x="605" y="1"/>
                  </a:lnTo>
                  <a:lnTo>
                    <a:pt x="28" y="1"/>
                  </a:lnTo>
                  <a:cubicBezTo>
                    <a:pt x="0" y="162"/>
                    <a:pt x="217"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3" name="Google Shape;66513;p27"/>
            <p:cNvSpPr/>
            <p:nvPr/>
          </p:nvSpPr>
          <p:spPr>
            <a:xfrm>
              <a:off x="1442165" y="4143024"/>
              <a:ext cx="20273" cy="13580"/>
            </a:xfrm>
            <a:custGeom>
              <a:avLst/>
              <a:gdLst/>
              <a:ahLst/>
              <a:cxnLst/>
              <a:rect l="l" t="t" r="r" b="b"/>
              <a:pathLst>
                <a:path w="568" h="451" extrusionOk="0">
                  <a:moveTo>
                    <a:pt x="375" y="414"/>
                  </a:moveTo>
                  <a:cubicBezTo>
                    <a:pt x="386" y="359"/>
                    <a:pt x="402" y="306"/>
                    <a:pt x="568" y="323"/>
                  </a:cubicBezTo>
                  <a:lnTo>
                    <a:pt x="568" y="142"/>
                  </a:lnTo>
                  <a:cubicBezTo>
                    <a:pt x="94" y="0"/>
                    <a:pt x="0" y="451"/>
                    <a:pt x="375" y="4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4" name="Google Shape;66514;p27"/>
            <p:cNvSpPr/>
            <p:nvPr/>
          </p:nvSpPr>
          <p:spPr>
            <a:xfrm>
              <a:off x="5299596" y="4149196"/>
              <a:ext cx="14063" cy="4306"/>
            </a:xfrm>
            <a:custGeom>
              <a:avLst/>
              <a:gdLst/>
              <a:ahLst/>
              <a:cxnLst/>
              <a:rect l="l" t="t" r="r" b="b"/>
              <a:pathLst>
                <a:path w="394" h="143" extrusionOk="0">
                  <a:moveTo>
                    <a:pt x="294" y="26"/>
                  </a:moveTo>
                  <a:cubicBezTo>
                    <a:pt x="241" y="0"/>
                    <a:pt x="1" y="71"/>
                    <a:pt x="100" y="116"/>
                  </a:cubicBezTo>
                  <a:cubicBezTo>
                    <a:pt x="156" y="142"/>
                    <a:pt x="394" y="75"/>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5" name="Google Shape;66515;p27"/>
            <p:cNvSpPr/>
            <p:nvPr/>
          </p:nvSpPr>
          <p:spPr>
            <a:xfrm>
              <a:off x="138877" y="4144499"/>
              <a:ext cx="22629" cy="8250"/>
            </a:xfrm>
            <a:custGeom>
              <a:avLst/>
              <a:gdLst/>
              <a:ahLst/>
              <a:cxnLst/>
              <a:rect l="l" t="t" r="r" b="b"/>
              <a:pathLst>
                <a:path w="634" h="274" extrusionOk="0">
                  <a:moveTo>
                    <a:pt x="634" y="274"/>
                  </a:moveTo>
                  <a:lnTo>
                    <a:pt x="634" y="1"/>
                  </a:lnTo>
                  <a:lnTo>
                    <a:pt x="248" y="1"/>
                  </a:lnTo>
                  <a:cubicBezTo>
                    <a:pt x="240" y="120"/>
                    <a:pt x="1" y="129"/>
                    <a:pt x="57"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6" name="Google Shape;66516;p27"/>
            <p:cNvSpPr/>
            <p:nvPr/>
          </p:nvSpPr>
          <p:spPr>
            <a:xfrm>
              <a:off x="8483130" y="4144168"/>
              <a:ext cx="6996" cy="6173"/>
            </a:xfrm>
            <a:custGeom>
              <a:avLst/>
              <a:gdLst/>
              <a:ahLst/>
              <a:cxnLst/>
              <a:rect l="l" t="t" r="r" b="b"/>
              <a:pathLst>
                <a:path w="196" h="205" extrusionOk="0">
                  <a:moveTo>
                    <a:pt x="194" y="102"/>
                  </a:moveTo>
                  <a:cubicBezTo>
                    <a:pt x="195" y="52"/>
                    <a:pt x="39" y="0"/>
                    <a:pt x="1" y="102"/>
                  </a:cubicBezTo>
                  <a:cubicBezTo>
                    <a:pt x="1" y="153"/>
                    <a:pt x="157" y="205"/>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7" name="Google Shape;66517;p27"/>
            <p:cNvSpPr/>
            <p:nvPr/>
          </p:nvSpPr>
          <p:spPr>
            <a:xfrm>
              <a:off x="5337537" y="4139049"/>
              <a:ext cx="22665" cy="13700"/>
            </a:xfrm>
            <a:custGeom>
              <a:avLst/>
              <a:gdLst/>
              <a:ahLst/>
              <a:cxnLst/>
              <a:rect l="l" t="t" r="r" b="b"/>
              <a:pathLst>
                <a:path w="635" h="455" extrusionOk="0">
                  <a:moveTo>
                    <a:pt x="581" y="363"/>
                  </a:moveTo>
                  <a:cubicBezTo>
                    <a:pt x="635" y="157"/>
                    <a:pt x="535" y="21"/>
                    <a:pt x="196" y="0"/>
                  </a:cubicBezTo>
                  <a:cubicBezTo>
                    <a:pt x="240" y="161"/>
                    <a:pt x="0" y="455"/>
                    <a:pt x="581"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8" name="Google Shape;66518;p27"/>
            <p:cNvSpPr/>
            <p:nvPr/>
          </p:nvSpPr>
          <p:spPr>
            <a:xfrm>
              <a:off x="4020400" y="4128120"/>
              <a:ext cx="57322" cy="21890"/>
            </a:xfrm>
            <a:custGeom>
              <a:avLst/>
              <a:gdLst/>
              <a:ahLst/>
              <a:cxnLst/>
              <a:rect l="l" t="t" r="r" b="b"/>
              <a:pathLst>
                <a:path w="1606" h="727" extrusionOk="0">
                  <a:moveTo>
                    <a:pt x="1035" y="726"/>
                  </a:moveTo>
                  <a:cubicBezTo>
                    <a:pt x="1606" y="370"/>
                    <a:pt x="631" y="111"/>
                    <a:pt x="72" y="0"/>
                  </a:cubicBezTo>
                  <a:cubicBezTo>
                    <a:pt x="0" y="429"/>
                    <a:pt x="418" y="624"/>
                    <a:pt x="1035" y="7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9" name="Google Shape;66519;p27"/>
            <p:cNvSpPr/>
            <p:nvPr/>
          </p:nvSpPr>
          <p:spPr>
            <a:xfrm>
              <a:off x="8507222" y="4141036"/>
              <a:ext cx="14027" cy="4246"/>
            </a:xfrm>
            <a:custGeom>
              <a:avLst/>
              <a:gdLst/>
              <a:ahLst/>
              <a:cxnLst/>
              <a:rect l="l" t="t" r="r" b="b"/>
              <a:pathLst>
                <a:path w="393" h="141" extrusionOk="0">
                  <a:moveTo>
                    <a:pt x="100" y="115"/>
                  </a:moveTo>
                  <a:cubicBezTo>
                    <a:pt x="153" y="141"/>
                    <a:pt x="392" y="71"/>
                    <a:pt x="292" y="26"/>
                  </a:cubicBezTo>
                  <a:cubicBezTo>
                    <a:pt x="237" y="1"/>
                    <a:pt x="1" y="69"/>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0" name="Google Shape;66520;p27"/>
            <p:cNvSpPr/>
            <p:nvPr/>
          </p:nvSpPr>
          <p:spPr>
            <a:xfrm>
              <a:off x="632888" y="4141036"/>
              <a:ext cx="14099" cy="4246"/>
            </a:xfrm>
            <a:custGeom>
              <a:avLst/>
              <a:gdLst/>
              <a:ahLst/>
              <a:cxnLst/>
              <a:rect l="l" t="t" r="r" b="b"/>
              <a:pathLst>
                <a:path w="395" h="141" extrusionOk="0">
                  <a:moveTo>
                    <a:pt x="101" y="115"/>
                  </a:moveTo>
                  <a:cubicBezTo>
                    <a:pt x="154" y="141"/>
                    <a:pt x="395" y="71"/>
                    <a:pt x="295" y="26"/>
                  </a:cubicBezTo>
                  <a:cubicBezTo>
                    <a:pt x="242" y="1"/>
                    <a:pt x="0" y="69"/>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1" name="Google Shape;66521;p27"/>
            <p:cNvSpPr/>
            <p:nvPr/>
          </p:nvSpPr>
          <p:spPr>
            <a:xfrm>
              <a:off x="5251376" y="4138297"/>
              <a:ext cx="14099" cy="4246"/>
            </a:xfrm>
            <a:custGeom>
              <a:avLst/>
              <a:gdLst/>
              <a:ahLst/>
              <a:cxnLst/>
              <a:rect l="l" t="t" r="r" b="b"/>
              <a:pathLst>
                <a:path w="395" h="141" extrusionOk="0">
                  <a:moveTo>
                    <a:pt x="294" y="27"/>
                  </a:moveTo>
                  <a:cubicBezTo>
                    <a:pt x="241" y="1"/>
                    <a:pt x="1" y="71"/>
                    <a:pt x="102" y="117"/>
                  </a:cubicBezTo>
                  <a:cubicBezTo>
                    <a:pt x="155" y="140"/>
                    <a:pt x="395" y="72"/>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2" name="Google Shape;66522;p27"/>
            <p:cNvSpPr/>
            <p:nvPr/>
          </p:nvSpPr>
          <p:spPr>
            <a:xfrm>
              <a:off x="1710139" y="4129655"/>
              <a:ext cx="34943" cy="15236"/>
            </a:xfrm>
            <a:custGeom>
              <a:avLst/>
              <a:gdLst/>
              <a:ahLst/>
              <a:cxnLst/>
              <a:rect l="l" t="t" r="r" b="b"/>
              <a:pathLst>
                <a:path w="979" h="506" extrusionOk="0">
                  <a:moveTo>
                    <a:pt x="774" y="404"/>
                  </a:moveTo>
                  <a:cubicBezTo>
                    <a:pt x="978" y="173"/>
                    <a:pt x="123" y="0"/>
                    <a:pt x="0" y="221"/>
                  </a:cubicBezTo>
                  <a:cubicBezTo>
                    <a:pt x="306" y="261"/>
                    <a:pt x="167" y="506"/>
                    <a:pt x="774"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3" name="Google Shape;66523;p27"/>
            <p:cNvSpPr/>
            <p:nvPr/>
          </p:nvSpPr>
          <p:spPr>
            <a:xfrm>
              <a:off x="378441" y="4135948"/>
              <a:ext cx="23950" cy="5871"/>
            </a:xfrm>
            <a:custGeom>
              <a:avLst/>
              <a:gdLst/>
              <a:ahLst/>
              <a:cxnLst/>
              <a:rect l="l" t="t" r="r" b="b"/>
              <a:pathLst>
                <a:path w="671" h="195" extrusionOk="0">
                  <a:moveTo>
                    <a:pt x="479" y="195"/>
                  </a:moveTo>
                  <a:cubicBezTo>
                    <a:pt x="479" y="103"/>
                    <a:pt x="634" y="86"/>
                    <a:pt x="671" y="12"/>
                  </a:cubicBezTo>
                  <a:cubicBezTo>
                    <a:pt x="368" y="21"/>
                    <a:pt x="1" y="0"/>
                    <a:pt x="92"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4" name="Google Shape;66524;p27"/>
            <p:cNvSpPr/>
            <p:nvPr/>
          </p:nvSpPr>
          <p:spPr>
            <a:xfrm>
              <a:off x="2618818" y="4136339"/>
              <a:ext cx="13777" cy="2770"/>
            </a:xfrm>
            <a:custGeom>
              <a:avLst/>
              <a:gdLst/>
              <a:ahLst/>
              <a:cxnLst/>
              <a:rect l="l" t="t" r="r" b="b"/>
              <a:pathLst>
                <a:path w="386" h="92" extrusionOk="0">
                  <a:moveTo>
                    <a:pt x="1" y="92"/>
                  </a:moveTo>
                  <a:cubicBezTo>
                    <a:pt x="148" y="71"/>
                    <a:pt x="378" y="88"/>
                    <a:pt x="386" y="0"/>
                  </a:cubicBezTo>
                  <a:cubicBezTo>
                    <a:pt x="237" y="21"/>
                    <a:pt x="3" y="2"/>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5" name="Google Shape;66525;p27"/>
            <p:cNvSpPr/>
            <p:nvPr/>
          </p:nvSpPr>
          <p:spPr>
            <a:xfrm>
              <a:off x="1988821" y="4135557"/>
              <a:ext cx="14134" cy="4306"/>
            </a:xfrm>
            <a:custGeom>
              <a:avLst/>
              <a:gdLst/>
              <a:ahLst/>
              <a:cxnLst/>
              <a:rect l="l" t="t" r="r" b="b"/>
              <a:pathLst>
                <a:path w="396" h="143" extrusionOk="0">
                  <a:moveTo>
                    <a:pt x="295" y="25"/>
                  </a:moveTo>
                  <a:cubicBezTo>
                    <a:pt x="240" y="0"/>
                    <a:pt x="1" y="68"/>
                    <a:pt x="101" y="116"/>
                  </a:cubicBezTo>
                  <a:cubicBezTo>
                    <a:pt x="154" y="142"/>
                    <a:pt x="395"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6" name="Google Shape;66526;p27"/>
            <p:cNvSpPr/>
            <p:nvPr/>
          </p:nvSpPr>
          <p:spPr>
            <a:xfrm>
              <a:off x="7068591" y="4124597"/>
              <a:ext cx="13991" cy="4306"/>
            </a:xfrm>
            <a:custGeom>
              <a:avLst/>
              <a:gdLst/>
              <a:ahLst/>
              <a:cxnLst/>
              <a:rect l="l" t="t" r="r" b="b"/>
              <a:pathLst>
                <a:path w="392" h="143" extrusionOk="0">
                  <a:moveTo>
                    <a:pt x="99" y="117"/>
                  </a:moveTo>
                  <a:cubicBezTo>
                    <a:pt x="153" y="142"/>
                    <a:pt x="392" y="73"/>
                    <a:pt x="294" y="26"/>
                  </a:cubicBezTo>
                  <a:cubicBezTo>
                    <a:pt x="242" y="0"/>
                    <a:pt x="0"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7" name="Google Shape;66527;p27"/>
            <p:cNvSpPr/>
            <p:nvPr/>
          </p:nvSpPr>
          <p:spPr>
            <a:xfrm>
              <a:off x="5557791" y="4117160"/>
              <a:ext cx="33729" cy="17313"/>
            </a:xfrm>
            <a:custGeom>
              <a:avLst/>
              <a:gdLst/>
              <a:ahLst/>
              <a:cxnLst/>
              <a:rect l="l" t="t" r="r" b="b"/>
              <a:pathLst>
                <a:path w="945" h="575" extrusionOk="0">
                  <a:moveTo>
                    <a:pt x="1" y="92"/>
                  </a:moveTo>
                  <a:lnTo>
                    <a:pt x="1" y="273"/>
                  </a:lnTo>
                  <a:cubicBezTo>
                    <a:pt x="359" y="575"/>
                    <a:pt x="945" y="0"/>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8" name="Google Shape;66528;p27"/>
            <p:cNvSpPr/>
            <p:nvPr/>
          </p:nvSpPr>
          <p:spPr>
            <a:xfrm>
              <a:off x="4508058" y="4124627"/>
              <a:ext cx="14134" cy="4276"/>
            </a:xfrm>
            <a:custGeom>
              <a:avLst/>
              <a:gdLst/>
              <a:ahLst/>
              <a:cxnLst/>
              <a:rect l="l" t="t" r="r" b="b"/>
              <a:pathLst>
                <a:path w="396" h="142" extrusionOk="0">
                  <a:moveTo>
                    <a:pt x="295" y="25"/>
                  </a:moveTo>
                  <a:cubicBezTo>
                    <a:pt x="242" y="0"/>
                    <a:pt x="0" y="69"/>
                    <a:pt x="99" y="116"/>
                  </a:cubicBezTo>
                  <a:cubicBezTo>
                    <a:pt x="155" y="141"/>
                    <a:pt x="396"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9" name="Google Shape;66529;p27"/>
            <p:cNvSpPr/>
            <p:nvPr/>
          </p:nvSpPr>
          <p:spPr>
            <a:xfrm>
              <a:off x="2549040" y="4119900"/>
              <a:ext cx="21630" cy="9545"/>
            </a:xfrm>
            <a:custGeom>
              <a:avLst/>
              <a:gdLst/>
              <a:ahLst/>
              <a:cxnLst/>
              <a:rect l="l" t="t" r="r" b="b"/>
              <a:pathLst>
                <a:path w="606" h="317" extrusionOk="0">
                  <a:moveTo>
                    <a:pt x="413" y="273"/>
                  </a:moveTo>
                  <a:cubicBezTo>
                    <a:pt x="406" y="148"/>
                    <a:pt x="504" y="75"/>
                    <a:pt x="606" y="1"/>
                  </a:cubicBezTo>
                  <a:lnTo>
                    <a:pt x="28" y="1"/>
                  </a:lnTo>
                  <a:cubicBezTo>
                    <a:pt x="42" y="144"/>
                    <a:pt x="0" y="317"/>
                    <a:pt x="413"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0" name="Google Shape;66530;p27"/>
            <p:cNvSpPr/>
            <p:nvPr/>
          </p:nvSpPr>
          <p:spPr>
            <a:xfrm>
              <a:off x="5299596" y="4121857"/>
              <a:ext cx="14063" cy="4336"/>
            </a:xfrm>
            <a:custGeom>
              <a:avLst/>
              <a:gdLst/>
              <a:ahLst/>
              <a:cxnLst/>
              <a:rect l="l" t="t" r="r" b="b"/>
              <a:pathLst>
                <a:path w="394" h="144" extrusionOk="0">
                  <a:moveTo>
                    <a:pt x="294" y="26"/>
                  </a:moveTo>
                  <a:cubicBezTo>
                    <a:pt x="241" y="1"/>
                    <a:pt x="1" y="70"/>
                    <a:pt x="100" y="117"/>
                  </a:cubicBezTo>
                  <a:cubicBezTo>
                    <a:pt x="156" y="143"/>
                    <a:pt x="394"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1" name="Google Shape;66531;p27"/>
            <p:cNvSpPr/>
            <p:nvPr/>
          </p:nvSpPr>
          <p:spPr>
            <a:xfrm>
              <a:off x="3128140" y="4119208"/>
              <a:ext cx="13813" cy="7497"/>
            </a:xfrm>
            <a:custGeom>
              <a:avLst/>
              <a:gdLst/>
              <a:ahLst/>
              <a:cxnLst/>
              <a:rect l="l" t="t" r="r" b="b"/>
              <a:pathLst>
                <a:path w="387" h="249" extrusionOk="0">
                  <a:moveTo>
                    <a:pt x="387" y="114"/>
                  </a:moveTo>
                  <a:cubicBezTo>
                    <a:pt x="384" y="22"/>
                    <a:pt x="48" y="0"/>
                    <a:pt x="1" y="114"/>
                  </a:cubicBezTo>
                  <a:cubicBezTo>
                    <a:pt x="215" y="105"/>
                    <a:pt x="302" y="248"/>
                    <a:pt x="387"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2" name="Google Shape;66532;p27"/>
            <p:cNvSpPr/>
            <p:nvPr/>
          </p:nvSpPr>
          <p:spPr>
            <a:xfrm>
              <a:off x="3045585" y="4119900"/>
              <a:ext cx="13742" cy="5510"/>
            </a:xfrm>
            <a:custGeom>
              <a:avLst/>
              <a:gdLst/>
              <a:ahLst/>
              <a:cxnLst/>
              <a:rect l="l" t="t" r="r" b="b"/>
              <a:pathLst>
                <a:path w="385" h="183" extrusionOk="0">
                  <a:moveTo>
                    <a:pt x="1" y="182"/>
                  </a:moveTo>
                  <a:lnTo>
                    <a:pt x="384" y="182"/>
                  </a:lnTo>
                  <a:lnTo>
                    <a:pt x="384"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3" name="Google Shape;66533;p27"/>
            <p:cNvSpPr/>
            <p:nvPr/>
          </p:nvSpPr>
          <p:spPr>
            <a:xfrm>
              <a:off x="2576237" y="4117160"/>
              <a:ext cx="21880" cy="8762"/>
            </a:xfrm>
            <a:custGeom>
              <a:avLst/>
              <a:gdLst/>
              <a:ahLst/>
              <a:cxnLst/>
              <a:rect l="l" t="t" r="r" b="b"/>
              <a:pathLst>
                <a:path w="613" h="291" extrusionOk="0">
                  <a:moveTo>
                    <a:pt x="613" y="273"/>
                  </a:moveTo>
                  <a:lnTo>
                    <a:pt x="613" y="0"/>
                  </a:lnTo>
                  <a:lnTo>
                    <a:pt x="36" y="0"/>
                  </a:lnTo>
                  <a:cubicBezTo>
                    <a:pt x="1" y="199"/>
                    <a:pt x="194" y="290"/>
                    <a:pt x="613"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4" name="Google Shape;66534;p27"/>
            <p:cNvSpPr/>
            <p:nvPr/>
          </p:nvSpPr>
          <p:spPr>
            <a:xfrm>
              <a:off x="1957983" y="4116829"/>
              <a:ext cx="6996" cy="6203"/>
            </a:xfrm>
            <a:custGeom>
              <a:avLst/>
              <a:gdLst/>
              <a:ahLst/>
              <a:cxnLst/>
              <a:rect l="l" t="t" r="r" b="b"/>
              <a:pathLst>
                <a:path w="196" h="206" extrusionOk="0">
                  <a:moveTo>
                    <a:pt x="195" y="103"/>
                  </a:moveTo>
                  <a:cubicBezTo>
                    <a:pt x="195" y="53"/>
                    <a:pt x="39" y="1"/>
                    <a:pt x="3" y="103"/>
                  </a:cubicBezTo>
                  <a:cubicBezTo>
                    <a:pt x="1" y="154"/>
                    <a:pt x="156"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5" name="Google Shape;66535;p27"/>
            <p:cNvSpPr/>
            <p:nvPr/>
          </p:nvSpPr>
          <p:spPr>
            <a:xfrm>
              <a:off x="8868638" y="4114481"/>
              <a:ext cx="13813" cy="5450"/>
            </a:xfrm>
            <a:custGeom>
              <a:avLst/>
              <a:gdLst/>
              <a:ahLst/>
              <a:cxnLst/>
              <a:rect l="l" t="t" r="r" b="b"/>
              <a:pathLst>
                <a:path w="387" h="181" extrusionOk="0">
                  <a:moveTo>
                    <a:pt x="0" y="181"/>
                  </a:moveTo>
                  <a:lnTo>
                    <a:pt x="386" y="181"/>
                  </a:lnTo>
                  <a:lnTo>
                    <a:pt x="386"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6" name="Google Shape;66536;p27"/>
            <p:cNvSpPr/>
            <p:nvPr/>
          </p:nvSpPr>
          <p:spPr>
            <a:xfrm>
              <a:off x="5664402" y="4110958"/>
              <a:ext cx="14063" cy="4276"/>
            </a:xfrm>
            <a:custGeom>
              <a:avLst/>
              <a:gdLst/>
              <a:ahLst/>
              <a:cxnLst/>
              <a:rect l="l" t="t" r="r" b="b"/>
              <a:pathLst>
                <a:path w="394" h="142" extrusionOk="0">
                  <a:moveTo>
                    <a:pt x="294" y="26"/>
                  </a:moveTo>
                  <a:cubicBezTo>
                    <a:pt x="239" y="0"/>
                    <a:pt x="0" y="69"/>
                    <a:pt x="102" y="118"/>
                  </a:cubicBezTo>
                  <a:cubicBezTo>
                    <a:pt x="155" y="141"/>
                    <a:pt x="393"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7" name="Google Shape;66537;p27"/>
            <p:cNvSpPr/>
            <p:nvPr/>
          </p:nvSpPr>
          <p:spPr>
            <a:xfrm>
              <a:off x="2563674" y="4106141"/>
              <a:ext cx="20702" cy="8280"/>
            </a:xfrm>
            <a:custGeom>
              <a:avLst/>
              <a:gdLst/>
              <a:ahLst/>
              <a:cxnLst/>
              <a:rect l="l" t="t" r="r" b="b"/>
              <a:pathLst>
                <a:path w="580" h="275" extrusionOk="0">
                  <a:moveTo>
                    <a:pt x="388" y="275"/>
                  </a:moveTo>
                  <a:cubicBezTo>
                    <a:pt x="388" y="184"/>
                    <a:pt x="544" y="169"/>
                    <a:pt x="580" y="92"/>
                  </a:cubicBezTo>
                  <a:cubicBezTo>
                    <a:pt x="388" y="95"/>
                    <a:pt x="350" y="19"/>
                    <a:pt x="195" y="1"/>
                  </a:cubicBezTo>
                  <a:cubicBezTo>
                    <a:pt x="195" y="92"/>
                    <a:pt x="38" y="109"/>
                    <a:pt x="0" y="184"/>
                  </a:cubicBezTo>
                  <a:cubicBezTo>
                    <a:pt x="196" y="186"/>
                    <a:pt x="232" y="259"/>
                    <a:pt x="388"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8" name="Google Shape;66538;p27"/>
            <p:cNvSpPr/>
            <p:nvPr/>
          </p:nvSpPr>
          <p:spPr>
            <a:xfrm>
              <a:off x="1861579" y="4099457"/>
              <a:ext cx="28982" cy="17012"/>
            </a:xfrm>
            <a:custGeom>
              <a:avLst/>
              <a:gdLst/>
              <a:ahLst/>
              <a:cxnLst/>
              <a:rect l="l" t="t" r="r" b="b"/>
              <a:pathLst>
                <a:path w="812" h="565" extrusionOk="0">
                  <a:moveTo>
                    <a:pt x="772" y="497"/>
                  </a:moveTo>
                  <a:cubicBezTo>
                    <a:pt x="812" y="238"/>
                    <a:pt x="796" y="1"/>
                    <a:pt x="195" y="44"/>
                  </a:cubicBezTo>
                  <a:cubicBezTo>
                    <a:pt x="202" y="169"/>
                    <a:pt x="103" y="242"/>
                    <a:pt x="1" y="317"/>
                  </a:cubicBezTo>
                  <a:cubicBezTo>
                    <a:pt x="385" y="318"/>
                    <a:pt x="248" y="565"/>
                    <a:pt x="772" y="4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9" name="Google Shape;66539;p27"/>
            <p:cNvSpPr/>
            <p:nvPr/>
          </p:nvSpPr>
          <p:spPr>
            <a:xfrm>
              <a:off x="8865068" y="4108218"/>
              <a:ext cx="14027" cy="4246"/>
            </a:xfrm>
            <a:custGeom>
              <a:avLst/>
              <a:gdLst/>
              <a:ahLst/>
              <a:cxnLst/>
              <a:rect l="l" t="t" r="r" b="b"/>
              <a:pathLst>
                <a:path w="393" h="141" extrusionOk="0">
                  <a:moveTo>
                    <a:pt x="291" y="26"/>
                  </a:moveTo>
                  <a:cubicBezTo>
                    <a:pt x="241" y="1"/>
                    <a:pt x="1" y="69"/>
                    <a:pt x="99" y="117"/>
                  </a:cubicBezTo>
                  <a:cubicBezTo>
                    <a:pt x="156" y="141"/>
                    <a:pt x="392"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0" name="Google Shape;66540;p27"/>
            <p:cNvSpPr/>
            <p:nvPr/>
          </p:nvSpPr>
          <p:spPr>
            <a:xfrm>
              <a:off x="8651703" y="4108218"/>
              <a:ext cx="14063" cy="4246"/>
            </a:xfrm>
            <a:custGeom>
              <a:avLst/>
              <a:gdLst/>
              <a:ahLst/>
              <a:cxnLst/>
              <a:rect l="l" t="t" r="r" b="b"/>
              <a:pathLst>
                <a:path w="394" h="141" extrusionOk="0">
                  <a:moveTo>
                    <a:pt x="100" y="117"/>
                  </a:moveTo>
                  <a:cubicBezTo>
                    <a:pt x="153" y="141"/>
                    <a:pt x="393" y="73"/>
                    <a:pt x="293" y="26"/>
                  </a:cubicBezTo>
                  <a:cubicBezTo>
                    <a:pt x="241" y="1"/>
                    <a:pt x="0" y="69"/>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1" name="Google Shape;66541;p27"/>
            <p:cNvSpPr/>
            <p:nvPr/>
          </p:nvSpPr>
          <p:spPr>
            <a:xfrm>
              <a:off x="5426980" y="4105870"/>
              <a:ext cx="7031" cy="6293"/>
            </a:xfrm>
            <a:custGeom>
              <a:avLst/>
              <a:gdLst/>
              <a:ahLst/>
              <a:cxnLst/>
              <a:rect l="l" t="t" r="r" b="b"/>
              <a:pathLst>
                <a:path w="197" h="209" extrusionOk="0">
                  <a:moveTo>
                    <a:pt x="3" y="104"/>
                  </a:moveTo>
                  <a:cubicBezTo>
                    <a:pt x="0" y="153"/>
                    <a:pt x="158" y="208"/>
                    <a:pt x="196" y="104"/>
                  </a:cubicBezTo>
                  <a:cubicBezTo>
                    <a:pt x="196" y="53"/>
                    <a:pt x="40" y="1"/>
                    <a:pt x="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2" name="Google Shape;66542;p27"/>
            <p:cNvSpPr/>
            <p:nvPr/>
          </p:nvSpPr>
          <p:spPr>
            <a:xfrm>
              <a:off x="3259236" y="4096506"/>
              <a:ext cx="20309" cy="13580"/>
            </a:xfrm>
            <a:custGeom>
              <a:avLst/>
              <a:gdLst/>
              <a:ahLst/>
              <a:cxnLst/>
              <a:rect l="l" t="t" r="r" b="b"/>
              <a:pathLst>
                <a:path w="569" h="451" extrusionOk="0">
                  <a:moveTo>
                    <a:pt x="377" y="415"/>
                  </a:moveTo>
                  <a:cubicBezTo>
                    <a:pt x="388" y="359"/>
                    <a:pt x="403" y="308"/>
                    <a:pt x="569" y="323"/>
                  </a:cubicBezTo>
                  <a:lnTo>
                    <a:pt x="569" y="142"/>
                  </a:lnTo>
                  <a:cubicBezTo>
                    <a:pt x="96" y="1"/>
                    <a:pt x="1" y="450"/>
                    <a:pt x="377" y="4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3" name="Google Shape;66543;p27"/>
            <p:cNvSpPr/>
            <p:nvPr/>
          </p:nvSpPr>
          <p:spPr>
            <a:xfrm>
              <a:off x="8111471" y="4103521"/>
              <a:ext cx="13813" cy="2740"/>
            </a:xfrm>
            <a:custGeom>
              <a:avLst/>
              <a:gdLst/>
              <a:ahLst/>
              <a:cxnLst/>
              <a:rect l="l" t="t" r="r" b="b"/>
              <a:pathLst>
                <a:path w="387" h="91" extrusionOk="0">
                  <a:moveTo>
                    <a:pt x="386" y="0"/>
                  </a:moveTo>
                  <a:cubicBezTo>
                    <a:pt x="237" y="20"/>
                    <a:pt x="8" y="3"/>
                    <a:pt x="1" y="90"/>
                  </a:cubicBezTo>
                  <a:cubicBezTo>
                    <a:pt x="151" y="71"/>
                    <a:pt x="382"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4" name="Google Shape;66544;p27"/>
            <p:cNvSpPr/>
            <p:nvPr/>
          </p:nvSpPr>
          <p:spPr>
            <a:xfrm>
              <a:off x="5544121" y="4097650"/>
              <a:ext cx="6924" cy="6263"/>
            </a:xfrm>
            <a:custGeom>
              <a:avLst/>
              <a:gdLst/>
              <a:ahLst/>
              <a:cxnLst/>
              <a:rect l="l" t="t" r="r" b="b"/>
              <a:pathLst>
                <a:path w="194" h="208" extrusionOk="0">
                  <a:moveTo>
                    <a:pt x="193" y="104"/>
                  </a:moveTo>
                  <a:cubicBezTo>
                    <a:pt x="193" y="53"/>
                    <a:pt x="37" y="1"/>
                    <a:pt x="0" y="104"/>
                  </a:cubicBezTo>
                  <a:cubicBezTo>
                    <a:pt x="0" y="155"/>
                    <a:pt x="155" y="207"/>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5" name="Google Shape;66545;p27"/>
            <p:cNvSpPr/>
            <p:nvPr/>
          </p:nvSpPr>
          <p:spPr>
            <a:xfrm>
              <a:off x="1507374" y="4095302"/>
              <a:ext cx="23878" cy="10298"/>
            </a:xfrm>
            <a:custGeom>
              <a:avLst/>
              <a:gdLst/>
              <a:ahLst/>
              <a:cxnLst/>
              <a:rect l="l" t="t" r="r" b="b"/>
              <a:pathLst>
                <a:path w="669" h="342" extrusionOk="0">
                  <a:moveTo>
                    <a:pt x="669" y="92"/>
                  </a:moveTo>
                  <a:cubicBezTo>
                    <a:pt x="403" y="96"/>
                    <a:pt x="247" y="50"/>
                    <a:pt x="91" y="1"/>
                  </a:cubicBezTo>
                  <a:cubicBezTo>
                    <a:pt x="1" y="282"/>
                    <a:pt x="610" y="341"/>
                    <a:pt x="66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6" name="Google Shape;66546;p27"/>
            <p:cNvSpPr/>
            <p:nvPr/>
          </p:nvSpPr>
          <p:spPr>
            <a:xfrm>
              <a:off x="4260321" y="4097319"/>
              <a:ext cx="13920" cy="4276"/>
            </a:xfrm>
            <a:custGeom>
              <a:avLst/>
              <a:gdLst/>
              <a:ahLst/>
              <a:cxnLst/>
              <a:rect l="l" t="t" r="r" b="b"/>
              <a:pathLst>
                <a:path w="390" h="142" extrusionOk="0">
                  <a:moveTo>
                    <a:pt x="290" y="25"/>
                  </a:moveTo>
                  <a:cubicBezTo>
                    <a:pt x="237" y="0"/>
                    <a:pt x="1" y="69"/>
                    <a:pt x="100" y="116"/>
                  </a:cubicBezTo>
                  <a:cubicBezTo>
                    <a:pt x="152" y="141"/>
                    <a:pt x="390" y="71"/>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7" name="Google Shape;66547;p27"/>
            <p:cNvSpPr/>
            <p:nvPr/>
          </p:nvSpPr>
          <p:spPr>
            <a:xfrm>
              <a:off x="1577258" y="4079705"/>
              <a:ext cx="50434" cy="18488"/>
            </a:xfrm>
            <a:custGeom>
              <a:avLst/>
              <a:gdLst/>
              <a:ahLst/>
              <a:cxnLst/>
              <a:rect l="l" t="t" r="r" b="b"/>
              <a:pathLst>
                <a:path w="1413" h="614" extrusionOk="0">
                  <a:moveTo>
                    <a:pt x="62" y="519"/>
                  </a:moveTo>
                  <a:cubicBezTo>
                    <a:pt x="609" y="614"/>
                    <a:pt x="867" y="614"/>
                    <a:pt x="1413" y="519"/>
                  </a:cubicBezTo>
                  <a:cubicBezTo>
                    <a:pt x="1255" y="261"/>
                    <a:pt x="1104" y="0"/>
                    <a:pt x="254" y="66"/>
                  </a:cubicBezTo>
                  <a:cubicBezTo>
                    <a:pt x="92" y="170"/>
                    <a:pt x="1" y="308"/>
                    <a:pt x="62" y="51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8" name="Google Shape;66548;p27"/>
            <p:cNvSpPr/>
            <p:nvPr/>
          </p:nvSpPr>
          <p:spPr>
            <a:xfrm>
              <a:off x="2075017" y="4086781"/>
              <a:ext cx="6889" cy="6142"/>
            </a:xfrm>
            <a:custGeom>
              <a:avLst/>
              <a:gdLst/>
              <a:ahLst/>
              <a:cxnLst/>
              <a:rect l="l" t="t" r="r" b="b"/>
              <a:pathLst>
                <a:path w="193" h="204" extrusionOk="0">
                  <a:moveTo>
                    <a:pt x="193" y="102"/>
                  </a:moveTo>
                  <a:cubicBezTo>
                    <a:pt x="193" y="52"/>
                    <a:pt x="40" y="0"/>
                    <a:pt x="2" y="102"/>
                  </a:cubicBezTo>
                  <a:cubicBezTo>
                    <a:pt x="1" y="152"/>
                    <a:pt x="155" y="204"/>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9" name="Google Shape;66549;p27"/>
            <p:cNvSpPr/>
            <p:nvPr/>
          </p:nvSpPr>
          <p:spPr>
            <a:xfrm>
              <a:off x="4917800" y="4087082"/>
              <a:ext cx="13742" cy="2800"/>
            </a:xfrm>
            <a:custGeom>
              <a:avLst/>
              <a:gdLst/>
              <a:ahLst/>
              <a:cxnLst/>
              <a:rect l="l" t="t" r="r" b="b"/>
              <a:pathLst>
                <a:path w="385" h="93" extrusionOk="0">
                  <a:moveTo>
                    <a:pt x="384" y="1"/>
                  </a:moveTo>
                  <a:cubicBezTo>
                    <a:pt x="234" y="23"/>
                    <a:pt x="4" y="3"/>
                    <a:pt x="0" y="92"/>
                  </a:cubicBezTo>
                  <a:cubicBezTo>
                    <a:pt x="149" y="71"/>
                    <a:pt x="379" y="89"/>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0" name="Google Shape;66550;p27"/>
            <p:cNvSpPr/>
            <p:nvPr/>
          </p:nvSpPr>
          <p:spPr>
            <a:xfrm>
              <a:off x="2171385" y="4084011"/>
              <a:ext cx="6924" cy="6263"/>
            </a:xfrm>
            <a:custGeom>
              <a:avLst/>
              <a:gdLst/>
              <a:ahLst/>
              <a:cxnLst/>
              <a:rect l="l" t="t" r="r" b="b"/>
              <a:pathLst>
                <a:path w="194" h="208" extrusionOk="0">
                  <a:moveTo>
                    <a:pt x="193" y="103"/>
                  </a:moveTo>
                  <a:cubicBezTo>
                    <a:pt x="193" y="53"/>
                    <a:pt x="38" y="1"/>
                    <a:pt x="3" y="103"/>
                  </a:cubicBezTo>
                  <a:cubicBezTo>
                    <a:pt x="0" y="154"/>
                    <a:pt x="156" y="207"/>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1" name="Google Shape;66551;p27"/>
            <p:cNvSpPr/>
            <p:nvPr/>
          </p:nvSpPr>
          <p:spPr>
            <a:xfrm>
              <a:off x="1761749" y="4086389"/>
              <a:ext cx="13956" cy="4276"/>
            </a:xfrm>
            <a:custGeom>
              <a:avLst/>
              <a:gdLst/>
              <a:ahLst/>
              <a:cxnLst/>
              <a:rect l="l" t="t" r="r" b="b"/>
              <a:pathLst>
                <a:path w="391" h="142" extrusionOk="0">
                  <a:moveTo>
                    <a:pt x="100" y="115"/>
                  </a:moveTo>
                  <a:cubicBezTo>
                    <a:pt x="151" y="141"/>
                    <a:pt x="391" y="71"/>
                    <a:pt x="293" y="24"/>
                  </a:cubicBezTo>
                  <a:cubicBezTo>
                    <a:pt x="238"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2" name="Google Shape;66552;p27"/>
            <p:cNvSpPr/>
            <p:nvPr/>
          </p:nvSpPr>
          <p:spPr>
            <a:xfrm>
              <a:off x="5082019" y="4078923"/>
              <a:ext cx="21665" cy="6413"/>
            </a:xfrm>
            <a:custGeom>
              <a:avLst/>
              <a:gdLst/>
              <a:ahLst/>
              <a:cxnLst/>
              <a:rect l="l" t="t" r="r" b="b"/>
              <a:pathLst>
                <a:path w="607" h="213" extrusionOk="0">
                  <a:moveTo>
                    <a:pt x="606" y="180"/>
                  </a:moveTo>
                  <a:lnTo>
                    <a:pt x="606" y="0"/>
                  </a:lnTo>
                  <a:lnTo>
                    <a:pt x="27" y="0"/>
                  </a:lnTo>
                  <a:cubicBezTo>
                    <a:pt x="1" y="163"/>
                    <a:pt x="217" y="213"/>
                    <a:pt x="606" y="1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3" name="Google Shape;66553;p27"/>
            <p:cNvSpPr/>
            <p:nvPr/>
          </p:nvSpPr>
          <p:spPr>
            <a:xfrm>
              <a:off x="4029859" y="4081572"/>
              <a:ext cx="13777" cy="2800"/>
            </a:xfrm>
            <a:custGeom>
              <a:avLst/>
              <a:gdLst/>
              <a:ahLst/>
              <a:cxnLst/>
              <a:rect l="l" t="t" r="r" b="b"/>
              <a:pathLst>
                <a:path w="386" h="93" extrusionOk="0">
                  <a:moveTo>
                    <a:pt x="0" y="92"/>
                  </a:moveTo>
                  <a:cubicBezTo>
                    <a:pt x="150" y="71"/>
                    <a:pt x="381" y="90"/>
                    <a:pt x="385" y="1"/>
                  </a:cubicBezTo>
                  <a:cubicBezTo>
                    <a:pt x="235" y="23"/>
                    <a:pt x="5" y="6"/>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4" name="Google Shape;66554;p27"/>
            <p:cNvSpPr/>
            <p:nvPr/>
          </p:nvSpPr>
          <p:spPr>
            <a:xfrm>
              <a:off x="2271036" y="4080880"/>
              <a:ext cx="14063" cy="4246"/>
            </a:xfrm>
            <a:custGeom>
              <a:avLst/>
              <a:gdLst/>
              <a:ahLst/>
              <a:cxnLst/>
              <a:rect l="l" t="t" r="r" b="b"/>
              <a:pathLst>
                <a:path w="394" h="141" extrusionOk="0">
                  <a:moveTo>
                    <a:pt x="102" y="115"/>
                  </a:moveTo>
                  <a:cubicBezTo>
                    <a:pt x="156" y="140"/>
                    <a:pt x="393" y="72"/>
                    <a:pt x="294" y="24"/>
                  </a:cubicBezTo>
                  <a:cubicBezTo>
                    <a:pt x="239" y="0"/>
                    <a:pt x="0" y="68"/>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5" name="Google Shape;66555;p27"/>
            <p:cNvSpPr/>
            <p:nvPr/>
          </p:nvSpPr>
          <p:spPr>
            <a:xfrm>
              <a:off x="8586458" y="4078923"/>
              <a:ext cx="13777" cy="2770"/>
            </a:xfrm>
            <a:custGeom>
              <a:avLst/>
              <a:gdLst/>
              <a:ahLst/>
              <a:cxnLst/>
              <a:rect l="l" t="t" r="r" b="b"/>
              <a:pathLst>
                <a:path w="386" h="92" extrusionOk="0">
                  <a:moveTo>
                    <a:pt x="386" y="0"/>
                  </a:moveTo>
                  <a:cubicBezTo>
                    <a:pt x="236" y="20"/>
                    <a:pt x="4" y="2"/>
                    <a:pt x="1" y="92"/>
                  </a:cubicBezTo>
                  <a:cubicBezTo>
                    <a:pt x="151" y="69"/>
                    <a:pt x="381"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6" name="Google Shape;66556;p27"/>
            <p:cNvSpPr/>
            <p:nvPr/>
          </p:nvSpPr>
          <p:spPr>
            <a:xfrm>
              <a:off x="5592234" y="4070311"/>
              <a:ext cx="7031" cy="6263"/>
            </a:xfrm>
            <a:custGeom>
              <a:avLst/>
              <a:gdLst/>
              <a:ahLst/>
              <a:cxnLst/>
              <a:rect l="l" t="t" r="r" b="b"/>
              <a:pathLst>
                <a:path w="197" h="208" extrusionOk="0">
                  <a:moveTo>
                    <a:pt x="195" y="103"/>
                  </a:moveTo>
                  <a:cubicBezTo>
                    <a:pt x="196" y="54"/>
                    <a:pt x="40" y="0"/>
                    <a:pt x="3" y="103"/>
                  </a:cubicBezTo>
                  <a:cubicBezTo>
                    <a:pt x="1" y="156"/>
                    <a:pt x="160" y="208"/>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7" name="Google Shape;66557;p27"/>
            <p:cNvSpPr/>
            <p:nvPr/>
          </p:nvSpPr>
          <p:spPr>
            <a:xfrm>
              <a:off x="2130089" y="4070703"/>
              <a:ext cx="13849" cy="2740"/>
            </a:xfrm>
            <a:custGeom>
              <a:avLst/>
              <a:gdLst/>
              <a:ahLst/>
              <a:cxnLst/>
              <a:rect l="l" t="t" r="r" b="b"/>
              <a:pathLst>
                <a:path w="388" h="91" extrusionOk="0">
                  <a:moveTo>
                    <a:pt x="387" y="0"/>
                  </a:moveTo>
                  <a:cubicBezTo>
                    <a:pt x="236" y="20"/>
                    <a:pt x="6" y="2"/>
                    <a:pt x="1" y="90"/>
                  </a:cubicBezTo>
                  <a:cubicBezTo>
                    <a:pt x="149" y="72"/>
                    <a:pt x="381" y="90"/>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8" name="Google Shape;66558;p27"/>
            <p:cNvSpPr/>
            <p:nvPr/>
          </p:nvSpPr>
          <p:spPr>
            <a:xfrm>
              <a:off x="1551810" y="4067542"/>
              <a:ext cx="7067" cy="6293"/>
            </a:xfrm>
            <a:custGeom>
              <a:avLst/>
              <a:gdLst/>
              <a:ahLst/>
              <a:cxnLst/>
              <a:rect l="l" t="t" r="r" b="b"/>
              <a:pathLst>
                <a:path w="198" h="209" extrusionOk="0">
                  <a:moveTo>
                    <a:pt x="198" y="105"/>
                  </a:moveTo>
                  <a:cubicBezTo>
                    <a:pt x="198" y="54"/>
                    <a:pt x="40" y="1"/>
                    <a:pt x="5" y="105"/>
                  </a:cubicBezTo>
                  <a:cubicBezTo>
                    <a:pt x="1" y="154"/>
                    <a:pt x="159" y="209"/>
                    <a:pt x="198"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9" name="Google Shape;66559;p27"/>
            <p:cNvSpPr/>
            <p:nvPr/>
          </p:nvSpPr>
          <p:spPr>
            <a:xfrm>
              <a:off x="4411726" y="4067210"/>
              <a:ext cx="14027" cy="4276"/>
            </a:xfrm>
            <a:custGeom>
              <a:avLst/>
              <a:gdLst/>
              <a:ahLst/>
              <a:cxnLst/>
              <a:rect l="l" t="t" r="r" b="b"/>
              <a:pathLst>
                <a:path w="393" h="142" extrusionOk="0">
                  <a:moveTo>
                    <a:pt x="295" y="25"/>
                  </a:moveTo>
                  <a:cubicBezTo>
                    <a:pt x="240" y="0"/>
                    <a:pt x="1" y="69"/>
                    <a:pt x="101" y="116"/>
                  </a:cubicBezTo>
                  <a:cubicBezTo>
                    <a:pt x="152" y="141"/>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0" name="Google Shape;66560;p27"/>
            <p:cNvSpPr/>
            <p:nvPr/>
          </p:nvSpPr>
          <p:spPr>
            <a:xfrm>
              <a:off x="2543615" y="4058479"/>
              <a:ext cx="20166" cy="16229"/>
            </a:xfrm>
            <a:custGeom>
              <a:avLst/>
              <a:gdLst/>
              <a:ahLst/>
              <a:cxnLst/>
              <a:rect l="l" t="t" r="r" b="b"/>
              <a:pathLst>
                <a:path w="565" h="539" extrusionOk="0">
                  <a:moveTo>
                    <a:pt x="565" y="134"/>
                  </a:moveTo>
                  <a:cubicBezTo>
                    <a:pt x="1" y="0"/>
                    <a:pt x="1" y="538"/>
                    <a:pt x="565" y="4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1" name="Google Shape;66561;p27"/>
            <p:cNvSpPr/>
            <p:nvPr/>
          </p:nvSpPr>
          <p:spPr>
            <a:xfrm>
              <a:off x="6655601" y="4064440"/>
              <a:ext cx="14027" cy="4336"/>
            </a:xfrm>
            <a:custGeom>
              <a:avLst/>
              <a:gdLst/>
              <a:ahLst/>
              <a:cxnLst/>
              <a:rect l="l" t="t" r="r" b="b"/>
              <a:pathLst>
                <a:path w="393" h="144" extrusionOk="0">
                  <a:moveTo>
                    <a:pt x="292" y="27"/>
                  </a:moveTo>
                  <a:cubicBezTo>
                    <a:pt x="237" y="1"/>
                    <a:pt x="1" y="70"/>
                    <a:pt x="98" y="117"/>
                  </a:cubicBezTo>
                  <a:cubicBezTo>
                    <a:pt x="155" y="143"/>
                    <a:pt x="392"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2" name="Google Shape;66562;p27"/>
            <p:cNvSpPr/>
            <p:nvPr/>
          </p:nvSpPr>
          <p:spPr>
            <a:xfrm>
              <a:off x="6304536" y="4064440"/>
              <a:ext cx="14027" cy="4336"/>
            </a:xfrm>
            <a:custGeom>
              <a:avLst/>
              <a:gdLst/>
              <a:ahLst/>
              <a:cxnLst/>
              <a:rect l="l" t="t" r="r" b="b"/>
              <a:pathLst>
                <a:path w="393" h="144" extrusionOk="0">
                  <a:moveTo>
                    <a:pt x="293" y="27"/>
                  </a:moveTo>
                  <a:cubicBezTo>
                    <a:pt x="241" y="1"/>
                    <a:pt x="1" y="70"/>
                    <a:pt x="103" y="117"/>
                  </a:cubicBezTo>
                  <a:cubicBezTo>
                    <a:pt x="155" y="143"/>
                    <a:pt x="392"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3" name="Google Shape;66563;p27"/>
            <p:cNvSpPr/>
            <p:nvPr/>
          </p:nvSpPr>
          <p:spPr>
            <a:xfrm>
              <a:off x="2325966" y="4056973"/>
              <a:ext cx="25663" cy="8280"/>
            </a:xfrm>
            <a:custGeom>
              <a:avLst/>
              <a:gdLst/>
              <a:ahLst/>
              <a:cxnLst/>
              <a:rect l="l" t="t" r="r" b="b"/>
              <a:pathLst>
                <a:path w="719" h="275" extrusionOk="0">
                  <a:moveTo>
                    <a:pt x="105" y="275"/>
                  </a:moveTo>
                  <a:lnTo>
                    <a:pt x="682" y="275"/>
                  </a:lnTo>
                  <a:cubicBezTo>
                    <a:pt x="653" y="168"/>
                    <a:pt x="718" y="15"/>
                    <a:pt x="490" y="1"/>
                  </a:cubicBezTo>
                  <a:cubicBezTo>
                    <a:pt x="474" y="146"/>
                    <a:pt x="0" y="73"/>
                    <a:pt x="105"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4" name="Google Shape;66564;p27"/>
            <p:cNvSpPr/>
            <p:nvPr/>
          </p:nvSpPr>
          <p:spPr>
            <a:xfrm>
              <a:off x="2725286" y="4059081"/>
              <a:ext cx="14134" cy="4215"/>
            </a:xfrm>
            <a:custGeom>
              <a:avLst/>
              <a:gdLst/>
              <a:ahLst/>
              <a:cxnLst/>
              <a:rect l="l" t="t" r="r" b="b"/>
              <a:pathLst>
                <a:path w="396" h="140" extrusionOk="0">
                  <a:moveTo>
                    <a:pt x="293" y="24"/>
                  </a:moveTo>
                  <a:cubicBezTo>
                    <a:pt x="242" y="0"/>
                    <a:pt x="0" y="68"/>
                    <a:pt x="103" y="115"/>
                  </a:cubicBezTo>
                  <a:cubicBezTo>
                    <a:pt x="156" y="140"/>
                    <a:pt x="396"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5" name="Google Shape;66565;p27"/>
            <p:cNvSpPr/>
            <p:nvPr/>
          </p:nvSpPr>
          <p:spPr>
            <a:xfrm>
              <a:off x="4371822" y="4048272"/>
              <a:ext cx="29625" cy="12285"/>
            </a:xfrm>
            <a:custGeom>
              <a:avLst/>
              <a:gdLst/>
              <a:ahLst/>
              <a:cxnLst/>
              <a:rect l="l" t="t" r="r" b="b"/>
              <a:pathLst>
                <a:path w="830" h="408" extrusionOk="0">
                  <a:moveTo>
                    <a:pt x="829" y="383"/>
                  </a:moveTo>
                  <a:lnTo>
                    <a:pt x="829" y="21"/>
                  </a:lnTo>
                  <a:cubicBezTo>
                    <a:pt x="466" y="0"/>
                    <a:pt x="407" y="121"/>
                    <a:pt x="59" y="111"/>
                  </a:cubicBezTo>
                  <a:cubicBezTo>
                    <a:pt x="0" y="349"/>
                    <a:pt x="329" y="407"/>
                    <a:pt x="829" y="3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6" name="Google Shape;66566;p27"/>
            <p:cNvSpPr/>
            <p:nvPr/>
          </p:nvSpPr>
          <p:spPr>
            <a:xfrm>
              <a:off x="1469362" y="4050621"/>
              <a:ext cx="27519" cy="11141"/>
            </a:xfrm>
            <a:custGeom>
              <a:avLst/>
              <a:gdLst/>
              <a:ahLst/>
              <a:cxnLst/>
              <a:rect l="l" t="t" r="r" b="b"/>
              <a:pathLst>
                <a:path w="771" h="370" extrusionOk="0">
                  <a:moveTo>
                    <a:pt x="771" y="305"/>
                  </a:moveTo>
                  <a:lnTo>
                    <a:pt x="771" y="33"/>
                  </a:lnTo>
                  <a:cubicBezTo>
                    <a:pt x="481" y="49"/>
                    <a:pt x="56" y="0"/>
                    <a:pt x="0" y="124"/>
                  </a:cubicBezTo>
                  <a:cubicBezTo>
                    <a:pt x="382" y="124"/>
                    <a:pt x="244" y="370"/>
                    <a:pt x="771"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7" name="Google Shape;66567;p27"/>
            <p:cNvSpPr/>
            <p:nvPr/>
          </p:nvSpPr>
          <p:spPr>
            <a:xfrm>
              <a:off x="1909763" y="4040083"/>
              <a:ext cx="41403" cy="16982"/>
            </a:xfrm>
            <a:custGeom>
              <a:avLst/>
              <a:gdLst/>
              <a:ahLst/>
              <a:cxnLst/>
              <a:rect l="l" t="t" r="r" b="b"/>
              <a:pathLst>
                <a:path w="1160" h="564" extrusionOk="0">
                  <a:moveTo>
                    <a:pt x="1" y="200"/>
                  </a:moveTo>
                  <a:cubicBezTo>
                    <a:pt x="212" y="404"/>
                    <a:pt x="525" y="561"/>
                    <a:pt x="1160" y="563"/>
                  </a:cubicBezTo>
                  <a:lnTo>
                    <a:pt x="1160" y="110"/>
                  </a:lnTo>
                  <a:cubicBezTo>
                    <a:pt x="820" y="162"/>
                    <a:pt x="26" y="1"/>
                    <a:pt x="1" y="20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8" name="Google Shape;66568;p27"/>
            <p:cNvSpPr/>
            <p:nvPr/>
          </p:nvSpPr>
          <p:spPr>
            <a:xfrm>
              <a:off x="911712" y="4040624"/>
              <a:ext cx="45901" cy="16741"/>
            </a:xfrm>
            <a:custGeom>
              <a:avLst/>
              <a:gdLst/>
              <a:ahLst/>
              <a:cxnLst/>
              <a:rect l="l" t="t" r="r" b="b"/>
              <a:pathLst>
                <a:path w="1286" h="556" extrusionOk="0">
                  <a:moveTo>
                    <a:pt x="965" y="1"/>
                  </a:moveTo>
                  <a:cubicBezTo>
                    <a:pt x="361" y="16"/>
                    <a:pt x="39" y="170"/>
                    <a:pt x="1" y="454"/>
                  </a:cubicBezTo>
                  <a:cubicBezTo>
                    <a:pt x="365" y="433"/>
                    <a:pt x="426" y="556"/>
                    <a:pt x="774" y="544"/>
                  </a:cubicBezTo>
                  <a:cubicBezTo>
                    <a:pt x="901" y="355"/>
                    <a:pt x="1285" y="140"/>
                    <a:pt x="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9" name="Google Shape;66569;p27"/>
            <p:cNvSpPr/>
            <p:nvPr/>
          </p:nvSpPr>
          <p:spPr>
            <a:xfrm>
              <a:off x="5668043" y="4046104"/>
              <a:ext cx="14919" cy="9244"/>
            </a:xfrm>
            <a:custGeom>
              <a:avLst/>
              <a:gdLst/>
              <a:ahLst/>
              <a:cxnLst/>
              <a:rect l="l" t="t" r="r" b="b"/>
              <a:pathLst>
                <a:path w="418" h="307" extrusionOk="0">
                  <a:moveTo>
                    <a:pt x="383" y="272"/>
                  </a:moveTo>
                  <a:cubicBezTo>
                    <a:pt x="354" y="165"/>
                    <a:pt x="418" y="15"/>
                    <a:pt x="192" y="0"/>
                  </a:cubicBezTo>
                  <a:cubicBezTo>
                    <a:pt x="179" y="55"/>
                    <a:pt x="163" y="107"/>
                    <a:pt x="0" y="93"/>
                  </a:cubicBezTo>
                  <a:cubicBezTo>
                    <a:pt x="21" y="203"/>
                    <a:pt x="56" y="307"/>
                    <a:pt x="38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0" name="Google Shape;66570;p27"/>
            <p:cNvSpPr/>
            <p:nvPr/>
          </p:nvSpPr>
          <p:spPr>
            <a:xfrm>
              <a:off x="2532550" y="4050801"/>
              <a:ext cx="14134" cy="4276"/>
            </a:xfrm>
            <a:custGeom>
              <a:avLst/>
              <a:gdLst/>
              <a:ahLst/>
              <a:cxnLst/>
              <a:rect l="l" t="t" r="r" b="b"/>
              <a:pathLst>
                <a:path w="396" h="142" extrusionOk="0">
                  <a:moveTo>
                    <a:pt x="295" y="24"/>
                  </a:moveTo>
                  <a:cubicBezTo>
                    <a:pt x="243" y="1"/>
                    <a:pt x="0" y="69"/>
                    <a:pt x="102" y="116"/>
                  </a:cubicBezTo>
                  <a:cubicBezTo>
                    <a:pt x="157" y="142"/>
                    <a:pt x="396"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1" name="Google Shape;66571;p27"/>
            <p:cNvSpPr/>
            <p:nvPr/>
          </p:nvSpPr>
          <p:spPr>
            <a:xfrm>
              <a:off x="4174411" y="4045713"/>
              <a:ext cx="6889" cy="6233"/>
            </a:xfrm>
            <a:custGeom>
              <a:avLst/>
              <a:gdLst/>
              <a:ahLst/>
              <a:cxnLst/>
              <a:rect l="l" t="t" r="r" b="b"/>
              <a:pathLst>
                <a:path w="193" h="207" extrusionOk="0">
                  <a:moveTo>
                    <a:pt x="192" y="105"/>
                  </a:moveTo>
                  <a:cubicBezTo>
                    <a:pt x="192" y="51"/>
                    <a:pt x="38" y="0"/>
                    <a:pt x="1" y="105"/>
                  </a:cubicBezTo>
                  <a:cubicBezTo>
                    <a:pt x="1" y="153"/>
                    <a:pt x="156" y="206"/>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2" name="Google Shape;66572;p27"/>
            <p:cNvSpPr/>
            <p:nvPr/>
          </p:nvSpPr>
          <p:spPr>
            <a:xfrm>
              <a:off x="2319256" y="4045352"/>
              <a:ext cx="14063" cy="4306"/>
            </a:xfrm>
            <a:custGeom>
              <a:avLst/>
              <a:gdLst/>
              <a:ahLst/>
              <a:cxnLst/>
              <a:rect l="l" t="t" r="r" b="b"/>
              <a:pathLst>
                <a:path w="394" h="143" extrusionOk="0">
                  <a:moveTo>
                    <a:pt x="293" y="25"/>
                  </a:moveTo>
                  <a:cubicBezTo>
                    <a:pt x="241" y="0"/>
                    <a:pt x="0" y="68"/>
                    <a:pt x="102" y="118"/>
                  </a:cubicBezTo>
                  <a:cubicBezTo>
                    <a:pt x="152" y="143"/>
                    <a:pt x="393"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3" name="Google Shape;66573;p27"/>
            <p:cNvSpPr/>
            <p:nvPr/>
          </p:nvSpPr>
          <p:spPr>
            <a:xfrm>
              <a:off x="3761349" y="4043394"/>
              <a:ext cx="13777" cy="2740"/>
            </a:xfrm>
            <a:custGeom>
              <a:avLst/>
              <a:gdLst/>
              <a:ahLst/>
              <a:cxnLst/>
              <a:rect l="l" t="t" r="r" b="b"/>
              <a:pathLst>
                <a:path w="386" h="91" extrusionOk="0">
                  <a:moveTo>
                    <a:pt x="385" y="0"/>
                  </a:moveTo>
                  <a:cubicBezTo>
                    <a:pt x="238" y="20"/>
                    <a:pt x="4" y="3"/>
                    <a:pt x="0" y="90"/>
                  </a:cubicBezTo>
                  <a:cubicBezTo>
                    <a:pt x="153" y="71"/>
                    <a:pt x="380"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4" name="Google Shape;66574;p27"/>
            <p:cNvSpPr/>
            <p:nvPr/>
          </p:nvSpPr>
          <p:spPr>
            <a:xfrm>
              <a:off x="4556278" y="4039842"/>
              <a:ext cx="13991" cy="4306"/>
            </a:xfrm>
            <a:custGeom>
              <a:avLst/>
              <a:gdLst/>
              <a:ahLst/>
              <a:cxnLst/>
              <a:rect l="l" t="t" r="r" b="b"/>
              <a:pathLst>
                <a:path w="392" h="143" extrusionOk="0">
                  <a:moveTo>
                    <a:pt x="99" y="118"/>
                  </a:moveTo>
                  <a:cubicBezTo>
                    <a:pt x="154" y="143"/>
                    <a:pt x="392" y="75"/>
                    <a:pt x="292" y="27"/>
                  </a:cubicBezTo>
                  <a:cubicBezTo>
                    <a:pt x="239" y="1"/>
                    <a:pt x="0" y="70"/>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5" name="Google Shape;66575;p27"/>
            <p:cNvSpPr/>
            <p:nvPr/>
          </p:nvSpPr>
          <p:spPr>
            <a:xfrm>
              <a:off x="3468747" y="4039842"/>
              <a:ext cx="14027" cy="4306"/>
            </a:xfrm>
            <a:custGeom>
              <a:avLst/>
              <a:gdLst/>
              <a:ahLst/>
              <a:cxnLst/>
              <a:rect l="l" t="t" r="r" b="b"/>
              <a:pathLst>
                <a:path w="393" h="143" extrusionOk="0">
                  <a:moveTo>
                    <a:pt x="292" y="27"/>
                  </a:moveTo>
                  <a:cubicBezTo>
                    <a:pt x="238" y="1"/>
                    <a:pt x="1" y="71"/>
                    <a:pt x="100" y="118"/>
                  </a:cubicBezTo>
                  <a:cubicBezTo>
                    <a:pt x="154" y="143"/>
                    <a:pt x="392" y="74"/>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6" name="Google Shape;66576;p27"/>
            <p:cNvSpPr/>
            <p:nvPr/>
          </p:nvSpPr>
          <p:spPr>
            <a:xfrm>
              <a:off x="7137476" y="4034392"/>
              <a:ext cx="13920" cy="4306"/>
            </a:xfrm>
            <a:custGeom>
              <a:avLst/>
              <a:gdLst/>
              <a:ahLst/>
              <a:cxnLst/>
              <a:rect l="l" t="t" r="r" b="b"/>
              <a:pathLst>
                <a:path w="390" h="143" extrusionOk="0">
                  <a:moveTo>
                    <a:pt x="289" y="25"/>
                  </a:moveTo>
                  <a:cubicBezTo>
                    <a:pt x="238" y="0"/>
                    <a:pt x="1" y="69"/>
                    <a:pt x="100" y="116"/>
                  </a:cubicBezTo>
                  <a:cubicBezTo>
                    <a:pt x="152" y="143"/>
                    <a:pt x="390" y="73"/>
                    <a:pt x="289"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7" name="Google Shape;66577;p27"/>
            <p:cNvSpPr/>
            <p:nvPr/>
          </p:nvSpPr>
          <p:spPr>
            <a:xfrm>
              <a:off x="2511956" y="4034392"/>
              <a:ext cx="14099" cy="4306"/>
            </a:xfrm>
            <a:custGeom>
              <a:avLst/>
              <a:gdLst/>
              <a:ahLst/>
              <a:cxnLst/>
              <a:rect l="l" t="t" r="r" b="b"/>
              <a:pathLst>
                <a:path w="395" h="143" extrusionOk="0">
                  <a:moveTo>
                    <a:pt x="293" y="25"/>
                  </a:moveTo>
                  <a:cubicBezTo>
                    <a:pt x="239" y="0"/>
                    <a:pt x="0" y="69"/>
                    <a:pt x="101" y="116"/>
                  </a:cubicBezTo>
                  <a:cubicBezTo>
                    <a:pt x="153" y="143"/>
                    <a:pt x="394" y="73"/>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8" name="Google Shape;66578;p27"/>
            <p:cNvSpPr/>
            <p:nvPr/>
          </p:nvSpPr>
          <p:spPr>
            <a:xfrm>
              <a:off x="5695419" y="4029665"/>
              <a:ext cx="13920" cy="5510"/>
            </a:xfrm>
            <a:custGeom>
              <a:avLst/>
              <a:gdLst/>
              <a:ahLst/>
              <a:cxnLst/>
              <a:rect l="l" t="t" r="r" b="b"/>
              <a:pathLst>
                <a:path w="390" h="183" extrusionOk="0">
                  <a:moveTo>
                    <a:pt x="1" y="182"/>
                  </a:moveTo>
                  <a:lnTo>
                    <a:pt x="390" y="182"/>
                  </a:lnTo>
                  <a:lnTo>
                    <a:pt x="390"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9" name="Google Shape;66579;p27"/>
            <p:cNvSpPr/>
            <p:nvPr/>
          </p:nvSpPr>
          <p:spPr>
            <a:xfrm>
              <a:off x="4542037" y="4018796"/>
              <a:ext cx="26555" cy="12195"/>
            </a:xfrm>
            <a:custGeom>
              <a:avLst/>
              <a:gdLst/>
              <a:ahLst/>
              <a:cxnLst/>
              <a:rect l="l" t="t" r="r" b="b"/>
              <a:pathLst>
                <a:path w="744" h="405" extrusionOk="0">
                  <a:moveTo>
                    <a:pt x="306" y="0"/>
                  </a:moveTo>
                  <a:cubicBezTo>
                    <a:pt x="1" y="134"/>
                    <a:pt x="90" y="405"/>
                    <a:pt x="693" y="362"/>
                  </a:cubicBezTo>
                  <a:cubicBezTo>
                    <a:pt x="744" y="154"/>
                    <a:pt x="646" y="21"/>
                    <a:pt x="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0" name="Google Shape;66580;p27"/>
            <p:cNvSpPr/>
            <p:nvPr/>
          </p:nvSpPr>
          <p:spPr>
            <a:xfrm>
              <a:off x="3406786" y="4026172"/>
              <a:ext cx="14027" cy="4306"/>
            </a:xfrm>
            <a:custGeom>
              <a:avLst/>
              <a:gdLst/>
              <a:ahLst/>
              <a:cxnLst/>
              <a:rect l="l" t="t" r="r" b="b"/>
              <a:pathLst>
                <a:path w="393" h="143" extrusionOk="0">
                  <a:moveTo>
                    <a:pt x="100" y="117"/>
                  </a:moveTo>
                  <a:cubicBezTo>
                    <a:pt x="151" y="143"/>
                    <a:pt x="392" y="72"/>
                    <a:pt x="292" y="25"/>
                  </a:cubicBezTo>
                  <a:cubicBezTo>
                    <a:pt x="242" y="0"/>
                    <a:pt x="1"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1" name="Google Shape;66581;p27"/>
            <p:cNvSpPr/>
            <p:nvPr/>
          </p:nvSpPr>
          <p:spPr>
            <a:xfrm>
              <a:off x="7898854" y="4008408"/>
              <a:ext cx="35478" cy="19120"/>
            </a:xfrm>
            <a:custGeom>
              <a:avLst/>
              <a:gdLst/>
              <a:ahLst/>
              <a:cxnLst/>
              <a:rect l="l" t="t" r="r" b="b"/>
              <a:pathLst>
                <a:path w="994" h="635" extrusionOk="0">
                  <a:moveTo>
                    <a:pt x="557" y="617"/>
                  </a:moveTo>
                  <a:cubicBezTo>
                    <a:pt x="507" y="353"/>
                    <a:pt x="994" y="337"/>
                    <a:pt x="944" y="72"/>
                  </a:cubicBezTo>
                  <a:cubicBezTo>
                    <a:pt x="0" y="0"/>
                    <a:pt x="77" y="635"/>
                    <a:pt x="557" y="6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2" name="Google Shape;66582;p27"/>
            <p:cNvSpPr/>
            <p:nvPr/>
          </p:nvSpPr>
          <p:spPr>
            <a:xfrm>
              <a:off x="2732211" y="4023493"/>
              <a:ext cx="14063" cy="4276"/>
            </a:xfrm>
            <a:custGeom>
              <a:avLst/>
              <a:gdLst/>
              <a:ahLst/>
              <a:cxnLst/>
              <a:rect l="l" t="t" r="r" b="b"/>
              <a:pathLst>
                <a:path w="394" h="142" extrusionOk="0">
                  <a:moveTo>
                    <a:pt x="99" y="116"/>
                  </a:moveTo>
                  <a:cubicBezTo>
                    <a:pt x="155" y="142"/>
                    <a:pt x="394" y="71"/>
                    <a:pt x="295" y="24"/>
                  </a:cubicBezTo>
                  <a:cubicBezTo>
                    <a:pt x="242" y="1"/>
                    <a:pt x="1"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3" name="Google Shape;66583;p27"/>
            <p:cNvSpPr/>
            <p:nvPr/>
          </p:nvSpPr>
          <p:spPr>
            <a:xfrm>
              <a:off x="1926860" y="4023493"/>
              <a:ext cx="14099" cy="4246"/>
            </a:xfrm>
            <a:custGeom>
              <a:avLst/>
              <a:gdLst/>
              <a:ahLst/>
              <a:cxnLst/>
              <a:rect l="l" t="t" r="r" b="b"/>
              <a:pathLst>
                <a:path w="395" h="141" extrusionOk="0">
                  <a:moveTo>
                    <a:pt x="294" y="24"/>
                  </a:moveTo>
                  <a:cubicBezTo>
                    <a:pt x="242" y="1"/>
                    <a:pt x="1" y="69"/>
                    <a:pt x="103" y="116"/>
                  </a:cubicBezTo>
                  <a:cubicBezTo>
                    <a:pt x="157" y="140"/>
                    <a:pt x="395"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4" name="Google Shape;66584;p27"/>
            <p:cNvSpPr/>
            <p:nvPr/>
          </p:nvSpPr>
          <p:spPr>
            <a:xfrm>
              <a:off x="4975336" y="4007806"/>
              <a:ext cx="34086" cy="17223"/>
            </a:xfrm>
            <a:custGeom>
              <a:avLst/>
              <a:gdLst/>
              <a:ahLst/>
              <a:cxnLst/>
              <a:rect l="l" t="t" r="r" b="b"/>
              <a:pathLst>
                <a:path w="955" h="572" extrusionOk="0">
                  <a:moveTo>
                    <a:pt x="700" y="545"/>
                  </a:moveTo>
                  <a:cubicBezTo>
                    <a:pt x="862" y="441"/>
                    <a:pt x="955" y="302"/>
                    <a:pt x="893" y="92"/>
                  </a:cubicBezTo>
                  <a:cubicBezTo>
                    <a:pt x="626" y="95"/>
                    <a:pt x="467" y="48"/>
                    <a:pt x="313" y="1"/>
                  </a:cubicBezTo>
                  <a:cubicBezTo>
                    <a:pt x="1" y="147"/>
                    <a:pt x="83" y="571"/>
                    <a:pt x="700"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5" name="Google Shape;66585;p27"/>
            <p:cNvSpPr/>
            <p:nvPr/>
          </p:nvSpPr>
          <p:spPr>
            <a:xfrm>
              <a:off x="2770829" y="4012021"/>
              <a:ext cx="20095" cy="16259"/>
            </a:xfrm>
            <a:custGeom>
              <a:avLst/>
              <a:gdLst/>
              <a:ahLst/>
              <a:cxnLst/>
              <a:rect l="l" t="t" r="r" b="b"/>
              <a:pathLst>
                <a:path w="563" h="540" extrusionOk="0">
                  <a:moveTo>
                    <a:pt x="562" y="405"/>
                  </a:moveTo>
                  <a:lnTo>
                    <a:pt x="562" y="134"/>
                  </a:lnTo>
                  <a:cubicBezTo>
                    <a:pt x="1" y="1"/>
                    <a:pt x="1" y="540"/>
                    <a:pt x="562" y="4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6" name="Google Shape;66586;p27"/>
            <p:cNvSpPr/>
            <p:nvPr/>
          </p:nvSpPr>
          <p:spPr>
            <a:xfrm>
              <a:off x="6573045" y="4017983"/>
              <a:ext cx="13920" cy="4246"/>
            </a:xfrm>
            <a:custGeom>
              <a:avLst/>
              <a:gdLst/>
              <a:ahLst/>
              <a:cxnLst/>
              <a:rect l="l" t="t" r="r" b="b"/>
              <a:pathLst>
                <a:path w="390" h="141" extrusionOk="0">
                  <a:moveTo>
                    <a:pt x="292" y="27"/>
                  </a:moveTo>
                  <a:cubicBezTo>
                    <a:pt x="237" y="1"/>
                    <a:pt x="0" y="70"/>
                    <a:pt x="101" y="116"/>
                  </a:cubicBezTo>
                  <a:cubicBezTo>
                    <a:pt x="151" y="141"/>
                    <a:pt x="389" y="73"/>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7" name="Google Shape;66587;p27"/>
            <p:cNvSpPr/>
            <p:nvPr/>
          </p:nvSpPr>
          <p:spPr>
            <a:xfrm>
              <a:off x="2686382" y="4013286"/>
              <a:ext cx="21915" cy="8762"/>
            </a:xfrm>
            <a:custGeom>
              <a:avLst/>
              <a:gdLst/>
              <a:ahLst/>
              <a:cxnLst/>
              <a:rect l="l" t="t" r="r" b="b"/>
              <a:pathLst>
                <a:path w="614" h="291" extrusionOk="0">
                  <a:moveTo>
                    <a:pt x="614" y="272"/>
                  </a:moveTo>
                  <a:lnTo>
                    <a:pt x="614" y="0"/>
                  </a:lnTo>
                  <a:lnTo>
                    <a:pt x="33" y="0"/>
                  </a:lnTo>
                  <a:cubicBezTo>
                    <a:pt x="0" y="199"/>
                    <a:pt x="191" y="290"/>
                    <a:pt x="614"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8" name="Google Shape;66588;p27"/>
            <p:cNvSpPr/>
            <p:nvPr/>
          </p:nvSpPr>
          <p:spPr>
            <a:xfrm>
              <a:off x="1888277" y="4010486"/>
              <a:ext cx="14670" cy="9575"/>
            </a:xfrm>
            <a:custGeom>
              <a:avLst/>
              <a:gdLst/>
              <a:ahLst/>
              <a:cxnLst/>
              <a:rect l="l" t="t" r="r" b="b"/>
              <a:pathLst>
                <a:path w="411" h="318" extrusionOk="0">
                  <a:moveTo>
                    <a:pt x="411" y="276"/>
                  </a:moveTo>
                  <a:lnTo>
                    <a:pt x="411" y="93"/>
                  </a:lnTo>
                  <a:cubicBezTo>
                    <a:pt x="220" y="93"/>
                    <a:pt x="184" y="19"/>
                    <a:pt x="26" y="1"/>
                  </a:cubicBezTo>
                  <a:cubicBezTo>
                    <a:pt x="45" y="146"/>
                    <a:pt x="1" y="318"/>
                    <a:pt x="411" y="2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9" name="Google Shape;66589;p27"/>
            <p:cNvSpPr/>
            <p:nvPr/>
          </p:nvSpPr>
          <p:spPr>
            <a:xfrm>
              <a:off x="1655173" y="4016026"/>
              <a:ext cx="13777" cy="2800"/>
            </a:xfrm>
            <a:custGeom>
              <a:avLst/>
              <a:gdLst/>
              <a:ahLst/>
              <a:cxnLst/>
              <a:rect l="l" t="t" r="r" b="b"/>
              <a:pathLst>
                <a:path w="386" h="93" extrusionOk="0">
                  <a:moveTo>
                    <a:pt x="0" y="92"/>
                  </a:moveTo>
                  <a:cubicBezTo>
                    <a:pt x="149" y="70"/>
                    <a:pt x="381" y="88"/>
                    <a:pt x="385" y="1"/>
                  </a:cubicBezTo>
                  <a:cubicBezTo>
                    <a:pt x="235" y="22"/>
                    <a:pt x="5" y="2"/>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0" name="Google Shape;66590;p27"/>
            <p:cNvSpPr/>
            <p:nvPr/>
          </p:nvSpPr>
          <p:spPr>
            <a:xfrm>
              <a:off x="8435017" y="4010185"/>
              <a:ext cx="6924" cy="6203"/>
            </a:xfrm>
            <a:custGeom>
              <a:avLst/>
              <a:gdLst/>
              <a:ahLst/>
              <a:cxnLst/>
              <a:rect l="l" t="t" r="r" b="b"/>
              <a:pathLst>
                <a:path w="194" h="206" extrusionOk="0">
                  <a:moveTo>
                    <a:pt x="192" y="103"/>
                  </a:moveTo>
                  <a:cubicBezTo>
                    <a:pt x="193" y="52"/>
                    <a:pt x="37" y="0"/>
                    <a:pt x="0" y="103"/>
                  </a:cubicBezTo>
                  <a:cubicBezTo>
                    <a:pt x="0" y="153"/>
                    <a:pt x="158" y="205"/>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1" name="Google Shape;66591;p27"/>
            <p:cNvSpPr/>
            <p:nvPr/>
          </p:nvSpPr>
          <p:spPr>
            <a:xfrm>
              <a:off x="7502282" y="4012443"/>
              <a:ext cx="13920" cy="4336"/>
            </a:xfrm>
            <a:custGeom>
              <a:avLst/>
              <a:gdLst/>
              <a:ahLst/>
              <a:cxnLst/>
              <a:rect l="l" t="t" r="r" b="b"/>
              <a:pathLst>
                <a:path w="390" h="144" extrusionOk="0">
                  <a:moveTo>
                    <a:pt x="291" y="28"/>
                  </a:moveTo>
                  <a:cubicBezTo>
                    <a:pt x="238" y="1"/>
                    <a:pt x="0" y="71"/>
                    <a:pt x="98" y="117"/>
                  </a:cubicBezTo>
                  <a:cubicBezTo>
                    <a:pt x="152" y="143"/>
                    <a:pt x="389" y="75"/>
                    <a:pt x="291" y="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2" name="Google Shape;66592;p27"/>
            <p:cNvSpPr/>
            <p:nvPr/>
          </p:nvSpPr>
          <p:spPr>
            <a:xfrm>
              <a:off x="2343419" y="4010396"/>
              <a:ext cx="20737" cy="5871"/>
            </a:xfrm>
            <a:custGeom>
              <a:avLst/>
              <a:gdLst/>
              <a:ahLst/>
              <a:cxnLst/>
              <a:rect l="l" t="t" r="r" b="b"/>
              <a:pathLst>
                <a:path w="581" h="195" extrusionOk="0">
                  <a:moveTo>
                    <a:pt x="1" y="188"/>
                  </a:moveTo>
                  <a:cubicBezTo>
                    <a:pt x="334" y="194"/>
                    <a:pt x="497" y="118"/>
                    <a:pt x="580" y="6"/>
                  </a:cubicBezTo>
                  <a:cubicBezTo>
                    <a:pt x="250" y="1"/>
                    <a:pt x="87" y="77"/>
                    <a:pt x="1" y="1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3" name="Google Shape;66593;p27"/>
            <p:cNvSpPr/>
            <p:nvPr/>
          </p:nvSpPr>
          <p:spPr>
            <a:xfrm>
              <a:off x="2708261" y="4005066"/>
              <a:ext cx="20737" cy="8250"/>
            </a:xfrm>
            <a:custGeom>
              <a:avLst/>
              <a:gdLst/>
              <a:ahLst/>
              <a:cxnLst/>
              <a:rect l="l" t="t" r="r" b="b"/>
              <a:pathLst>
                <a:path w="581" h="274" extrusionOk="0">
                  <a:moveTo>
                    <a:pt x="580" y="92"/>
                  </a:moveTo>
                  <a:cubicBezTo>
                    <a:pt x="385" y="92"/>
                    <a:pt x="351" y="17"/>
                    <a:pt x="194" y="0"/>
                  </a:cubicBezTo>
                  <a:cubicBezTo>
                    <a:pt x="194" y="92"/>
                    <a:pt x="37" y="108"/>
                    <a:pt x="1" y="181"/>
                  </a:cubicBezTo>
                  <a:cubicBezTo>
                    <a:pt x="194" y="181"/>
                    <a:pt x="231" y="255"/>
                    <a:pt x="386" y="273"/>
                  </a:cubicBezTo>
                  <a:cubicBezTo>
                    <a:pt x="385" y="183"/>
                    <a:pt x="543" y="165"/>
                    <a:pt x="58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4" name="Google Shape;66594;p27"/>
            <p:cNvSpPr/>
            <p:nvPr/>
          </p:nvSpPr>
          <p:spPr>
            <a:xfrm>
              <a:off x="6184611" y="3997599"/>
              <a:ext cx="26555" cy="15326"/>
            </a:xfrm>
            <a:custGeom>
              <a:avLst/>
              <a:gdLst/>
              <a:ahLst/>
              <a:cxnLst/>
              <a:rect l="l" t="t" r="r" b="b"/>
              <a:pathLst>
                <a:path w="744" h="509" extrusionOk="0">
                  <a:moveTo>
                    <a:pt x="1" y="74"/>
                  </a:moveTo>
                  <a:lnTo>
                    <a:pt x="1" y="438"/>
                  </a:lnTo>
                  <a:cubicBezTo>
                    <a:pt x="744" y="508"/>
                    <a:pt x="744" y="0"/>
                    <a:pt x="1" y="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5" name="Google Shape;66595;p27"/>
            <p:cNvSpPr/>
            <p:nvPr/>
          </p:nvSpPr>
          <p:spPr>
            <a:xfrm>
              <a:off x="5555185" y="3994137"/>
              <a:ext cx="35228" cy="16470"/>
            </a:xfrm>
            <a:custGeom>
              <a:avLst/>
              <a:gdLst/>
              <a:ahLst/>
              <a:cxnLst/>
              <a:rect l="l" t="t" r="r" b="b"/>
              <a:pathLst>
                <a:path w="987" h="547" extrusionOk="0">
                  <a:moveTo>
                    <a:pt x="847" y="1"/>
                  </a:moveTo>
                  <a:lnTo>
                    <a:pt x="75" y="1"/>
                  </a:lnTo>
                  <a:cubicBezTo>
                    <a:pt x="1" y="307"/>
                    <a:pt x="409" y="390"/>
                    <a:pt x="653" y="546"/>
                  </a:cubicBezTo>
                  <a:cubicBezTo>
                    <a:pt x="651" y="332"/>
                    <a:pt x="986" y="279"/>
                    <a:pt x="8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6" name="Google Shape;66596;p27"/>
            <p:cNvSpPr/>
            <p:nvPr/>
          </p:nvSpPr>
          <p:spPr>
            <a:xfrm>
              <a:off x="2959425" y="4001604"/>
              <a:ext cx="13920" cy="4276"/>
            </a:xfrm>
            <a:custGeom>
              <a:avLst/>
              <a:gdLst/>
              <a:ahLst/>
              <a:cxnLst/>
              <a:rect l="l" t="t" r="r" b="b"/>
              <a:pathLst>
                <a:path w="390" h="142" extrusionOk="0">
                  <a:moveTo>
                    <a:pt x="293" y="25"/>
                  </a:moveTo>
                  <a:cubicBezTo>
                    <a:pt x="239" y="1"/>
                    <a:pt x="1" y="70"/>
                    <a:pt x="99" y="117"/>
                  </a:cubicBezTo>
                  <a:cubicBezTo>
                    <a:pt x="151" y="142"/>
                    <a:pt x="390"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7" name="Google Shape;66597;p27"/>
            <p:cNvSpPr/>
            <p:nvPr/>
          </p:nvSpPr>
          <p:spPr>
            <a:xfrm>
              <a:off x="7643444" y="3994137"/>
              <a:ext cx="20773" cy="8250"/>
            </a:xfrm>
            <a:custGeom>
              <a:avLst/>
              <a:gdLst/>
              <a:ahLst/>
              <a:cxnLst/>
              <a:rect l="l" t="t" r="r" b="b"/>
              <a:pathLst>
                <a:path w="582" h="274" extrusionOk="0">
                  <a:moveTo>
                    <a:pt x="581" y="1"/>
                  </a:moveTo>
                  <a:lnTo>
                    <a:pt x="1" y="1"/>
                  </a:lnTo>
                  <a:lnTo>
                    <a:pt x="1" y="273"/>
                  </a:lnTo>
                  <a:lnTo>
                    <a:pt x="581"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8" name="Google Shape;66598;p27"/>
            <p:cNvSpPr/>
            <p:nvPr/>
          </p:nvSpPr>
          <p:spPr>
            <a:xfrm>
              <a:off x="8324872" y="3993836"/>
              <a:ext cx="7031" cy="6203"/>
            </a:xfrm>
            <a:custGeom>
              <a:avLst/>
              <a:gdLst/>
              <a:ahLst/>
              <a:cxnLst/>
              <a:rect l="l" t="t" r="r" b="b"/>
              <a:pathLst>
                <a:path w="197" h="206" extrusionOk="0">
                  <a:moveTo>
                    <a:pt x="195" y="102"/>
                  </a:moveTo>
                  <a:cubicBezTo>
                    <a:pt x="196" y="52"/>
                    <a:pt x="38" y="0"/>
                    <a:pt x="0" y="102"/>
                  </a:cubicBezTo>
                  <a:cubicBezTo>
                    <a:pt x="0" y="152"/>
                    <a:pt x="156" y="205"/>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9" name="Google Shape;66599;p27"/>
            <p:cNvSpPr/>
            <p:nvPr/>
          </p:nvSpPr>
          <p:spPr>
            <a:xfrm>
              <a:off x="5134343" y="3990674"/>
              <a:ext cx="14063" cy="4276"/>
            </a:xfrm>
            <a:custGeom>
              <a:avLst/>
              <a:gdLst/>
              <a:ahLst/>
              <a:cxnLst/>
              <a:rect l="l" t="t" r="r" b="b"/>
              <a:pathLst>
                <a:path w="394" h="142" extrusionOk="0">
                  <a:moveTo>
                    <a:pt x="102" y="116"/>
                  </a:moveTo>
                  <a:cubicBezTo>
                    <a:pt x="155" y="142"/>
                    <a:pt x="394" y="74"/>
                    <a:pt x="296" y="27"/>
                  </a:cubicBezTo>
                  <a:cubicBezTo>
                    <a:pt x="243" y="1"/>
                    <a:pt x="1"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0" name="Google Shape;66600;p27"/>
            <p:cNvSpPr/>
            <p:nvPr/>
          </p:nvSpPr>
          <p:spPr>
            <a:xfrm>
              <a:off x="1391232" y="3968153"/>
              <a:ext cx="52290" cy="28032"/>
            </a:xfrm>
            <a:custGeom>
              <a:avLst/>
              <a:gdLst/>
              <a:ahLst/>
              <a:cxnLst/>
              <a:rect l="l" t="t" r="r" b="b"/>
              <a:pathLst>
                <a:path w="1465" h="931" extrusionOk="0">
                  <a:moveTo>
                    <a:pt x="451" y="591"/>
                  </a:moveTo>
                  <a:cubicBezTo>
                    <a:pt x="588" y="702"/>
                    <a:pt x="338" y="930"/>
                    <a:pt x="838" y="864"/>
                  </a:cubicBezTo>
                  <a:cubicBezTo>
                    <a:pt x="1465" y="635"/>
                    <a:pt x="635" y="1"/>
                    <a:pt x="66" y="319"/>
                  </a:cubicBezTo>
                  <a:cubicBezTo>
                    <a:pt x="0" y="501"/>
                    <a:pt x="337" y="495"/>
                    <a:pt x="451" y="5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1" name="Google Shape;66601;p27"/>
            <p:cNvSpPr/>
            <p:nvPr/>
          </p:nvSpPr>
          <p:spPr>
            <a:xfrm>
              <a:off x="7058312" y="3985917"/>
              <a:ext cx="13849" cy="5510"/>
            </a:xfrm>
            <a:custGeom>
              <a:avLst/>
              <a:gdLst/>
              <a:ahLst/>
              <a:cxnLst/>
              <a:rect l="l" t="t" r="r" b="b"/>
              <a:pathLst>
                <a:path w="388" h="183" extrusionOk="0">
                  <a:moveTo>
                    <a:pt x="1" y="182"/>
                  </a:moveTo>
                  <a:lnTo>
                    <a:pt x="387" y="182"/>
                  </a:lnTo>
                  <a:lnTo>
                    <a:pt x="387"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2" name="Google Shape;66602;p27"/>
            <p:cNvSpPr/>
            <p:nvPr/>
          </p:nvSpPr>
          <p:spPr>
            <a:xfrm>
              <a:off x="2972631" y="3983177"/>
              <a:ext cx="29482" cy="9936"/>
            </a:xfrm>
            <a:custGeom>
              <a:avLst/>
              <a:gdLst/>
              <a:ahLst/>
              <a:cxnLst/>
              <a:rect l="l" t="t" r="r" b="b"/>
              <a:pathLst>
                <a:path w="826" h="330" extrusionOk="0">
                  <a:moveTo>
                    <a:pt x="693" y="273"/>
                  </a:moveTo>
                  <a:cubicBezTo>
                    <a:pt x="825" y="29"/>
                    <a:pt x="295" y="97"/>
                    <a:pt x="114" y="0"/>
                  </a:cubicBezTo>
                  <a:cubicBezTo>
                    <a:pt x="0" y="238"/>
                    <a:pt x="191" y="329"/>
                    <a:pt x="693"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3" name="Google Shape;66603;p27"/>
            <p:cNvSpPr/>
            <p:nvPr/>
          </p:nvSpPr>
          <p:spPr>
            <a:xfrm>
              <a:off x="1665346" y="3987904"/>
              <a:ext cx="13991" cy="4246"/>
            </a:xfrm>
            <a:custGeom>
              <a:avLst/>
              <a:gdLst/>
              <a:ahLst/>
              <a:cxnLst/>
              <a:rect l="l" t="t" r="r" b="b"/>
              <a:pathLst>
                <a:path w="392" h="141" extrusionOk="0">
                  <a:moveTo>
                    <a:pt x="100" y="116"/>
                  </a:moveTo>
                  <a:cubicBezTo>
                    <a:pt x="151" y="141"/>
                    <a:pt x="391" y="72"/>
                    <a:pt x="293" y="25"/>
                  </a:cubicBezTo>
                  <a:cubicBezTo>
                    <a:pt x="240" y="0"/>
                    <a:pt x="1" y="71"/>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4" name="Google Shape;66604;p27"/>
            <p:cNvSpPr/>
            <p:nvPr/>
          </p:nvSpPr>
          <p:spPr>
            <a:xfrm>
              <a:off x="2873479" y="3982846"/>
              <a:ext cx="6996" cy="6203"/>
            </a:xfrm>
            <a:custGeom>
              <a:avLst/>
              <a:gdLst/>
              <a:ahLst/>
              <a:cxnLst/>
              <a:rect l="l" t="t" r="r" b="b"/>
              <a:pathLst>
                <a:path w="196" h="206" extrusionOk="0">
                  <a:moveTo>
                    <a:pt x="192" y="103"/>
                  </a:moveTo>
                  <a:cubicBezTo>
                    <a:pt x="195" y="53"/>
                    <a:pt x="37" y="1"/>
                    <a:pt x="1" y="103"/>
                  </a:cubicBezTo>
                  <a:cubicBezTo>
                    <a:pt x="1" y="154"/>
                    <a:pt x="155" y="206"/>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5" name="Google Shape;66605;p27"/>
            <p:cNvSpPr/>
            <p:nvPr/>
          </p:nvSpPr>
          <p:spPr>
            <a:xfrm>
              <a:off x="1059655" y="3985134"/>
              <a:ext cx="14063" cy="4306"/>
            </a:xfrm>
            <a:custGeom>
              <a:avLst/>
              <a:gdLst/>
              <a:ahLst/>
              <a:cxnLst/>
              <a:rect l="l" t="t" r="r" b="b"/>
              <a:pathLst>
                <a:path w="394" h="143" extrusionOk="0">
                  <a:moveTo>
                    <a:pt x="295" y="27"/>
                  </a:moveTo>
                  <a:cubicBezTo>
                    <a:pt x="238" y="1"/>
                    <a:pt x="0" y="71"/>
                    <a:pt x="101" y="119"/>
                  </a:cubicBezTo>
                  <a:cubicBezTo>
                    <a:pt x="152" y="143"/>
                    <a:pt x="393" y="75"/>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6" name="Google Shape;66606;p27"/>
            <p:cNvSpPr/>
            <p:nvPr/>
          </p:nvSpPr>
          <p:spPr>
            <a:xfrm>
              <a:off x="715550" y="3985165"/>
              <a:ext cx="13991" cy="4276"/>
            </a:xfrm>
            <a:custGeom>
              <a:avLst/>
              <a:gdLst/>
              <a:ahLst/>
              <a:cxnLst/>
              <a:rect l="l" t="t" r="r" b="b"/>
              <a:pathLst>
                <a:path w="392" h="142" extrusionOk="0">
                  <a:moveTo>
                    <a:pt x="98" y="118"/>
                  </a:moveTo>
                  <a:cubicBezTo>
                    <a:pt x="151" y="142"/>
                    <a:pt x="392" y="74"/>
                    <a:pt x="291" y="26"/>
                  </a:cubicBezTo>
                  <a:cubicBezTo>
                    <a:pt x="239" y="1"/>
                    <a:pt x="0" y="70"/>
                    <a:pt x="98"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7" name="Google Shape;66607;p27"/>
            <p:cNvSpPr/>
            <p:nvPr/>
          </p:nvSpPr>
          <p:spPr>
            <a:xfrm>
              <a:off x="546977" y="3977005"/>
              <a:ext cx="28411" cy="11743"/>
            </a:xfrm>
            <a:custGeom>
              <a:avLst/>
              <a:gdLst/>
              <a:ahLst/>
              <a:cxnLst/>
              <a:rect l="l" t="t" r="r" b="b"/>
              <a:pathLst>
                <a:path w="796" h="390" extrusionOk="0">
                  <a:moveTo>
                    <a:pt x="770" y="25"/>
                  </a:moveTo>
                  <a:cubicBezTo>
                    <a:pt x="333" y="0"/>
                    <a:pt x="47" y="46"/>
                    <a:pt x="0" y="208"/>
                  </a:cubicBezTo>
                  <a:cubicBezTo>
                    <a:pt x="277" y="229"/>
                    <a:pt x="325" y="357"/>
                    <a:pt x="580" y="389"/>
                  </a:cubicBezTo>
                  <a:cubicBezTo>
                    <a:pt x="536" y="217"/>
                    <a:pt x="795" y="188"/>
                    <a:pt x="77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8" name="Google Shape;66608;p27"/>
            <p:cNvSpPr/>
            <p:nvPr/>
          </p:nvSpPr>
          <p:spPr>
            <a:xfrm>
              <a:off x="2143902" y="3975680"/>
              <a:ext cx="38798" cy="12676"/>
            </a:xfrm>
            <a:custGeom>
              <a:avLst/>
              <a:gdLst/>
              <a:ahLst/>
              <a:cxnLst/>
              <a:rect l="l" t="t" r="r" b="b"/>
              <a:pathLst>
                <a:path w="1087" h="421" extrusionOk="0">
                  <a:moveTo>
                    <a:pt x="963" y="341"/>
                  </a:moveTo>
                  <a:cubicBezTo>
                    <a:pt x="1086" y="121"/>
                    <a:pt x="44" y="0"/>
                    <a:pt x="0" y="161"/>
                  </a:cubicBezTo>
                  <a:cubicBezTo>
                    <a:pt x="368" y="198"/>
                    <a:pt x="349" y="420"/>
                    <a:pt x="963" y="34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9" name="Google Shape;66609;p27"/>
            <p:cNvSpPr/>
            <p:nvPr/>
          </p:nvSpPr>
          <p:spPr>
            <a:xfrm>
              <a:off x="8717161" y="3980498"/>
              <a:ext cx="13813" cy="2770"/>
            </a:xfrm>
            <a:custGeom>
              <a:avLst/>
              <a:gdLst/>
              <a:ahLst/>
              <a:cxnLst/>
              <a:rect l="l" t="t" r="r" b="b"/>
              <a:pathLst>
                <a:path w="387" h="92" extrusionOk="0">
                  <a:moveTo>
                    <a:pt x="387" y="1"/>
                  </a:moveTo>
                  <a:cubicBezTo>
                    <a:pt x="237" y="22"/>
                    <a:pt x="7" y="3"/>
                    <a:pt x="0" y="92"/>
                  </a:cubicBezTo>
                  <a:cubicBezTo>
                    <a:pt x="152" y="71"/>
                    <a:pt x="382" y="88"/>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0" name="Google Shape;66610;p27"/>
            <p:cNvSpPr/>
            <p:nvPr/>
          </p:nvSpPr>
          <p:spPr>
            <a:xfrm>
              <a:off x="270687" y="3977758"/>
              <a:ext cx="21665" cy="6383"/>
            </a:xfrm>
            <a:custGeom>
              <a:avLst/>
              <a:gdLst/>
              <a:ahLst/>
              <a:cxnLst/>
              <a:rect l="l" t="t" r="r" b="b"/>
              <a:pathLst>
                <a:path w="607" h="212" extrusionOk="0">
                  <a:moveTo>
                    <a:pt x="606" y="0"/>
                  </a:moveTo>
                  <a:lnTo>
                    <a:pt x="27" y="0"/>
                  </a:lnTo>
                  <a:cubicBezTo>
                    <a:pt x="1" y="163"/>
                    <a:pt x="217" y="212"/>
                    <a:pt x="606"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1" name="Google Shape;66611;p27"/>
            <p:cNvSpPr/>
            <p:nvPr/>
          </p:nvSpPr>
          <p:spPr>
            <a:xfrm>
              <a:off x="5640453" y="3971887"/>
              <a:ext cx="6924" cy="6293"/>
            </a:xfrm>
            <a:custGeom>
              <a:avLst/>
              <a:gdLst/>
              <a:ahLst/>
              <a:cxnLst/>
              <a:rect l="l" t="t" r="r" b="b"/>
              <a:pathLst>
                <a:path w="194" h="209" extrusionOk="0">
                  <a:moveTo>
                    <a:pt x="194" y="104"/>
                  </a:moveTo>
                  <a:cubicBezTo>
                    <a:pt x="194" y="53"/>
                    <a:pt x="37" y="1"/>
                    <a:pt x="1" y="104"/>
                  </a:cubicBezTo>
                  <a:cubicBezTo>
                    <a:pt x="1" y="155"/>
                    <a:pt x="156" y="208"/>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2" name="Google Shape;66612;p27"/>
            <p:cNvSpPr/>
            <p:nvPr/>
          </p:nvSpPr>
          <p:spPr>
            <a:xfrm>
              <a:off x="4766253" y="3972278"/>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3" name="Google Shape;66613;p27"/>
            <p:cNvSpPr/>
            <p:nvPr/>
          </p:nvSpPr>
          <p:spPr>
            <a:xfrm>
              <a:off x="2491184" y="3958759"/>
              <a:ext cx="40404" cy="18578"/>
            </a:xfrm>
            <a:custGeom>
              <a:avLst/>
              <a:gdLst/>
              <a:ahLst/>
              <a:cxnLst/>
              <a:rect l="l" t="t" r="r" b="b"/>
              <a:pathLst>
                <a:path w="1132" h="617" extrusionOk="0">
                  <a:moveTo>
                    <a:pt x="1069" y="450"/>
                  </a:moveTo>
                  <a:cubicBezTo>
                    <a:pt x="1132" y="1"/>
                    <a:pt x="0" y="212"/>
                    <a:pt x="103" y="540"/>
                  </a:cubicBezTo>
                  <a:cubicBezTo>
                    <a:pt x="647" y="617"/>
                    <a:pt x="602" y="412"/>
                    <a:pt x="1069" y="4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4" name="Google Shape;66614;p27"/>
            <p:cNvSpPr/>
            <p:nvPr/>
          </p:nvSpPr>
          <p:spPr>
            <a:xfrm>
              <a:off x="151012" y="3971495"/>
              <a:ext cx="14134" cy="4306"/>
            </a:xfrm>
            <a:custGeom>
              <a:avLst/>
              <a:gdLst/>
              <a:ahLst/>
              <a:cxnLst/>
              <a:rect l="l" t="t" r="r" b="b"/>
              <a:pathLst>
                <a:path w="396" h="143" extrusionOk="0">
                  <a:moveTo>
                    <a:pt x="294" y="27"/>
                  </a:moveTo>
                  <a:cubicBezTo>
                    <a:pt x="240" y="1"/>
                    <a:pt x="0" y="71"/>
                    <a:pt x="102" y="117"/>
                  </a:cubicBezTo>
                  <a:cubicBezTo>
                    <a:pt x="156" y="143"/>
                    <a:pt x="396" y="73"/>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5" name="Google Shape;66615;p27"/>
            <p:cNvSpPr/>
            <p:nvPr/>
          </p:nvSpPr>
          <p:spPr>
            <a:xfrm>
              <a:off x="7719075" y="3966798"/>
              <a:ext cx="13849" cy="5480"/>
            </a:xfrm>
            <a:custGeom>
              <a:avLst/>
              <a:gdLst/>
              <a:ahLst/>
              <a:cxnLst/>
              <a:rect l="l" t="t" r="r" b="b"/>
              <a:pathLst>
                <a:path w="388" h="182" extrusionOk="0">
                  <a:moveTo>
                    <a:pt x="388" y="0"/>
                  </a:moveTo>
                  <a:lnTo>
                    <a:pt x="0" y="0"/>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6" name="Google Shape;66616;p27"/>
            <p:cNvSpPr/>
            <p:nvPr/>
          </p:nvSpPr>
          <p:spPr>
            <a:xfrm>
              <a:off x="5279002" y="3968786"/>
              <a:ext cx="13920" cy="4276"/>
            </a:xfrm>
            <a:custGeom>
              <a:avLst/>
              <a:gdLst/>
              <a:ahLst/>
              <a:cxnLst/>
              <a:rect l="l" t="t" r="r" b="b"/>
              <a:pathLst>
                <a:path w="390" h="142" extrusionOk="0">
                  <a:moveTo>
                    <a:pt x="291" y="25"/>
                  </a:moveTo>
                  <a:cubicBezTo>
                    <a:pt x="238" y="1"/>
                    <a:pt x="1" y="70"/>
                    <a:pt x="100" y="117"/>
                  </a:cubicBezTo>
                  <a:cubicBezTo>
                    <a:pt x="152" y="142"/>
                    <a:pt x="390"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7" name="Google Shape;66617;p27"/>
            <p:cNvSpPr/>
            <p:nvPr/>
          </p:nvSpPr>
          <p:spPr>
            <a:xfrm>
              <a:off x="4700580" y="3958639"/>
              <a:ext cx="28161" cy="13670"/>
            </a:xfrm>
            <a:custGeom>
              <a:avLst/>
              <a:gdLst/>
              <a:ahLst/>
              <a:cxnLst/>
              <a:rect l="l" t="t" r="r" b="b"/>
              <a:pathLst>
                <a:path w="789" h="454" extrusionOk="0">
                  <a:moveTo>
                    <a:pt x="489" y="454"/>
                  </a:moveTo>
                  <a:cubicBezTo>
                    <a:pt x="754" y="338"/>
                    <a:pt x="788" y="9"/>
                    <a:pt x="297" y="1"/>
                  </a:cubicBezTo>
                  <a:cubicBezTo>
                    <a:pt x="35" y="114"/>
                    <a:pt x="1" y="445"/>
                    <a:pt x="489"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8" name="Google Shape;66618;p27"/>
            <p:cNvSpPr/>
            <p:nvPr/>
          </p:nvSpPr>
          <p:spPr>
            <a:xfrm>
              <a:off x="7268215" y="3957796"/>
              <a:ext cx="14063" cy="4336"/>
            </a:xfrm>
            <a:custGeom>
              <a:avLst/>
              <a:gdLst/>
              <a:ahLst/>
              <a:cxnLst/>
              <a:rect l="l" t="t" r="r" b="b"/>
              <a:pathLst>
                <a:path w="394" h="144" extrusionOk="0">
                  <a:moveTo>
                    <a:pt x="98" y="118"/>
                  </a:moveTo>
                  <a:cubicBezTo>
                    <a:pt x="152" y="144"/>
                    <a:pt x="393" y="75"/>
                    <a:pt x="293" y="29"/>
                  </a:cubicBezTo>
                  <a:cubicBezTo>
                    <a:pt x="238" y="0"/>
                    <a:pt x="0" y="71"/>
                    <a:pt x="98"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9" name="Google Shape;66619;p27"/>
            <p:cNvSpPr/>
            <p:nvPr/>
          </p:nvSpPr>
          <p:spPr>
            <a:xfrm>
              <a:off x="3417280" y="3953069"/>
              <a:ext cx="34408" cy="9063"/>
            </a:xfrm>
            <a:custGeom>
              <a:avLst/>
              <a:gdLst/>
              <a:ahLst/>
              <a:cxnLst/>
              <a:rect l="l" t="t" r="r" b="b"/>
              <a:pathLst>
                <a:path w="964" h="301" extrusionOk="0">
                  <a:moveTo>
                    <a:pt x="192" y="275"/>
                  </a:moveTo>
                  <a:cubicBezTo>
                    <a:pt x="631" y="301"/>
                    <a:pt x="918" y="254"/>
                    <a:pt x="964" y="94"/>
                  </a:cubicBezTo>
                  <a:cubicBezTo>
                    <a:pt x="621" y="113"/>
                    <a:pt x="0" y="1"/>
                    <a:pt x="192"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0" name="Google Shape;66620;p27"/>
            <p:cNvSpPr/>
            <p:nvPr/>
          </p:nvSpPr>
          <p:spPr>
            <a:xfrm>
              <a:off x="2484473" y="3957856"/>
              <a:ext cx="13991" cy="4276"/>
            </a:xfrm>
            <a:custGeom>
              <a:avLst/>
              <a:gdLst/>
              <a:ahLst/>
              <a:cxnLst/>
              <a:rect l="l" t="t" r="r" b="b"/>
              <a:pathLst>
                <a:path w="392" h="142" extrusionOk="0">
                  <a:moveTo>
                    <a:pt x="291" y="27"/>
                  </a:moveTo>
                  <a:cubicBezTo>
                    <a:pt x="238" y="1"/>
                    <a:pt x="0" y="69"/>
                    <a:pt x="98" y="116"/>
                  </a:cubicBezTo>
                  <a:cubicBezTo>
                    <a:pt x="153" y="142"/>
                    <a:pt x="392" y="73"/>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1" name="Google Shape;66621;p27"/>
            <p:cNvSpPr/>
            <p:nvPr/>
          </p:nvSpPr>
          <p:spPr>
            <a:xfrm>
              <a:off x="1868539" y="3955478"/>
              <a:ext cx="6924" cy="6263"/>
            </a:xfrm>
            <a:custGeom>
              <a:avLst/>
              <a:gdLst/>
              <a:ahLst/>
              <a:cxnLst/>
              <a:rect l="l" t="t" r="r" b="b"/>
              <a:pathLst>
                <a:path w="194" h="208" extrusionOk="0">
                  <a:moveTo>
                    <a:pt x="3" y="106"/>
                  </a:moveTo>
                  <a:cubicBezTo>
                    <a:pt x="0" y="154"/>
                    <a:pt x="157" y="208"/>
                    <a:pt x="194" y="106"/>
                  </a:cubicBezTo>
                  <a:cubicBezTo>
                    <a:pt x="194" y="54"/>
                    <a:pt x="38" y="0"/>
                    <a:pt x="3" y="1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2" name="Google Shape;66622;p27"/>
            <p:cNvSpPr/>
            <p:nvPr/>
          </p:nvSpPr>
          <p:spPr>
            <a:xfrm>
              <a:off x="6504231" y="3955116"/>
              <a:ext cx="13956" cy="4276"/>
            </a:xfrm>
            <a:custGeom>
              <a:avLst/>
              <a:gdLst/>
              <a:ahLst/>
              <a:cxnLst/>
              <a:rect l="l" t="t" r="r" b="b"/>
              <a:pathLst>
                <a:path w="391" h="142" extrusionOk="0">
                  <a:moveTo>
                    <a:pt x="293" y="26"/>
                  </a:moveTo>
                  <a:cubicBezTo>
                    <a:pt x="239" y="0"/>
                    <a:pt x="0" y="68"/>
                    <a:pt x="101" y="118"/>
                  </a:cubicBezTo>
                  <a:cubicBezTo>
                    <a:pt x="153" y="141"/>
                    <a:pt x="391"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3" name="Google Shape;66623;p27"/>
            <p:cNvSpPr/>
            <p:nvPr/>
          </p:nvSpPr>
          <p:spPr>
            <a:xfrm>
              <a:off x="5921634" y="3948824"/>
              <a:ext cx="8959" cy="11442"/>
            </a:xfrm>
            <a:custGeom>
              <a:avLst/>
              <a:gdLst/>
              <a:ahLst/>
              <a:cxnLst/>
              <a:rect l="l" t="t" r="r" b="b"/>
              <a:pathLst>
                <a:path w="251" h="380" extrusionOk="0">
                  <a:moveTo>
                    <a:pt x="222" y="235"/>
                  </a:moveTo>
                  <a:cubicBezTo>
                    <a:pt x="251" y="139"/>
                    <a:pt x="72" y="1"/>
                    <a:pt x="29" y="144"/>
                  </a:cubicBezTo>
                  <a:cubicBezTo>
                    <a:pt x="0" y="238"/>
                    <a:pt x="180" y="379"/>
                    <a:pt x="222" y="2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4" name="Google Shape;66624;p27"/>
            <p:cNvSpPr/>
            <p:nvPr/>
          </p:nvSpPr>
          <p:spPr>
            <a:xfrm>
              <a:off x="54644" y="3952407"/>
              <a:ext cx="14134" cy="4215"/>
            </a:xfrm>
            <a:custGeom>
              <a:avLst/>
              <a:gdLst/>
              <a:ahLst/>
              <a:cxnLst/>
              <a:rect l="l" t="t" r="r" b="b"/>
              <a:pathLst>
                <a:path w="396" h="140" extrusionOk="0">
                  <a:moveTo>
                    <a:pt x="295" y="25"/>
                  </a:moveTo>
                  <a:cubicBezTo>
                    <a:pt x="242" y="0"/>
                    <a:pt x="1" y="68"/>
                    <a:pt x="103" y="116"/>
                  </a:cubicBezTo>
                  <a:cubicBezTo>
                    <a:pt x="157" y="140"/>
                    <a:pt x="395"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5" name="Google Shape;66625;p27"/>
            <p:cNvSpPr/>
            <p:nvPr/>
          </p:nvSpPr>
          <p:spPr>
            <a:xfrm>
              <a:off x="4532257" y="3950389"/>
              <a:ext cx="13777" cy="2800"/>
            </a:xfrm>
            <a:custGeom>
              <a:avLst/>
              <a:gdLst/>
              <a:ahLst/>
              <a:cxnLst/>
              <a:rect l="l" t="t" r="r" b="b"/>
              <a:pathLst>
                <a:path w="386" h="93" extrusionOk="0">
                  <a:moveTo>
                    <a:pt x="386" y="1"/>
                  </a:moveTo>
                  <a:cubicBezTo>
                    <a:pt x="237" y="20"/>
                    <a:pt x="7" y="3"/>
                    <a:pt x="1" y="92"/>
                  </a:cubicBezTo>
                  <a:cubicBezTo>
                    <a:pt x="150" y="70"/>
                    <a:pt x="383"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6" name="Google Shape;66626;p27"/>
            <p:cNvSpPr/>
            <p:nvPr/>
          </p:nvSpPr>
          <p:spPr>
            <a:xfrm>
              <a:off x="6700358" y="3941838"/>
              <a:ext cx="6996" cy="6233"/>
            </a:xfrm>
            <a:custGeom>
              <a:avLst/>
              <a:gdLst/>
              <a:ahLst/>
              <a:cxnLst/>
              <a:rect l="l" t="t" r="r" b="b"/>
              <a:pathLst>
                <a:path w="196" h="207" extrusionOk="0">
                  <a:moveTo>
                    <a:pt x="195" y="103"/>
                  </a:moveTo>
                  <a:cubicBezTo>
                    <a:pt x="195" y="52"/>
                    <a:pt x="40" y="0"/>
                    <a:pt x="4" y="103"/>
                  </a:cubicBezTo>
                  <a:cubicBezTo>
                    <a:pt x="1" y="154"/>
                    <a:pt x="160" y="206"/>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7" name="Google Shape;66627;p27"/>
            <p:cNvSpPr/>
            <p:nvPr/>
          </p:nvSpPr>
          <p:spPr>
            <a:xfrm>
              <a:off x="4645722" y="3944187"/>
              <a:ext cx="13991" cy="4276"/>
            </a:xfrm>
            <a:custGeom>
              <a:avLst/>
              <a:gdLst/>
              <a:ahLst/>
              <a:cxnLst/>
              <a:rect l="l" t="t" r="r" b="b"/>
              <a:pathLst>
                <a:path w="392" h="142" extrusionOk="0">
                  <a:moveTo>
                    <a:pt x="294" y="25"/>
                  </a:moveTo>
                  <a:cubicBezTo>
                    <a:pt x="240" y="1"/>
                    <a:pt x="0" y="70"/>
                    <a:pt x="102" y="117"/>
                  </a:cubicBezTo>
                  <a:cubicBezTo>
                    <a:pt x="154"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8" name="Google Shape;66628;p27"/>
            <p:cNvSpPr/>
            <p:nvPr/>
          </p:nvSpPr>
          <p:spPr>
            <a:xfrm>
              <a:off x="2680707" y="3939460"/>
              <a:ext cx="15027" cy="9244"/>
            </a:xfrm>
            <a:custGeom>
              <a:avLst/>
              <a:gdLst/>
              <a:ahLst/>
              <a:cxnLst/>
              <a:rect l="l" t="t" r="r" b="b"/>
              <a:pathLst>
                <a:path w="421" h="307" extrusionOk="0">
                  <a:moveTo>
                    <a:pt x="387" y="274"/>
                  </a:moveTo>
                  <a:cubicBezTo>
                    <a:pt x="355" y="165"/>
                    <a:pt x="420" y="15"/>
                    <a:pt x="192" y="1"/>
                  </a:cubicBezTo>
                  <a:cubicBezTo>
                    <a:pt x="183" y="56"/>
                    <a:pt x="165" y="107"/>
                    <a:pt x="0" y="92"/>
                  </a:cubicBezTo>
                  <a:cubicBezTo>
                    <a:pt x="24" y="202"/>
                    <a:pt x="59" y="306"/>
                    <a:pt x="387"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9" name="Google Shape;66629;p27"/>
            <p:cNvSpPr/>
            <p:nvPr/>
          </p:nvSpPr>
          <p:spPr>
            <a:xfrm>
              <a:off x="2611822" y="3944940"/>
              <a:ext cx="13777" cy="2770"/>
            </a:xfrm>
            <a:custGeom>
              <a:avLst/>
              <a:gdLst/>
              <a:ahLst/>
              <a:cxnLst/>
              <a:rect l="l" t="t" r="r" b="b"/>
              <a:pathLst>
                <a:path w="386" h="92" extrusionOk="0">
                  <a:moveTo>
                    <a:pt x="386" y="0"/>
                  </a:moveTo>
                  <a:cubicBezTo>
                    <a:pt x="240" y="20"/>
                    <a:pt x="6" y="3"/>
                    <a:pt x="1" y="92"/>
                  </a:cubicBezTo>
                  <a:cubicBezTo>
                    <a:pt x="152" y="71"/>
                    <a:pt x="383"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0" name="Google Shape;66630;p27"/>
            <p:cNvSpPr/>
            <p:nvPr/>
          </p:nvSpPr>
          <p:spPr>
            <a:xfrm>
              <a:off x="2570598" y="3933227"/>
              <a:ext cx="30517" cy="11743"/>
            </a:xfrm>
            <a:custGeom>
              <a:avLst/>
              <a:gdLst/>
              <a:ahLst/>
              <a:cxnLst/>
              <a:rect l="l" t="t" r="r" b="b"/>
              <a:pathLst>
                <a:path w="855" h="390" extrusionOk="0">
                  <a:moveTo>
                    <a:pt x="771" y="25"/>
                  </a:moveTo>
                  <a:cubicBezTo>
                    <a:pt x="333" y="0"/>
                    <a:pt x="48" y="46"/>
                    <a:pt x="1" y="208"/>
                  </a:cubicBezTo>
                  <a:cubicBezTo>
                    <a:pt x="275" y="229"/>
                    <a:pt x="326" y="358"/>
                    <a:pt x="579" y="389"/>
                  </a:cubicBezTo>
                  <a:cubicBezTo>
                    <a:pt x="639" y="267"/>
                    <a:pt x="854" y="216"/>
                    <a:pt x="77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1" name="Google Shape;66631;p27"/>
            <p:cNvSpPr/>
            <p:nvPr/>
          </p:nvSpPr>
          <p:spPr>
            <a:xfrm>
              <a:off x="4074474" y="3933227"/>
              <a:ext cx="13956" cy="4306"/>
            </a:xfrm>
            <a:custGeom>
              <a:avLst/>
              <a:gdLst/>
              <a:ahLst/>
              <a:cxnLst/>
              <a:rect l="l" t="t" r="r" b="b"/>
              <a:pathLst>
                <a:path w="391" h="143" extrusionOk="0">
                  <a:moveTo>
                    <a:pt x="98" y="116"/>
                  </a:moveTo>
                  <a:cubicBezTo>
                    <a:pt x="152" y="143"/>
                    <a:pt x="391" y="72"/>
                    <a:pt x="293" y="25"/>
                  </a:cubicBezTo>
                  <a:cubicBezTo>
                    <a:pt x="241" y="0"/>
                    <a:pt x="1" y="69"/>
                    <a:pt x="98"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2" name="Google Shape;66632;p27"/>
            <p:cNvSpPr/>
            <p:nvPr/>
          </p:nvSpPr>
          <p:spPr>
            <a:xfrm>
              <a:off x="7264896" y="3927928"/>
              <a:ext cx="13777" cy="6805"/>
            </a:xfrm>
            <a:custGeom>
              <a:avLst/>
              <a:gdLst/>
              <a:ahLst/>
              <a:cxnLst/>
              <a:rect l="l" t="t" r="r" b="b"/>
              <a:pathLst>
                <a:path w="386" h="226" extrusionOk="0">
                  <a:moveTo>
                    <a:pt x="386" y="111"/>
                  </a:moveTo>
                  <a:cubicBezTo>
                    <a:pt x="344" y="0"/>
                    <a:pt x="172" y="56"/>
                    <a:pt x="1" y="111"/>
                  </a:cubicBezTo>
                  <a:cubicBezTo>
                    <a:pt x="2" y="202"/>
                    <a:pt x="340" y="226"/>
                    <a:pt x="386"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3" name="Google Shape;66633;p27"/>
            <p:cNvSpPr/>
            <p:nvPr/>
          </p:nvSpPr>
          <p:spPr>
            <a:xfrm>
              <a:off x="5987913" y="3927808"/>
              <a:ext cx="14063" cy="4215"/>
            </a:xfrm>
            <a:custGeom>
              <a:avLst/>
              <a:gdLst/>
              <a:ahLst/>
              <a:cxnLst/>
              <a:rect l="l" t="t" r="r" b="b"/>
              <a:pathLst>
                <a:path w="394" h="140" extrusionOk="0">
                  <a:moveTo>
                    <a:pt x="293" y="24"/>
                  </a:moveTo>
                  <a:cubicBezTo>
                    <a:pt x="238" y="0"/>
                    <a:pt x="1" y="68"/>
                    <a:pt x="101" y="115"/>
                  </a:cubicBezTo>
                  <a:cubicBezTo>
                    <a:pt x="153" y="140"/>
                    <a:pt x="394" y="71"/>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4" name="Google Shape;66634;p27"/>
            <p:cNvSpPr/>
            <p:nvPr/>
          </p:nvSpPr>
          <p:spPr>
            <a:xfrm>
              <a:off x="2952037" y="3920341"/>
              <a:ext cx="26698" cy="12255"/>
            </a:xfrm>
            <a:custGeom>
              <a:avLst/>
              <a:gdLst/>
              <a:ahLst/>
              <a:cxnLst/>
              <a:rect l="l" t="t" r="r" b="b"/>
              <a:pathLst>
                <a:path w="748" h="407" extrusionOk="0">
                  <a:moveTo>
                    <a:pt x="691" y="363"/>
                  </a:moveTo>
                  <a:cubicBezTo>
                    <a:pt x="747" y="155"/>
                    <a:pt x="645" y="22"/>
                    <a:pt x="306" y="0"/>
                  </a:cubicBezTo>
                  <a:cubicBezTo>
                    <a:pt x="0" y="135"/>
                    <a:pt x="89" y="406"/>
                    <a:pt x="691"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5" name="Google Shape;66635;p27"/>
            <p:cNvSpPr/>
            <p:nvPr/>
          </p:nvSpPr>
          <p:spPr>
            <a:xfrm>
              <a:off x="2170992" y="3914861"/>
              <a:ext cx="38584" cy="16440"/>
            </a:xfrm>
            <a:custGeom>
              <a:avLst/>
              <a:gdLst/>
              <a:ahLst/>
              <a:cxnLst/>
              <a:rect l="l" t="t" r="r" b="b"/>
              <a:pathLst>
                <a:path w="1081" h="546" extrusionOk="0">
                  <a:moveTo>
                    <a:pt x="589" y="545"/>
                  </a:moveTo>
                  <a:cubicBezTo>
                    <a:pt x="609" y="401"/>
                    <a:pt x="1080" y="473"/>
                    <a:pt x="973" y="271"/>
                  </a:cubicBezTo>
                  <a:cubicBezTo>
                    <a:pt x="625" y="195"/>
                    <a:pt x="445" y="39"/>
                    <a:pt x="11" y="1"/>
                  </a:cubicBezTo>
                  <a:cubicBezTo>
                    <a:pt x="1" y="277"/>
                    <a:pt x="186" y="463"/>
                    <a:pt x="589"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6" name="Google Shape;66636;p27"/>
            <p:cNvSpPr/>
            <p:nvPr/>
          </p:nvSpPr>
          <p:spPr>
            <a:xfrm>
              <a:off x="6862042" y="3925098"/>
              <a:ext cx="14099" cy="4185"/>
            </a:xfrm>
            <a:custGeom>
              <a:avLst/>
              <a:gdLst/>
              <a:ahLst/>
              <a:cxnLst/>
              <a:rect l="l" t="t" r="r" b="b"/>
              <a:pathLst>
                <a:path w="395" h="139" extrusionOk="0">
                  <a:moveTo>
                    <a:pt x="293" y="25"/>
                  </a:moveTo>
                  <a:cubicBezTo>
                    <a:pt x="241" y="0"/>
                    <a:pt x="0" y="68"/>
                    <a:pt x="102" y="116"/>
                  </a:cubicBezTo>
                  <a:cubicBezTo>
                    <a:pt x="154" y="138"/>
                    <a:pt x="395"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7" name="Google Shape;66637;p27"/>
            <p:cNvSpPr/>
            <p:nvPr/>
          </p:nvSpPr>
          <p:spPr>
            <a:xfrm>
              <a:off x="8424524" y="3922328"/>
              <a:ext cx="14063" cy="4246"/>
            </a:xfrm>
            <a:custGeom>
              <a:avLst/>
              <a:gdLst/>
              <a:ahLst/>
              <a:cxnLst/>
              <a:rect l="l" t="t" r="r" b="b"/>
              <a:pathLst>
                <a:path w="394" h="141" extrusionOk="0">
                  <a:moveTo>
                    <a:pt x="100" y="117"/>
                  </a:moveTo>
                  <a:cubicBezTo>
                    <a:pt x="153" y="140"/>
                    <a:pt x="393" y="73"/>
                    <a:pt x="292" y="24"/>
                  </a:cubicBezTo>
                  <a:cubicBezTo>
                    <a:pt x="239" y="1"/>
                    <a:pt x="1" y="67"/>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8" name="Google Shape;66638;p27"/>
            <p:cNvSpPr/>
            <p:nvPr/>
          </p:nvSpPr>
          <p:spPr>
            <a:xfrm>
              <a:off x="7395742" y="3911670"/>
              <a:ext cx="28661" cy="14182"/>
            </a:xfrm>
            <a:custGeom>
              <a:avLst/>
              <a:gdLst/>
              <a:ahLst/>
              <a:cxnLst/>
              <a:rect l="l" t="t" r="r" b="b"/>
              <a:pathLst>
                <a:path w="803" h="471" extrusionOk="0">
                  <a:moveTo>
                    <a:pt x="189" y="471"/>
                  </a:moveTo>
                  <a:lnTo>
                    <a:pt x="578" y="471"/>
                  </a:lnTo>
                  <a:cubicBezTo>
                    <a:pt x="474" y="338"/>
                    <a:pt x="803" y="1"/>
                    <a:pt x="384" y="17"/>
                  </a:cubicBezTo>
                  <a:cubicBezTo>
                    <a:pt x="525" y="265"/>
                    <a:pt x="3" y="199"/>
                    <a:pt x="0" y="380"/>
                  </a:cubicBezTo>
                  <a:cubicBezTo>
                    <a:pt x="116" y="383"/>
                    <a:pt x="227" y="393"/>
                    <a:pt x="189" y="4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9" name="Google Shape;66639;p27"/>
            <p:cNvSpPr/>
            <p:nvPr/>
          </p:nvSpPr>
          <p:spPr>
            <a:xfrm>
              <a:off x="5026803" y="3916005"/>
              <a:ext cx="8959" cy="11442"/>
            </a:xfrm>
            <a:custGeom>
              <a:avLst/>
              <a:gdLst/>
              <a:ahLst/>
              <a:cxnLst/>
              <a:rect l="l" t="t" r="r" b="b"/>
              <a:pathLst>
                <a:path w="251" h="380" extrusionOk="0">
                  <a:moveTo>
                    <a:pt x="224" y="233"/>
                  </a:moveTo>
                  <a:cubicBezTo>
                    <a:pt x="250" y="139"/>
                    <a:pt x="74" y="1"/>
                    <a:pt x="28" y="144"/>
                  </a:cubicBezTo>
                  <a:cubicBezTo>
                    <a:pt x="1" y="239"/>
                    <a:pt x="178" y="379"/>
                    <a:pt x="224" y="2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0" name="Google Shape;66640;p27"/>
            <p:cNvSpPr/>
            <p:nvPr/>
          </p:nvSpPr>
          <p:spPr>
            <a:xfrm>
              <a:off x="2388141" y="3916878"/>
              <a:ext cx="13884" cy="4215"/>
            </a:xfrm>
            <a:custGeom>
              <a:avLst/>
              <a:gdLst/>
              <a:ahLst/>
              <a:cxnLst/>
              <a:rect l="l" t="t" r="r" b="b"/>
              <a:pathLst>
                <a:path w="389" h="140" extrusionOk="0">
                  <a:moveTo>
                    <a:pt x="291" y="25"/>
                  </a:moveTo>
                  <a:cubicBezTo>
                    <a:pt x="237" y="0"/>
                    <a:pt x="1" y="69"/>
                    <a:pt x="100" y="116"/>
                  </a:cubicBezTo>
                  <a:cubicBezTo>
                    <a:pt x="151" y="140"/>
                    <a:pt x="389" y="71"/>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1" name="Google Shape;66641;p27"/>
            <p:cNvSpPr/>
            <p:nvPr/>
          </p:nvSpPr>
          <p:spPr>
            <a:xfrm>
              <a:off x="2116312" y="3914861"/>
              <a:ext cx="13813" cy="5510"/>
            </a:xfrm>
            <a:custGeom>
              <a:avLst/>
              <a:gdLst/>
              <a:ahLst/>
              <a:cxnLst/>
              <a:rect l="l" t="t" r="r" b="b"/>
              <a:pathLst>
                <a:path w="387" h="183" extrusionOk="0">
                  <a:moveTo>
                    <a:pt x="387" y="1"/>
                  </a:moveTo>
                  <a:lnTo>
                    <a:pt x="0" y="1"/>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2" name="Google Shape;66642;p27"/>
            <p:cNvSpPr/>
            <p:nvPr/>
          </p:nvSpPr>
          <p:spPr>
            <a:xfrm>
              <a:off x="6266809" y="3906310"/>
              <a:ext cx="6960" cy="6203"/>
            </a:xfrm>
            <a:custGeom>
              <a:avLst/>
              <a:gdLst/>
              <a:ahLst/>
              <a:cxnLst/>
              <a:rect l="l" t="t" r="r" b="b"/>
              <a:pathLst>
                <a:path w="195" h="206" extrusionOk="0">
                  <a:moveTo>
                    <a:pt x="194" y="103"/>
                  </a:moveTo>
                  <a:cubicBezTo>
                    <a:pt x="195" y="52"/>
                    <a:pt x="37" y="0"/>
                    <a:pt x="2" y="103"/>
                  </a:cubicBezTo>
                  <a:cubicBezTo>
                    <a:pt x="0" y="154"/>
                    <a:pt x="156" y="205"/>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3" name="Google Shape;66643;p27"/>
            <p:cNvSpPr/>
            <p:nvPr/>
          </p:nvSpPr>
          <p:spPr>
            <a:xfrm>
              <a:off x="3268659" y="3894719"/>
              <a:ext cx="52254" cy="22733"/>
            </a:xfrm>
            <a:custGeom>
              <a:avLst/>
              <a:gdLst/>
              <a:ahLst/>
              <a:cxnLst/>
              <a:rect l="l" t="t" r="r" b="b"/>
              <a:pathLst>
                <a:path w="1464" h="755" extrusionOk="0">
                  <a:moveTo>
                    <a:pt x="1464" y="397"/>
                  </a:moveTo>
                  <a:cubicBezTo>
                    <a:pt x="1346" y="272"/>
                    <a:pt x="721" y="384"/>
                    <a:pt x="692" y="214"/>
                  </a:cubicBezTo>
                  <a:cubicBezTo>
                    <a:pt x="670" y="105"/>
                    <a:pt x="636" y="0"/>
                    <a:pt x="306" y="33"/>
                  </a:cubicBezTo>
                  <a:cubicBezTo>
                    <a:pt x="0" y="475"/>
                    <a:pt x="1244" y="755"/>
                    <a:pt x="1464" y="3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4" name="Google Shape;66644;p27"/>
            <p:cNvSpPr/>
            <p:nvPr/>
          </p:nvSpPr>
          <p:spPr>
            <a:xfrm>
              <a:off x="7825722" y="3903149"/>
              <a:ext cx="13991" cy="4276"/>
            </a:xfrm>
            <a:custGeom>
              <a:avLst/>
              <a:gdLst/>
              <a:ahLst/>
              <a:cxnLst/>
              <a:rect l="l" t="t" r="r" b="b"/>
              <a:pathLst>
                <a:path w="392" h="142" extrusionOk="0">
                  <a:moveTo>
                    <a:pt x="294" y="26"/>
                  </a:moveTo>
                  <a:cubicBezTo>
                    <a:pt x="240" y="1"/>
                    <a:pt x="0" y="70"/>
                    <a:pt x="99" y="116"/>
                  </a:cubicBezTo>
                  <a:cubicBezTo>
                    <a:pt x="154" y="142"/>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5" name="Google Shape;66645;p27"/>
            <p:cNvSpPr/>
            <p:nvPr/>
          </p:nvSpPr>
          <p:spPr>
            <a:xfrm>
              <a:off x="3334617" y="3901162"/>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6" name="Google Shape;66646;p27"/>
            <p:cNvSpPr/>
            <p:nvPr/>
          </p:nvSpPr>
          <p:spPr>
            <a:xfrm>
              <a:off x="1896129" y="3903902"/>
              <a:ext cx="13670" cy="2740"/>
            </a:xfrm>
            <a:custGeom>
              <a:avLst/>
              <a:gdLst/>
              <a:ahLst/>
              <a:cxnLst/>
              <a:rect l="l" t="t" r="r" b="b"/>
              <a:pathLst>
                <a:path w="383" h="91" extrusionOk="0">
                  <a:moveTo>
                    <a:pt x="383" y="1"/>
                  </a:moveTo>
                  <a:cubicBezTo>
                    <a:pt x="235" y="20"/>
                    <a:pt x="4" y="4"/>
                    <a:pt x="0" y="91"/>
                  </a:cubicBezTo>
                  <a:cubicBezTo>
                    <a:pt x="148" y="72"/>
                    <a:pt x="379" y="89"/>
                    <a:pt x="3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7" name="Google Shape;66647;p27"/>
            <p:cNvSpPr/>
            <p:nvPr/>
          </p:nvSpPr>
          <p:spPr>
            <a:xfrm>
              <a:off x="6467041" y="3890263"/>
              <a:ext cx="29018" cy="10930"/>
            </a:xfrm>
            <a:custGeom>
              <a:avLst/>
              <a:gdLst/>
              <a:ahLst/>
              <a:cxnLst/>
              <a:rect l="l" t="t" r="r" b="b"/>
              <a:pathLst>
                <a:path w="813" h="363" extrusionOk="0">
                  <a:moveTo>
                    <a:pt x="562" y="362"/>
                  </a:moveTo>
                  <a:cubicBezTo>
                    <a:pt x="813" y="243"/>
                    <a:pt x="681" y="88"/>
                    <a:pt x="370" y="1"/>
                  </a:cubicBezTo>
                  <a:cubicBezTo>
                    <a:pt x="344" y="226"/>
                    <a:pt x="1" y="284"/>
                    <a:pt x="562"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8" name="Google Shape;66648;p27"/>
            <p:cNvSpPr/>
            <p:nvPr/>
          </p:nvSpPr>
          <p:spPr>
            <a:xfrm>
              <a:off x="130454" y="3897729"/>
              <a:ext cx="14027" cy="4246"/>
            </a:xfrm>
            <a:custGeom>
              <a:avLst/>
              <a:gdLst/>
              <a:ahLst/>
              <a:cxnLst/>
              <a:rect l="l" t="t" r="r" b="b"/>
              <a:pathLst>
                <a:path w="393" h="141" extrusionOk="0">
                  <a:moveTo>
                    <a:pt x="293" y="24"/>
                  </a:moveTo>
                  <a:cubicBezTo>
                    <a:pt x="241" y="1"/>
                    <a:pt x="1" y="68"/>
                    <a:pt x="99" y="114"/>
                  </a:cubicBezTo>
                  <a:cubicBezTo>
                    <a:pt x="152" y="140"/>
                    <a:pt x="392" y="70"/>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9" name="Google Shape;66649;p27"/>
            <p:cNvSpPr/>
            <p:nvPr/>
          </p:nvSpPr>
          <p:spPr>
            <a:xfrm>
              <a:off x="8390081" y="3894990"/>
              <a:ext cx="14063" cy="4215"/>
            </a:xfrm>
            <a:custGeom>
              <a:avLst/>
              <a:gdLst/>
              <a:ahLst/>
              <a:cxnLst/>
              <a:rect l="l" t="t" r="r" b="b"/>
              <a:pathLst>
                <a:path w="394" h="140" extrusionOk="0">
                  <a:moveTo>
                    <a:pt x="295" y="24"/>
                  </a:moveTo>
                  <a:cubicBezTo>
                    <a:pt x="238" y="0"/>
                    <a:pt x="1" y="68"/>
                    <a:pt x="101" y="115"/>
                  </a:cubicBezTo>
                  <a:cubicBezTo>
                    <a:pt x="154" y="140"/>
                    <a:pt x="394"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0" name="Google Shape;66650;p27"/>
            <p:cNvSpPr/>
            <p:nvPr/>
          </p:nvSpPr>
          <p:spPr>
            <a:xfrm>
              <a:off x="4552923" y="3895682"/>
              <a:ext cx="13813" cy="2800"/>
            </a:xfrm>
            <a:custGeom>
              <a:avLst/>
              <a:gdLst/>
              <a:ahLst/>
              <a:cxnLst/>
              <a:rect l="l" t="t" r="r" b="b"/>
              <a:pathLst>
                <a:path w="387" h="93" extrusionOk="0">
                  <a:moveTo>
                    <a:pt x="386" y="1"/>
                  </a:moveTo>
                  <a:cubicBezTo>
                    <a:pt x="236" y="23"/>
                    <a:pt x="7" y="5"/>
                    <a:pt x="0" y="92"/>
                  </a:cubicBezTo>
                  <a:cubicBezTo>
                    <a:pt x="151" y="73"/>
                    <a:pt x="383" y="9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1" name="Google Shape;66651;p27"/>
            <p:cNvSpPr/>
            <p:nvPr/>
          </p:nvSpPr>
          <p:spPr>
            <a:xfrm>
              <a:off x="8655200" y="3889570"/>
              <a:ext cx="13849" cy="7437"/>
            </a:xfrm>
            <a:custGeom>
              <a:avLst/>
              <a:gdLst/>
              <a:ahLst/>
              <a:cxnLst/>
              <a:rect l="l" t="t" r="r" b="b"/>
              <a:pathLst>
                <a:path w="388" h="247" extrusionOk="0">
                  <a:moveTo>
                    <a:pt x="388" y="115"/>
                  </a:moveTo>
                  <a:cubicBezTo>
                    <a:pt x="384" y="24"/>
                    <a:pt x="49" y="0"/>
                    <a:pt x="0" y="115"/>
                  </a:cubicBezTo>
                  <a:cubicBezTo>
                    <a:pt x="217" y="105"/>
                    <a:pt x="303" y="247"/>
                    <a:pt x="38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2" name="Google Shape;66652;p27"/>
            <p:cNvSpPr/>
            <p:nvPr/>
          </p:nvSpPr>
          <p:spPr>
            <a:xfrm>
              <a:off x="8928636" y="3882043"/>
              <a:ext cx="25556" cy="10990"/>
            </a:xfrm>
            <a:custGeom>
              <a:avLst/>
              <a:gdLst/>
              <a:ahLst/>
              <a:cxnLst/>
              <a:rect l="l" t="t" r="r" b="b"/>
              <a:pathLst>
                <a:path w="716" h="365" extrusionOk="0">
                  <a:moveTo>
                    <a:pt x="440" y="365"/>
                  </a:moveTo>
                  <a:cubicBezTo>
                    <a:pt x="500" y="241"/>
                    <a:pt x="716" y="191"/>
                    <a:pt x="635" y="1"/>
                  </a:cubicBezTo>
                  <a:lnTo>
                    <a:pt x="56" y="1"/>
                  </a:lnTo>
                  <a:cubicBezTo>
                    <a:pt x="0" y="208"/>
                    <a:pt x="102" y="341"/>
                    <a:pt x="44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3" name="Google Shape;66653;p27"/>
            <p:cNvSpPr/>
            <p:nvPr/>
          </p:nvSpPr>
          <p:spPr>
            <a:xfrm>
              <a:off x="6300966" y="3884030"/>
              <a:ext cx="20987" cy="9003"/>
            </a:xfrm>
            <a:custGeom>
              <a:avLst/>
              <a:gdLst/>
              <a:ahLst/>
              <a:cxnLst/>
              <a:rect l="l" t="t" r="r" b="b"/>
              <a:pathLst>
                <a:path w="588" h="299" extrusionOk="0">
                  <a:moveTo>
                    <a:pt x="393" y="299"/>
                  </a:moveTo>
                  <a:cubicBezTo>
                    <a:pt x="393" y="208"/>
                    <a:pt x="550" y="189"/>
                    <a:pt x="588" y="116"/>
                  </a:cubicBezTo>
                  <a:cubicBezTo>
                    <a:pt x="338" y="111"/>
                    <a:pt x="320" y="0"/>
                    <a:pt x="9" y="26"/>
                  </a:cubicBezTo>
                  <a:cubicBezTo>
                    <a:pt x="0" y="183"/>
                    <a:pt x="154" y="260"/>
                    <a:pt x="393"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4" name="Google Shape;66654;p27"/>
            <p:cNvSpPr/>
            <p:nvPr/>
          </p:nvSpPr>
          <p:spPr>
            <a:xfrm>
              <a:off x="8624220" y="3886770"/>
              <a:ext cx="14063" cy="4246"/>
            </a:xfrm>
            <a:custGeom>
              <a:avLst/>
              <a:gdLst/>
              <a:ahLst/>
              <a:cxnLst/>
              <a:rect l="l" t="t" r="r" b="b"/>
              <a:pathLst>
                <a:path w="394" h="141" extrusionOk="0">
                  <a:moveTo>
                    <a:pt x="98" y="117"/>
                  </a:moveTo>
                  <a:cubicBezTo>
                    <a:pt x="153" y="140"/>
                    <a:pt x="393" y="72"/>
                    <a:pt x="293" y="25"/>
                  </a:cubicBezTo>
                  <a:cubicBezTo>
                    <a:pt x="238" y="0"/>
                    <a:pt x="0" y="68"/>
                    <a:pt x="98"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5" name="Google Shape;66655;p27"/>
            <p:cNvSpPr/>
            <p:nvPr/>
          </p:nvSpPr>
          <p:spPr>
            <a:xfrm>
              <a:off x="5011670" y="3878370"/>
              <a:ext cx="39797" cy="15778"/>
            </a:xfrm>
            <a:custGeom>
              <a:avLst/>
              <a:gdLst/>
              <a:ahLst/>
              <a:cxnLst/>
              <a:rect l="l" t="t" r="r" b="b"/>
              <a:pathLst>
                <a:path w="1115" h="524" extrusionOk="0">
                  <a:moveTo>
                    <a:pt x="648" y="304"/>
                  </a:moveTo>
                  <a:cubicBezTo>
                    <a:pt x="1114" y="0"/>
                    <a:pt x="1" y="523"/>
                    <a:pt x="648"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6" name="Google Shape;66656;p27"/>
            <p:cNvSpPr/>
            <p:nvPr/>
          </p:nvSpPr>
          <p:spPr>
            <a:xfrm>
              <a:off x="2798205" y="3875600"/>
              <a:ext cx="36264" cy="19090"/>
            </a:xfrm>
            <a:custGeom>
              <a:avLst/>
              <a:gdLst/>
              <a:ahLst/>
              <a:cxnLst/>
              <a:rect l="l" t="t" r="r" b="b"/>
              <a:pathLst>
                <a:path w="1016" h="634" extrusionOk="0">
                  <a:moveTo>
                    <a:pt x="757" y="488"/>
                  </a:moveTo>
                  <a:cubicBezTo>
                    <a:pt x="920" y="383"/>
                    <a:pt x="1016" y="242"/>
                    <a:pt x="952" y="33"/>
                  </a:cubicBezTo>
                  <a:cubicBezTo>
                    <a:pt x="661" y="48"/>
                    <a:pt x="242" y="1"/>
                    <a:pt x="178" y="125"/>
                  </a:cubicBezTo>
                  <a:cubicBezTo>
                    <a:pt x="692" y="96"/>
                    <a:pt x="0" y="634"/>
                    <a:pt x="757" y="48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7" name="Google Shape;66657;p27"/>
            <p:cNvSpPr/>
            <p:nvPr/>
          </p:nvSpPr>
          <p:spPr>
            <a:xfrm>
              <a:off x="3948624" y="3871083"/>
              <a:ext cx="37870" cy="18819"/>
            </a:xfrm>
            <a:custGeom>
              <a:avLst/>
              <a:gdLst/>
              <a:ahLst/>
              <a:cxnLst/>
              <a:rect l="l" t="t" r="r" b="b"/>
              <a:pathLst>
                <a:path w="1061" h="625" extrusionOk="0">
                  <a:moveTo>
                    <a:pt x="732" y="546"/>
                  </a:moveTo>
                  <a:cubicBezTo>
                    <a:pt x="1061" y="392"/>
                    <a:pt x="618" y="138"/>
                    <a:pt x="345" y="1"/>
                  </a:cubicBezTo>
                  <a:cubicBezTo>
                    <a:pt x="49" y="139"/>
                    <a:pt x="1" y="625"/>
                    <a:pt x="732"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8" name="Google Shape;66658;p27"/>
            <p:cNvSpPr/>
            <p:nvPr/>
          </p:nvSpPr>
          <p:spPr>
            <a:xfrm>
              <a:off x="2838965" y="3878942"/>
              <a:ext cx="7067" cy="6203"/>
            </a:xfrm>
            <a:custGeom>
              <a:avLst/>
              <a:gdLst/>
              <a:ahLst/>
              <a:cxnLst/>
              <a:rect l="l" t="t" r="r" b="b"/>
              <a:pathLst>
                <a:path w="198" h="206" extrusionOk="0">
                  <a:moveTo>
                    <a:pt x="2" y="104"/>
                  </a:moveTo>
                  <a:cubicBezTo>
                    <a:pt x="0" y="155"/>
                    <a:pt x="158" y="206"/>
                    <a:pt x="196" y="104"/>
                  </a:cubicBezTo>
                  <a:cubicBezTo>
                    <a:pt x="197" y="53"/>
                    <a:pt x="40" y="1"/>
                    <a:pt x="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9" name="Google Shape;66659;p27"/>
            <p:cNvSpPr/>
            <p:nvPr/>
          </p:nvSpPr>
          <p:spPr>
            <a:xfrm>
              <a:off x="387114" y="3868374"/>
              <a:ext cx="56680" cy="22552"/>
            </a:xfrm>
            <a:custGeom>
              <a:avLst/>
              <a:gdLst/>
              <a:ahLst/>
              <a:cxnLst/>
              <a:rect l="l" t="t" r="r" b="b"/>
              <a:pathLst>
                <a:path w="1588" h="749" extrusionOk="0">
                  <a:moveTo>
                    <a:pt x="1588" y="365"/>
                  </a:moveTo>
                  <a:cubicBezTo>
                    <a:pt x="1046" y="346"/>
                    <a:pt x="1059" y="67"/>
                    <a:pt x="622" y="1"/>
                  </a:cubicBezTo>
                  <a:cubicBezTo>
                    <a:pt x="861" y="294"/>
                    <a:pt x="1" y="70"/>
                    <a:pt x="237" y="365"/>
                  </a:cubicBezTo>
                  <a:cubicBezTo>
                    <a:pt x="960" y="279"/>
                    <a:pt x="1341" y="748"/>
                    <a:pt x="1588"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0" name="Google Shape;66660;p27"/>
            <p:cNvSpPr/>
            <p:nvPr/>
          </p:nvSpPr>
          <p:spPr>
            <a:xfrm>
              <a:off x="3331084" y="3878580"/>
              <a:ext cx="14027" cy="4276"/>
            </a:xfrm>
            <a:custGeom>
              <a:avLst/>
              <a:gdLst/>
              <a:ahLst/>
              <a:cxnLst/>
              <a:rect l="l" t="t" r="r" b="b"/>
              <a:pathLst>
                <a:path w="393" h="142" extrusionOk="0">
                  <a:moveTo>
                    <a:pt x="296" y="26"/>
                  </a:moveTo>
                  <a:cubicBezTo>
                    <a:pt x="238" y="1"/>
                    <a:pt x="1" y="69"/>
                    <a:pt x="100" y="117"/>
                  </a:cubicBezTo>
                  <a:cubicBezTo>
                    <a:pt x="153" y="142"/>
                    <a:pt x="392" y="71"/>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1" name="Google Shape;66661;p27"/>
            <p:cNvSpPr/>
            <p:nvPr/>
          </p:nvSpPr>
          <p:spPr>
            <a:xfrm>
              <a:off x="2150790" y="3875991"/>
              <a:ext cx="13706" cy="6745"/>
            </a:xfrm>
            <a:custGeom>
              <a:avLst/>
              <a:gdLst/>
              <a:ahLst/>
              <a:cxnLst/>
              <a:rect l="l" t="t" r="r" b="b"/>
              <a:pathLst>
                <a:path w="384" h="224" extrusionOk="0">
                  <a:moveTo>
                    <a:pt x="384" y="112"/>
                  </a:moveTo>
                  <a:cubicBezTo>
                    <a:pt x="345" y="1"/>
                    <a:pt x="171" y="57"/>
                    <a:pt x="0" y="112"/>
                  </a:cubicBezTo>
                  <a:cubicBezTo>
                    <a:pt x="2" y="202"/>
                    <a:pt x="338" y="224"/>
                    <a:pt x="384"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2" name="Google Shape;66662;p27"/>
            <p:cNvSpPr/>
            <p:nvPr/>
          </p:nvSpPr>
          <p:spPr>
            <a:xfrm>
              <a:off x="3035091" y="3873101"/>
              <a:ext cx="14027" cy="4306"/>
            </a:xfrm>
            <a:custGeom>
              <a:avLst/>
              <a:gdLst/>
              <a:ahLst/>
              <a:cxnLst/>
              <a:rect l="l" t="t" r="r" b="b"/>
              <a:pathLst>
                <a:path w="393" h="143" extrusionOk="0">
                  <a:moveTo>
                    <a:pt x="295" y="25"/>
                  </a:moveTo>
                  <a:cubicBezTo>
                    <a:pt x="241" y="0"/>
                    <a:pt x="1" y="69"/>
                    <a:pt x="100" y="116"/>
                  </a:cubicBezTo>
                  <a:cubicBezTo>
                    <a:pt x="155" y="142"/>
                    <a:pt x="392"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3" name="Google Shape;66663;p27"/>
            <p:cNvSpPr/>
            <p:nvPr/>
          </p:nvSpPr>
          <p:spPr>
            <a:xfrm>
              <a:off x="5681677" y="3870662"/>
              <a:ext cx="20773" cy="3643"/>
            </a:xfrm>
            <a:custGeom>
              <a:avLst/>
              <a:gdLst/>
              <a:ahLst/>
              <a:cxnLst/>
              <a:rect l="l" t="t" r="r" b="b"/>
              <a:pathLst>
                <a:path w="582" h="121" extrusionOk="0">
                  <a:moveTo>
                    <a:pt x="582" y="15"/>
                  </a:moveTo>
                  <a:cubicBezTo>
                    <a:pt x="356" y="28"/>
                    <a:pt x="36" y="0"/>
                    <a:pt x="1" y="106"/>
                  </a:cubicBezTo>
                  <a:cubicBezTo>
                    <a:pt x="228" y="92"/>
                    <a:pt x="552" y="120"/>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4" name="Google Shape;66664;p27"/>
            <p:cNvSpPr/>
            <p:nvPr/>
          </p:nvSpPr>
          <p:spPr>
            <a:xfrm>
              <a:off x="2949146" y="3868374"/>
              <a:ext cx="13813" cy="2740"/>
            </a:xfrm>
            <a:custGeom>
              <a:avLst/>
              <a:gdLst/>
              <a:ahLst/>
              <a:cxnLst/>
              <a:rect l="l" t="t" r="r" b="b"/>
              <a:pathLst>
                <a:path w="387" h="91" extrusionOk="0">
                  <a:moveTo>
                    <a:pt x="387" y="1"/>
                  </a:moveTo>
                  <a:cubicBezTo>
                    <a:pt x="239" y="20"/>
                    <a:pt x="7" y="3"/>
                    <a:pt x="0" y="91"/>
                  </a:cubicBezTo>
                  <a:cubicBezTo>
                    <a:pt x="149" y="71"/>
                    <a:pt x="383" y="89"/>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5" name="Google Shape;66665;p27"/>
            <p:cNvSpPr/>
            <p:nvPr/>
          </p:nvSpPr>
          <p:spPr>
            <a:xfrm>
              <a:off x="8936595" y="3857384"/>
              <a:ext cx="14670" cy="9575"/>
            </a:xfrm>
            <a:custGeom>
              <a:avLst/>
              <a:gdLst/>
              <a:ahLst/>
              <a:cxnLst/>
              <a:rect l="l" t="t" r="r" b="b"/>
              <a:pathLst>
                <a:path w="411" h="318" extrusionOk="0">
                  <a:moveTo>
                    <a:pt x="410" y="274"/>
                  </a:moveTo>
                  <a:lnTo>
                    <a:pt x="410" y="91"/>
                  </a:lnTo>
                  <a:cubicBezTo>
                    <a:pt x="216" y="91"/>
                    <a:pt x="179" y="18"/>
                    <a:pt x="23" y="0"/>
                  </a:cubicBezTo>
                  <a:cubicBezTo>
                    <a:pt x="42" y="146"/>
                    <a:pt x="1" y="317"/>
                    <a:pt x="410"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6" name="Google Shape;66666;p27"/>
            <p:cNvSpPr/>
            <p:nvPr/>
          </p:nvSpPr>
          <p:spPr>
            <a:xfrm>
              <a:off x="5561146" y="3862201"/>
              <a:ext cx="14063" cy="4246"/>
            </a:xfrm>
            <a:custGeom>
              <a:avLst/>
              <a:gdLst/>
              <a:ahLst/>
              <a:cxnLst/>
              <a:rect l="l" t="t" r="r" b="b"/>
              <a:pathLst>
                <a:path w="394" h="141" extrusionOk="0">
                  <a:moveTo>
                    <a:pt x="295" y="25"/>
                  </a:moveTo>
                  <a:cubicBezTo>
                    <a:pt x="241" y="1"/>
                    <a:pt x="1" y="68"/>
                    <a:pt x="101" y="117"/>
                  </a:cubicBezTo>
                  <a:cubicBezTo>
                    <a:pt x="156" y="140"/>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7" name="Google Shape;66667;p27"/>
            <p:cNvSpPr/>
            <p:nvPr/>
          </p:nvSpPr>
          <p:spPr>
            <a:xfrm>
              <a:off x="2160392" y="3857384"/>
              <a:ext cx="29518" cy="9906"/>
            </a:xfrm>
            <a:custGeom>
              <a:avLst/>
              <a:gdLst/>
              <a:ahLst/>
              <a:cxnLst/>
              <a:rect l="l" t="t" r="r" b="b"/>
              <a:pathLst>
                <a:path w="827" h="329" extrusionOk="0">
                  <a:moveTo>
                    <a:pt x="693" y="274"/>
                  </a:moveTo>
                  <a:cubicBezTo>
                    <a:pt x="826" y="31"/>
                    <a:pt x="294" y="99"/>
                    <a:pt x="115" y="0"/>
                  </a:cubicBezTo>
                  <a:cubicBezTo>
                    <a:pt x="0" y="239"/>
                    <a:pt x="193" y="329"/>
                    <a:pt x="693"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8" name="Google Shape;66668;p27"/>
            <p:cNvSpPr/>
            <p:nvPr/>
          </p:nvSpPr>
          <p:spPr>
            <a:xfrm>
              <a:off x="8620758" y="3854734"/>
              <a:ext cx="34515" cy="8943"/>
            </a:xfrm>
            <a:custGeom>
              <a:avLst/>
              <a:gdLst/>
              <a:ahLst/>
              <a:cxnLst/>
              <a:rect l="l" t="t" r="r" b="b"/>
              <a:pathLst>
                <a:path w="967" h="297" extrusionOk="0">
                  <a:moveTo>
                    <a:pt x="195" y="273"/>
                  </a:moveTo>
                  <a:cubicBezTo>
                    <a:pt x="635" y="297"/>
                    <a:pt x="921" y="250"/>
                    <a:pt x="967" y="89"/>
                  </a:cubicBezTo>
                  <a:cubicBezTo>
                    <a:pt x="627" y="110"/>
                    <a:pt x="1" y="1"/>
                    <a:pt x="19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9" name="Google Shape;66669;p27"/>
            <p:cNvSpPr/>
            <p:nvPr/>
          </p:nvSpPr>
          <p:spPr>
            <a:xfrm>
              <a:off x="2713151" y="3851995"/>
              <a:ext cx="17739" cy="10990"/>
            </a:xfrm>
            <a:custGeom>
              <a:avLst/>
              <a:gdLst/>
              <a:ahLst/>
              <a:cxnLst/>
              <a:rect l="l" t="t" r="r" b="b"/>
              <a:pathLst>
                <a:path w="497" h="365" extrusionOk="0">
                  <a:moveTo>
                    <a:pt x="443" y="364"/>
                  </a:moveTo>
                  <a:cubicBezTo>
                    <a:pt x="497" y="157"/>
                    <a:pt x="394" y="22"/>
                    <a:pt x="57" y="0"/>
                  </a:cubicBezTo>
                  <a:cubicBezTo>
                    <a:pt x="1" y="205"/>
                    <a:pt x="104" y="341"/>
                    <a:pt x="443"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0" name="Google Shape;66670;p27"/>
            <p:cNvSpPr/>
            <p:nvPr/>
          </p:nvSpPr>
          <p:spPr>
            <a:xfrm>
              <a:off x="7054814" y="3856691"/>
              <a:ext cx="14027" cy="4246"/>
            </a:xfrm>
            <a:custGeom>
              <a:avLst/>
              <a:gdLst/>
              <a:ahLst/>
              <a:cxnLst/>
              <a:rect l="l" t="t" r="r" b="b"/>
              <a:pathLst>
                <a:path w="393" h="141" extrusionOk="0">
                  <a:moveTo>
                    <a:pt x="99" y="114"/>
                  </a:moveTo>
                  <a:cubicBezTo>
                    <a:pt x="154" y="140"/>
                    <a:pt x="393" y="73"/>
                    <a:pt x="293" y="23"/>
                  </a:cubicBezTo>
                  <a:cubicBezTo>
                    <a:pt x="239" y="1"/>
                    <a:pt x="1" y="69"/>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1" name="Google Shape;66671;p27"/>
            <p:cNvSpPr/>
            <p:nvPr/>
          </p:nvSpPr>
          <p:spPr>
            <a:xfrm>
              <a:off x="2339779" y="3856752"/>
              <a:ext cx="14170" cy="4276"/>
            </a:xfrm>
            <a:custGeom>
              <a:avLst/>
              <a:gdLst/>
              <a:ahLst/>
              <a:cxnLst/>
              <a:rect l="l" t="t" r="r" b="b"/>
              <a:pathLst>
                <a:path w="397" h="142" extrusionOk="0">
                  <a:moveTo>
                    <a:pt x="295" y="24"/>
                  </a:moveTo>
                  <a:cubicBezTo>
                    <a:pt x="242" y="0"/>
                    <a:pt x="1" y="69"/>
                    <a:pt x="103" y="115"/>
                  </a:cubicBezTo>
                  <a:cubicBezTo>
                    <a:pt x="158" y="141"/>
                    <a:pt x="396" y="71"/>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2" name="Google Shape;66672;p27"/>
            <p:cNvSpPr/>
            <p:nvPr/>
          </p:nvSpPr>
          <p:spPr>
            <a:xfrm>
              <a:off x="7422297" y="3846515"/>
              <a:ext cx="23521" cy="8250"/>
            </a:xfrm>
            <a:custGeom>
              <a:avLst/>
              <a:gdLst/>
              <a:ahLst/>
              <a:cxnLst/>
              <a:rect l="l" t="t" r="r" b="b"/>
              <a:pathLst>
                <a:path w="659" h="274" extrusionOk="0">
                  <a:moveTo>
                    <a:pt x="411" y="274"/>
                  </a:moveTo>
                  <a:cubicBezTo>
                    <a:pt x="422" y="157"/>
                    <a:pt x="658" y="146"/>
                    <a:pt x="605" y="1"/>
                  </a:cubicBezTo>
                  <a:lnTo>
                    <a:pt x="217" y="1"/>
                  </a:lnTo>
                  <a:cubicBezTo>
                    <a:pt x="0" y="131"/>
                    <a:pt x="9" y="221"/>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3" name="Google Shape;66673;p27"/>
            <p:cNvSpPr/>
            <p:nvPr/>
          </p:nvSpPr>
          <p:spPr>
            <a:xfrm>
              <a:off x="2008273" y="3837271"/>
              <a:ext cx="46436" cy="9274"/>
            </a:xfrm>
            <a:custGeom>
              <a:avLst/>
              <a:gdLst/>
              <a:ahLst/>
              <a:cxnLst/>
              <a:rect l="l" t="t" r="r" b="b"/>
              <a:pathLst>
                <a:path w="1301" h="308" extrusionOk="0">
                  <a:moveTo>
                    <a:pt x="713" y="308"/>
                  </a:moveTo>
                  <a:cubicBezTo>
                    <a:pt x="1300" y="1"/>
                    <a:pt x="0" y="32"/>
                    <a:pt x="713" y="3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4" name="Google Shape;66674;p27"/>
            <p:cNvSpPr/>
            <p:nvPr/>
          </p:nvSpPr>
          <p:spPr>
            <a:xfrm>
              <a:off x="8948801" y="3829142"/>
              <a:ext cx="39761" cy="15808"/>
            </a:xfrm>
            <a:custGeom>
              <a:avLst/>
              <a:gdLst/>
              <a:ahLst/>
              <a:cxnLst/>
              <a:rect l="l" t="t" r="r" b="b"/>
              <a:pathLst>
                <a:path w="1114" h="525" extrusionOk="0">
                  <a:moveTo>
                    <a:pt x="647" y="305"/>
                  </a:moveTo>
                  <a:cubicBezTo>
                    <a:pt x="1114" y="1"/>
                    <a:pt x="0" y="524"/>
                    <a:pt x="647"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5" name="Google Shape;66675;p27"/>
            <p:cNvSpPr/>
            <p:nvPr/>
          </p:nvSpPr>
          <p:spPr>
            <a:xfrm>
              <a:off x="8073459" y="3837573"/>
              <a:ext cx="14063" cy="4215"/>
            </a:xfrm>
            <a:custGeom>
              <a:avLst/>
              <a:gdLst/>
              <a:ahLst/>
              <a:cxnLst/>
              <a:rect l="l" t="t" r="r" b="b"/>
              <a:pathLst>
                <a:path w="394" h="140" extrusionOk="0">
                  <a:moveTo>
                    <a:pt x="100" y="115"/>
                  </a:moveTo>
                  <a:cubicBezTo>
                    <a:pt x="154" y="140"/>
                    <a:pt x="394" y="71"/>
                    <a:pt x="292" y="24"/>
                  </a:cubicBezTo>
                  <a:cubicBezTo>
                    <a:pt x="244"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6" name="Google Shape;66676;p27"/>
            <p:cNvSpPr/>
            <p:nvPr/>
          </p:nvSpPr>
          <p:spPr>
            <a:xfrm>
              <a:off x="5069170" y="3835555"/>
              <a:ext cx="13884" cy="5480"/>
            </a:xfrm>
            <a:custGeom>
              <a:avLst/>
              <a:gdLst/>
              <a:ahLst/>
              <a:cxnLst/>
              <a:rect l="l" t="t" r="r" b="b"/>
              <a:pathLst>
                <a:path w="389" h="182" extrusionOk="0">
                  <a:moveTo>
                    <a:pt x="1" y="182"/>
                  </a:moveTo>
                  <a:lnTo>
                    <a:pt x="388" y="182"/>
                  </a:lnTo>
                  <a:lnTo>
                    <a:pt x="388"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7" name="Google Shape;66677;p27"/>
            <p:cNvSpPr/>
            <p:nvPr/>
          </p:nvSpPr>
          <p:spPr>
            <a:xfrm>
              <a:off x="2928551" y="3834953"/>
              <a:ext cx="13813" cy="6775"/>
            </a:xfrm>
            <a:custGeom>
              <a:avLst/>
              <a:gdLst/>
              <a:ahLst/>
              <a:cxnLst/>
              <a:rect l="l" t="t" r="r" b="b"/>
              <a:pathLst>
                <a:path w="387" h="225" extrusionOk="0">
                  <a:moveTo>
                    <a:pt x="1" y="112"/>
                  </a:moveTo>
                  <a:cubicBezTo>
                    <a:pt x="2" y="203"/>
                    <a:pt x="337" y="224"/>
                    <a:pt x="387" y="112"/>
                  </a:cubicBezTo>
                  <a:cubicBezTo>
                    <a:pt x="344" y="1"/>
                    <a:pt x="172" y="57"/>
                    <a:pt x="1"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8" name="Google Shape;66678;p27"/>
            <p:cNvSpPr/>
            <p:nvPr/>
          </p:nvSpPr>
          <p:spPr>
            <a:xfrm>
              <a:off x="6818570" y="3825228"/>
              <a:ext cx="26412" cy="15236"/>
            </a:xfrm>
            <a:custGeom>
              <a:avLst/>
              <a:gdLst/>
              <a:ahLst/>
              <a:cxnLst/>
              <a:rect l="l" t="t" r="r" b="b"/>
              <a:pathLst>
                <a:path w="740" h="506" extrusionOk="0">
                  <a:moveTo>
                    <a:pt x="739" y="435"/>
                  </a:moveTo>
                  <a:lnTo>
                    <a:pt x="739" y="73"/>
                  </a:lnTo>
                  <a:cubicBezTo>
                    <a:pt x="1" y="0"/>
                    <a:pt x="1" y="505"/>
                    <a:pt x="739" y="4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9" name="Google Shape;66679;p27"/>
            <p:cNvSpPr/>
            <p:nvPr/>
          </p:nvSpPr>
          <p:spPr>
            <a:xfrm>
              <a:off x="2783928" y="3832424"/>
              <a:ext cx="6996" cy="6263"/>
            </a:xfrm>
            <a:custGeom>
              <a:avLst/>
              <a:gdLst/>
              <a:ahLst/>
              <a:cxnLst/>
              <a:rect l="l" t="t" r="r" b="b"/>
              <a:pathLst>
                <a:path w="196" h="208" extrusionOk="0">
                  <a:moveTo>
                    <a:pt x="195" y="105"/>
                  </a:moveTo>
                  <a:cubicBezTo>
                    <a:pt x="195" y="55"/>
                    <a:pt x="36" y="0"/>
                    <a:pt x="1" y="105"/>
                  </a:cubicBezTo>
                  <a:cubicBezTo>
                    <a:pt x="1" y="155"/>
                    <a:pt x="157"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0" name="Google Shape;66680;p27"/>
            <p:cNvSpPr/>
            <p:nvPr/>
          </p:nvSpPr>
          <p:spPr>
            <a:xfrm>
              <a:off x="4181264" y="3829744"/>
              <a:ext cx="6924" cy="6233"/>
            </a:xfrm>
            <a:custGeom>
              <a:avLst/>
              <a:gdLst/>
              <a:ahLst/>
              <a:cxnLst/>
              <a:rect l="l" t="t" r="r" b="b"/>
              <a:pathLst>
                <a:path w="194" h="207" extrusionOk="0">
                  <a:moveTo>
                    <a:pt x="192" y="105"/>
                  </a:moveTo>
                  <a:cubicBezTo>
                    <a:pt x="194" y="54"/>
                    <a:pt x="37" y="0"/>
                    <a:pt x="0" y="105"/>
                  </a:cubicBezTo>
                  <a:cubicBezTo>
                    <a:pt x="0" y="153"/>
                    <a:pt x="156" y="207"/>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1" name="Google Shape;66681;p27"/>
            <p:cNvSpPr/>
            <p:nvPr/>
          </p:nvSpPr>
          <p:spPr>
            <a:xfrm>
              <a:off x="2715114" y="3824626"/>
              <a:ext cx="22629" cy="11713"/>
            </a:xfrm>
            <a:custGeom>
              <a:avLst/>
              <a:gdLst/>
              <a:ahLst/>
              <a:cxnLst/>
              <a:rect l="l" t="t" r="r" b="b"/>
              <a:pathLst>
                <a:path w="634" h="389" extrusionOk="0">
                  <a:moveTo>
                    <a:pt x="194" y="1"/>
                  </a:moveTo>
                  <a:cubicBezTo>
                    <a:pt x="204" y="125"/>
                    <a:pt x="104" y="199"/>
                    <a:pt x="1" y="272"/>
                  </a:cubicBezTo>
                  <a:cubicBezTo>
                    <a:pt x="246" y="276"/>
                    <a:pt x="267" y="388"/>
                    <a:pt x="578" y="362"/>
                  </a:cubicBezTo>
                  <a:cubicBezTo>
                    <a:pt x="634" y="157"/>
                    <a:pt x="533" y="23"/>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2" name="Google Shape;66682;p27"/>
            <p:cNvSpPr/>
            <p:nvPr/>
          </p:nvSpPr>
          <p:spPr>
            <a:xfrm>
              <a:off x="2601507" y="3829383"/>
              <a:ext cx="13956" cy="4246"/>
            </a:xfrm>
            <a:custGeom>
              <a:avLst/>
              <a:gdLst/>
              <a:ahLst/>
              <a:cxnLst/>
              <a:rect l="l" t="t" r="r" b="b"/>
              <a:pathLst>
                <a:path w="391" h="141" extrusionOk="0">
                  <a:moveTo>
                    <a:pt x="291" y="25"/>
                  </a:moveTo>
                  <a:cubicBezTo>
                    <a:pt x="239" y="1"/>
                    <a:pt x="0" y="68"/>
                    <a:pt x="99" y="117"/>
                  </a:cubicBezTo>
                  <a:cubicBezTo>
                    <a:pt x="153" y="140"/>
                    <a:pt x="390" y="72"/>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3" name="Google Shape;66683;p27"/>
            <p:cNvSpPr/>
            <p:nvPr/>
          </p:nvSpPr>
          <p:spPr>
            <a:xfrm>
              <a:off x="1923648" y="3821826"/>
              <a:ext cx="20630" cy="8250"/>
            </a:xfrm>
            <a:custGeom>
              <a:avLst/>
              <a:gdLst/>
              <a:ahLst/>
              <a:cxnLst/>
              <a:rect l="l" t="t" r="r" b="b"/>
              <a:pathLst>
                <a:path w="578" h="274" extrusionOk="0">
                  <a:moveTo>
                    <a:pt x="1" y="185"/>
                  </a:moveTo>
                  <a:cubicBezTo>
                    <a:pt x="193" y="182"/>
                    <a:pt x="229" y="257"/>
                    <a:pt x="384" y="274"/>
                  </a:cubicBezTo>
                  <a:cubicBezTo>
                    <a:pt x="382" y="182"/>
                    <a:pt x="541" y="167"/>
                    <a:pt x="578" y="94"/>
                  </a:cubicBezTo>
                  <a:cubicBezTo>
                    <a:pt x="382" y="94"/>
                    <a:pt x="347" y="18"/>
                    <a:pt x="191" y="1"/>
                  </a:cubicBezTo>
                  <a:cubicBezTo>
                    <a:pt x="193" y="95"/>
                    <a:pt x="35" y="111"/>
                    <a:pt x="1" y="18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4" name="Google Shape;66684;p27"/>
            <p:cNvSpPr/>
            <p:nvPr/>
          </p:nvSpPr>
          <p:spPr>
            <a:xfrm>
              <a:off x="4503882" y="3819176"/>
              <a:ext cx="23521" cy="8250"/>
            </a:xfrm>
            <a:custGeom>
              <a:avLst/>
              <a:gdLst/>
              <a:ahLst/>
              <a:cxnLst/>
              <a:rect l="l" t="t" r="r" b="b"/>
              <a:pathLst>
                <a:path w="659" h="274" extrusionOk="0">
                  <a:moveTo>
                    <a:pt x="412" y="273"/>
                  </a:moveTo>
                  <a:cubicBezTo>
                    <a:pt x="422" y="157"/>
                    <a:pt x="659" y="146"/>
                    <a:pt x="607" y="0"/>
                  </a:cubicBezTo>
                  <a:lnTo>
                    <a:pt x="219" y="0"/>
                  </a:lnTo>
                  <a:cubicBezTo>
                    <a:pt x="1" y="132"/>
                    <a:pt x="10" y="222"/>
                    <a:pt x="41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5" name="Google Shape;66685;p27"/>
            <p:cNvSpPr/>
            <p:nvPr/>
          </p:nvSpPr>
          <p:spPr>
            <a:xfrm>
              <a:off x="2763298" y="3821525"/>
              <a:ext cx="6924" cy="6233"/>
            </a:xfrm>
            <a:custGeom>
              <a:avLst/>
              <a:gdLst/>
              <a:ahLst/>
              <a:cxnLst/>
              <a:rect l="l" t="t" r="r" b="b"/>
              <a:pathLst>
                <a:path w="194" h="207" extrusionOk="0">
                  <a:moveTo>
                    <a:pt x="194" y="104"/>
                  </a:moveTo>
                  <a:cubicBezTo>
                    <a:pt x="194" y="53"/>
                    <a:pt x="37" y="1"/>
                    <a:pt x="0" y="104"/>
                  </a:cubicBezTo>
                  <a:cubicBezTo>
                    <a:pt x="2" y="153"/>
                    <a:pt x="157"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6" name="Google Shape;66686;p27"/>
            <p:cNvSpPr/>
            <p:nvPr/>
          </p:nvSpPr>
          <p:spPr>
            <a:xfrm>
              <a:off x="2605040" y="3821525"/>
              <a:ext cx="6889" cy="6233"/>
            </a:xfrm>
            <a:custGeom>
              <a:avLst/>
              <a:gdLst/>
              <a:ahLst/>
              <a:cxnLst/>
              <a:rect l="l" t="t" r="r" b="b"/>
              <a:pathLst>
                <a:path w="193" h="207" extrusionOk="0">
                  <a:moveTo>
                    <a:pt x="192" y="104"/>
                  </a:moveTo>
                  <a:cubicBezTo>
                    <a:pt x="192" y="53"/>
                    <a:pt x="35" y="1"/>
                    <a:pt x="0" y="104"/>
                  </a:cubicBezTo>
                  <a:cubicBezTo>
                    <a:pt x="0" y="153"/>
                    <a:pt x="153"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7" name="Google Shape;66687;p27"/>
            <p:cNvSpPr/>
            <p:nvPr/>
          </p:nvSpPr>
          <p:spPr>
            <a:xfrm>
              <a:off x="8717161" y="3819176"/>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8" name="Google Shape;66688;p27"/>
            <p:cNvSpPr/>
            <p:nvPr/>
          </p:nvSpPr>
          <p:spPr>
            <a:xfrm>
              <a:off x="2887184" y="3803339"/>
              <a:ext cx="26627" cy="15266"/>
            </a:xfrm>
            <a:custGeom>
              <a:avLst/>
              <a:gdLst/>
              <a:ahLst/>
              <a:cxnLst/>
              <a:rect l="l" t="t" r="r" b="b"/>
              <a:pathLst>
                <a:path w="746" h="507" extrusionOk="0">
                  <a:moveTo>
                    <a:pt x="0" y="72"/>
                  </a:moveTo>
                  <a:lnTo>
                    <a:pt x="0" y="435"/>
                  </a:lnTo>
                  <a:cubicBezTo>
                    <a:pt x="746" y="507"/>
                    <a:pt x="746" y="0"/>
                    <a:pt x="0"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9" name="Google Shape;66689;p27"/>
            <p:cNvSpPr/>
            <p:nvPr/>
          </p:nvSpPr>
          <p:spPr>
            <a:xfrm>
              <a:off x="2967491" y="3795150"/>
              <a:ext cx="37120" cy="15838"/>
            </a:xfrm>
            <a:custGeom>
              <a:avLst/>
              <a:gdLst/>
              <a:ahLst/>
              <a:cxnLst/>
              <a:rect l="l" t="t" r="r" b="b"/>
              <a:pathLst>
                <a:path w="1040" h="526" extrusionOk="0">
                  <a:moveTo>
                    <a:pt x="837" y="525"/>
                  </a:moveTo>
                  <a:cubicBezTo>
                    <a:pt x="1040" y="1"/>
                    <a:pt x="1" y="488"/>
                    <a:pt x="837" y="5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0" name="Google Shape;66690;p27"/>
            <p:cNvSpPr/>
            <p:nvPr/>
          </p:nvSpPr>
          <p:spPr>
            <a:xfrm>
              <a:off x="7925623" y="3792801"/>
              <a:ext cx="34443" cy="16229"/>
            </a:xfrm>
            <a:custGeom>
              <a:avLst/>
              <a:gdLst/>
              <a:ahLst/>
              <a:cxnLst/>
              <a:rect l="l" t="t" r="r" b="b"/>
              <a:pathLst>
                <a:path w="965" h="539" extrusionOk="0">
                  <a:moveTo>
                    <a:pt x="1" y="422"/>
                  </a:moveTo>
                  <a:cubicBezTo>
                    <a:pt x="253" y="538"/>
                    <a:pt x="711" y="538"/>
                    <a:pt x="964" y="422"/>
                  </a:cubicBezTo>
                  <a:cubicBezTo>
                    <a:pt x="962" y="0"/>
                    <a:pt x="5" y="0"/>
                    <a:pt x="1" y="42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1" name="Google Shape;66691;p27"/>
            <p:cNvSpPr/>
            <p:nvPr/>
          </p:nvSpPr>
          <p:spPr>
            <a:xfrm>
              <a:off x="7788031" y="3805477"/>
              <a:ext cx="13706" cy="2770"/>
            </a:xfrm>
            <a:custGeom>
              <a:avLst/>
              <a:gdLst/>
              <a:ahLst/>
              <a:cxnLst/>
              <a:rect l="l" t="t" r="r" b="b"/>
              <a:pathLst>
                <a:path w="384" h="92" extrusionOk="0">
                  <a:moveTo>
                    <a:pt x="384" y="1"/>
                  </a:moveTo>
                  <a:cubicBezTo>
                    <a:pt x="234" y="22"/>
                    <a:pt x="4" y="4"/>
                    <a:pt x="0" y="91"/>
                  </a:cubicBezTo>
                  <a:cubicBezTo>
                    <a:pt x="146" y="71"/>
                    <a:pt x="381" y="90"/>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2" name="Google Shape;66692;p27"/>
            <p:cNvSpPr/>
            <p:nvPr/>
          </p:nvSpPr>
          <p:spPr>
            <a:xfrm>
              <a:off x="8509863" y="3800057"/>
              <a:ext cx="21523" cy="6413"/>
            </a:xfrm>
            <a:custGeom>
              <a:avLst/>
              <a:gdLst/>
              <a:ahLst/>
              <a:cxnLst/>
              <a:rect l="l" t="t" r="r" b="b"/>
              <a:pathLst>
                <a:path w="603" h="213" extrusionOk="0">
                  <a:moveTo>
                    <a:pt x="603" y="181"/>
                  </a:moveTo>
                  <a:lnTo>
                    <a:pt x="603" y="1"/>
                  </a:lnTo>
                  <a:lnTo>
                    <a:pt x="26" y="1"/>
                  </a:lnTo>
                  <a:cubicBezTo>
                    <a:pt x="1" y="164"/>
                    <a:pt x="215" y="212"/>
                    <a:pt x="603"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3" name="Google Shape;66693;p27"/>
            <p:cNvSpPr/>
            <p:nvPr/>
          </p:nvSpPr>
          <p:spPr>
            <a:xfrm>
              <a:off x="8593311" y="3793313"/>
              <a:ext cx="13777" cy="7437"/>
            </a:xfrm>
            <a:custGeom>
              <a:avLst/>
              <a:gdLst/>
              <a:ahLst/>
              <a:cxnLst/>
              <a:rect l="l" t="t" r="r" b="b"/>
              <a:pathLst>
                <a:path w="386" h="247" extrusionOk="0">
                  <a:moveTo>
                    <a:pt x="386" y="132"/>
                  </a:moveTo>
                  <a:cubicBezTo>
                    <a:pt x="169" y="143"/>
                    <a:pt x="86" y="0"/>
                    <a:pt x="1" y="132"/>
                  </a:cubicBezTo>
                  <a:cubicBezTo>
                    <a:pt x="3" y="225"/>
                    <a:pt x="339" y="247"/>
                    <a:pt x="386"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4" name="Google Shape;66694;p27"/>
            <p:cNvSpPr/>
            <p:nvPr/>
          </p:nvSpPr>
          <p:spPr>
            <a:xfrm>
              <a:off x="3778588" y="3793855"/>
              <a:ext cx="13884" cy="4276"/>
            </a:xfrm>
            <a:custGeom>
              <a:avLst/>
              <a:gdLst/>
              <a:ahLst/>
              <a:cxnLst/>
              <a:rect l="l" t="t" r="r" b="b"/>
              <a:pathLst>
                <a:path w="389" h="142" extrusionOk="0">
                  <a:moveTo>
                    <a:pt x="289" y="25"/>
                  </a:moveTo>
                  <a:cubicBezTo>
                    <a:pt x="238" y="1"/>
                    <a:pt x="0" y="70"/>
                    <a:pt x="98" y="114"/>
                  </a:cubicBezTo>
                  <a:cubicBezTo>
                    <a:pt x="150" y="142"/>
                    <a:pt x="388" y="71"/>
                    <a:pt x="289"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5" name="Google Shape;66695;p27"/>
            <p:cNvSpPr/>
            <p:nvPr/>
          </p:nvSpPr>
          <p:spPr>
            <a:xfrm>
              <a:off x="7911846" y="3786388"/>
              <a:ext cx="13813" cy="5480"/>
            </a:xfrm>
            <a:custGeom>
              <a:avLst/>
              <a:gdLst/>
              <a:ahLst/>
              <a:cxnLst/>
              <a:rect l="l" t="t" r="r" b="b"/>
              <a:pathLst>
                <a:path w="387" h="182" extrusionOk="0">
                  <a:moveTo>
                    <a:pt x="387" y="1"/>
                  </a:moveTo>
                  <a:lnTo>
                    <a:pt x="1" y="1"/>
                  </a:lnTo>
                  <a:lnTo>
                    <a:pt x="1"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6" name="Google Shape;66696;p27"/>
            <p:cNvSpPr/>
            <p:nvPr/>
          </p:nvSpPr>
          <p:spPr>
            <a:xfrm>
              <a:off x="8062395" y="3783648"/>
              <a:ext cx="21594" cy="6413"/>
            </a:xfrm>
            <a:custGeom>
              <a:avLst/>
              <a:gdLst/>
              <a:ahLst/>
              <a:cxnLst/>
              <a:rect l="l" t="t" r="r" b="b"/>
              <a:pathLst>
                <a:path w="605" h="213" extrusionOk="0">
                  <a:moveTo>
                    <a:pt x="605" y="182"/>
                  </a:moveTo>
                  <a:lnTo>
                    <a:pt x="605" y="0"/>
                  </a:lnTo>
                  <a:lnTo>
                    <a:pt x="26" y="0"/>
                  </a:lnTo>
                  <a:cubicBezTo>
                    <a:pt x="0" y="162"/>
                    <a:pt x="217"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7" name="Google Shape;66697;p27"/>
            <p:cNvSpPr/>
            <p:nvPr/>
          </p:nvSpPr>
          <p:spPr>
            <a:xfrm>
              <a:off x="7760477" y="3778168"/>
              <a:ext cx="20666" cy="8250"/>
            </a:xfrm>
            <a:custGeom>
              <a:avLst/>
              <a:gdLst/>
              <a:ahLst/>
              <a:cxnLst/>
              <a:rect l="l" t="t" r="r" b="b"/>
              <a:pathLst>
                <a:path w="579" h="274" extrusionOk="0">
                  <a:moveTo>
                    <a:pt x="579" y="91"/>
                  </a:moveTo>
                  <a:cubicBezTo>
                    <a:pt x="384" y="92"/>
                    <a:pt x="348" y="19"/>
                    <a:pt x="194" y="1"/>
                  </a:cubicBezTo>
                  <a:cubicBezTo>
                    <a:pt x="195" y="92"/>
                    <a:pt x="37" y="109"/>
                    <a:pt x="1" y="182"/>
                  </a:cubicBezTo>
                  <a:cubicBezTo>
                    <a:pt x="195" y="182"/>
                    <a:pt x="229" y="255"/>
                    <a:pt x="390" y="274"/>
                  </a:cubicBezTo>
                  <a:cubicBezTo>
                    <a:pt x="384" y="182"/>
                    <a:pt x="541" y="164"/>
                    <a:pt x="579"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8" name="Google Shape;66698;p27"/>
            <p:cNvSpPr/>
            <p:nvPr/>
          </p:nvSpPr>
          <p:spPr>
            <a:xfrm>
              <a:off x="7626205" y="3782895"/>
              <a:ext cx="13920" cy="4246"/>
            </a:xfrm>
            <a:custGeom>
              <a:avLst/>
              <a:gdLst/>
              <a:ahLst/>
              <a:cxnLst/>
              <a:rect l="l" t="t" r="r" b="b"/>
              <a:pathLst>
                <a:path w="390" h="141" extrusionOk="0">
                  <a:moveTo>
                    <a:pt x="290" y="25"/>
                  </a:moveTo>
                  <a:cubicBezTo>
                    <a:pt x="238" y="0"/>
                    <a:pt x="1" y="70"/>
                    <a:pt x="98" y="117"/>
                  </a:cubicBezTo>
                  <a:cubicBezTo>
                    <a:pt x="151" y="140"/>
                    <a:pt x="390"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9" name="Google Shape;66699;p27"/>
            <p:cNvSpPr/>
            <p:nvPr/>
          </p:nvSpPr>
          <p:spPr>
            <a:xfrm>
              <a:off x="6758536" y="3771484"/>
              <a:ext cx="31481" cy="13911"/>
            </a:xfrm>
            <a:custGeom>
              <a:avLst/>
              <a:gdLst/>
              <a:ahLst/>
              <a:cxnLst/>
              <a:rect l="l" t="t" r="r" b="b"/>
              <a:pathLst>
                <a:path w="882" h="462" extrusionOk="0">
                  <a:moveTo>
                    <a:pt x="688" y="404"/>
                  </a:moveTo>
                  <a:cubicBezTo>
                    <a:pt x="701" y="403"/>
                    <a:pt x="675" y="319"/>
                    <a:pt x="688" y="313"/>
                  </a:cubicBezTo>
                  <a:cubicBezTo>
                    <a:pt x="706" y="302"/>
                    <a:pt x="869" y="125"/>
                    <a:pt x="881" y="131"/>
                  </a:cubicBezTo>
                  <a:cubicBezTo>
                    <a:pt x="671" y="1"/>
                    <a:pt x="0" y="462"/>
                    <a:pt x="688"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0" name="Google Shape;66700;p27"/>
            <p:cNvSpPr/>
            <p:nvPr/>
          </p:nvSpPr>
          <p:spPr>
            <a:xfrm>
              <a:off x="7571382" y="3769618"/>
              <a:ext cx="23914" cy="5841"/>
            </a:xfrm>
            <a:custGeom>
              <a:avLst/>
              <a:gdLst/>
              <a:ahLst/>
              <a:cxnLst/>
              <a:rect l="l" t="t" r="r" b="b"/>
              <a:pathLst>
                <a:path w="670" h="194" extrusionOk="0">
                  <a:moveTo>
                    <a:pt x="475" y="193"/>
                  </a:moveTo>
                  <a:cubicBezTo>
                    <a:pt x="475" y="102"/>
                    <a:pt x="633" y="86"/>
                    <a:pt x="670" y="12"/>
                  </a:cubicBezTo>
                  <a:cubicBezTo>
                    <a:pt x="366" y="21"/>
                    <a:pt x="0" y="0"/>
                    <a:pt x="90" y="1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1" name="Google Shape;66701;p27"/>
            <p:cNvSpPr/>
            <p:nvPr/>
          </p:nvSpPr>
          <p:spPr>
            <a:xfrm>
              <a:off x="2694484" y="3769618"/>
              <a:ext cx="7031" cy="6203"/>
            </a:xfrm>
            <a:custGeom>
              <a:avLst/>
              <a:gdLst/>
              <a:ahLst/>
              <a:cxnLst/>
              <a:rect l="l" t="t" r="r" b="b"/>
              <a:pathLst>
                <a:path w="197" h="206" extrusionOk="0">
                  <a:moveTo>
                    <a:pt x="192" y="102"/>
                  </a:moveTo>
                  <a:cubicBezTo>
                    <a:pt x="196" y="50"/>
                    <a:pt x="40" y="0"/>
                    <a:pt x="1" y="102"/>
                  </a:cubicBezTo>
                  <a:cubicBezTo>
                    <a:pt x="1" y="153"/>
                    <a:pt x="158" y="205"/>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2" name="Google Shape;66702;p27"/>
            <p:cNvSpPr/>
            <p:nvPr/>
          </p:nvSpPr>
          <p:spPr>
            <a:xfrm>
              <a:off x="8779158" y="3747398"/>
              <a:ext cx="56216" cy="27942"/>
            </a:xfrm>
            <a:custGeom>
              <a:avLst/>
              <a:gdLst/>
              <a:ahLst/>
              <a:cxnLst/>
              <a:rect l="l" t="t" r="r" b="b"/>
              <a:pathLst>
                <a:path w="1575" h="928" extrusionOk="0">
                  <a:moveTo>
                    <a:pt x="1352" y="24"/>
                  </a:moveTo>
                  <a:cubicBezTo>
                    <a:pt x="338" y="1"/>
                    <a:pt x="143" y="362"/>
                    <a:pt x="1" y="751"/>
                  </a:cubicBezTo>
                  <a:cubicBezTo>
                    <a:pt x="818" y="927"/>
                    <a:pt x="1575" y="604"/>
                    <a:pt x="135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3" name="Google Shape;66703;p27"/>
            <p:cNvSpPr/>
            <p:nvPr/>
          </p:nvSpPr>
          <p:spPr>
            <a:xfrm>
              <a:off x="7918699" y="3770009"/>
              <a:ext cx="13884" cy="2770"/>
            </a:xfrm>
            <a:custGeom>
              <a:avLst/>
              <a:gdLst/>
              <a:ahLst/>
              <a:cxnLst/>
              <a:rect l="l" t="t" r="r" b="b"/>
              <a:pathLst>
                <a:path w="389" h="92" extrusionOk="0">
                  <a:moveTo>
                    <a:pt x="388" y="0"/>
                  </a:moveTo>
                  <a:cubicBezTo>
                    <a:pt x="238" y="21"/>
                    <a:pt x="7" y="3"/>
                    <a:pt x="1" y="92"/>
                  </a:cubicBezTo>
                  <a:cubicBezTo>
                    <a:pt x="153" y="69"/>
                    <a:pt x="383" y="86"/>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4" name="Google Shape;66704;p27"/>
            <p:cNvSpPr/>
            <p:nvPr/>
          </p:nvSpPr>
          <p:spPr>
            <a:xfrm>
              <a:off x="2804629" y="3748120"/>
              <a:ext cx="51147" cy="19150"/>
            </a:xfrm>
            <a:custGeom>
              <a:avLst/>
              <a:gdLst/>
              <a:ahLst/>
              <a:cxnLst/>
              <a:rect l="l" t="t" r="r" b="b"/>
              <a:pathLst>
                <a:path w="1433" h="636" extrusionOk="0">
                  <a:moveTo>
                    <a:pt x="964" y="636"/>
                  </a:moveTo>
                  <a:cubicBezTo>
                    <a:pt x="1432" y="404"/>
                    <a:pt x="884" y="140"/>
                    <a:pt x="577" y="0"/>
                  </a:cubicBezTo>
                  <a:cubicBezTo>
                    <a:pt x="545" y="105"/>
                    <a:pt x="274" y="98"/>
                    <a:pt x="0" y="90"/>
                  </a:cubicBezTo>
                  <a:cubicBezTo>
                    <a:pt x="106" y="375"/>
                    <a:pt x="460" y="541"/>
                    <a:pt x="964" y="63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5" name="Google Shape;66705;p27"/>
            <p:cNvSpPr/>
            <p:nvPr/>
          </p:nvSpPr>
          <p:spPr>
            <a:xfrm>
              <a:off x="2053494" y="3759080"/>
              <a:ext cx="23486" cy="8190"/>
            </a:xfrm>
            <a:custGeom>
              <a:avLst/>
              <a:gdLst/>
              <a:ahLst/>
              <a:cxnLst/>
              <a:rect l="l" t="t" r="r" b="b"/>
              <a:pathLst>
                <a:path w="658" h="272" extrusionOk="0">
                  <a:moveTo>
                    <a:pt x="411" y="272"/>
                  </a:moveTo>
                  <a:cubicBezTo>
                    <a:pt x="421" y="156"/>
                    <a:pt x="657" y="145"/>
                    <a:pt x="604" y="0"/>
                  </a:cubicBezTo>
                  <a:lnTo>
                    <a:pt x="219" y="0"/>
                  </a:lnTo>
                  <a:cubicBezTo>
                    <a:pt x="1" y="130"/>
                    <a:pt x="10" y="221"/>
                    <a:pt x="411"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6" name="Google Shape;66706;p27"/>
            <p:cNvSpPr/>
            <p:nvPr/>
          </p:nvSpPr>
          <p:spPr>
            <a:xfrm>
              <a:off x="5588700" y="3752817"/>
              <a:ext cx="14063" cy="4215"/>
            </a:xfrm>
            <a:custGeom>
              <a:avLst/>
              <a:gdLst/>
              <a:ahLst/>
              <a:cxnLst/>
              <a:rect l="l" t="t" r="r" b="b"/>
              <a:pathLst>
                <a:path w="394" h="140" extrusionOk="0">
                  <a:moveTo>
                    <a:pt x="100" y="116"/>
                  </a:moveTo>
                  <a:cubicBezTo>
                    <a:pt x="153" y="139"/>
                    <a:pt x="393" y="71"/>
                    <a:pt x="293" y="26"/>
                  </a:cubicBezTo>
                  <a:cubicBezTo>
                    <a:pt x="240" y="1"/>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7" name="Google Shape;66707;p27"/>
            <p:cNvSpPr/>
            <p:nvPr/>
          </p:nvSpPr>
          <p:spPr>
            <a:xfrm>
              <a:off x="1658564" y="3752817"/>
              <a:ext cx="13884" cy="4215"/>
            </a:xfrm>
            <a:custGeom>
              <a:avLst/>
              <a:gdLst/>
              <a:ahLst/>
              <a:cxnLst/>
              <a:rect l="l" t="t" r="r" b="b"/>
              <a:pathLst>
                <a:path w="389" h="140" extrusionOk="0">
                  <a:moveTo>
                    <a:pt x="97" y="116"/>
                  </a:moveTo>
                  <a:cubicBezTo>
                    <a:pt x="152" y="139"/>
                    <a:pt x="388" y="71"/>
                    <a:pt x="290" y="26"/>
                  </a:cubicBezTo>
                  <a:cubicBezTo>
                    <a:pt x="238" y="1"/>
                    <a:pt x="0" y="69"/>
                    <a:pt x="97"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8" name="Google Shape;66708;p27"/>
            <p:cNvSpPr/>
            <p:nvPr/>
          </p:nvSpPr>
          <p:spPr>
            <a:xfrm>
              <a:off x="7825722" y="3744658"/>
              <a:ext cx="13991" cy="4215"/>
            </a:xfrm>
            <a:custGeom>
              <a:avLst/>
              <a:gdLst/>
              <a:ahLst/>
              <a:cxnLst/>
              <a:rect l="l" t="t" r="r" b="b"/>
              <a:pathLst>
                <a:path w="392" h="140" extrusionOk="0">
                  <a:moveTo>
                    <a:pt x="294" y="24"/>
                  </a:moveTo>
                  <a:cubicBezTo>
                    <a:pt x="240" y="0"/>
                    <a:pt x="0" y="68"/>
                    <a:pt x="99" y="115"/>
                  </a:cubicBezTo>
                  <a:cubicBezTo>
                    <a:pt x="154" y="140"/>
                    <a:pt x="392" y="69"/>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9" name="Google Shape;66709;p27"/>
            <p:cNvSpPr/>
            <p:nvPr/>
          </p:nvSpPr>
          <p:spPr>
            <a:xfrm>
              <a:off x="4288982" y="3736197"/>
              <a:ext cx="39726" cy="15808"/>
            </a:xfrm>
            <a:custGeom>
              <a:avLst/>
              <a:gdLst/>
              <a:ahLst/>
              <a:cxnLst/>
              <a:rect l="l" t="t" r="r" b="b"/>
              <a:pathLst>
                <a:path w="1113" h="525" extrusionOk="0">
                  <a:moveTo>
                    <a:pt x="648" y="305"/>
                  </a:moveTo>
                  <a:cubicBezTo>
                    <a:pt x="1112" y="1"/>
                    <a:pt x="0" y="524"/>
                    <a:pt x="64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0" name="Google Shape;66710;p27"/>
            <p:cNvSpPr/>
            <p:nvPr/>
          </p:nvSpPr>
          <p:spPr>
            <a:xfrm>
              <a:off x="998337" y="3733186"/>
              <a:ext cx="31802" cy="16109"/>
            </a:xfrm>
            <a:custGeom>
              <a:avLst/>
              <a:gdLst/>
              <a:ahLst/>
              <a:cxnLst/>
              <a:rect l="l" t="t" r="r" b="b"/>
              <a:pathLst>
                <a:path w="891" h="535" extrusionOk="0">
                  <a:moveTo>
                    <a:pt x="853" y="496"/>
                  </a:moveTo>
                  <a:cubicBezTo>
                    <a:pt x="891" y="235"/>
                    <a:pt x="878" y="0"/>
                    <a:pt x="275" y="43"/>
                  </a:cubicBezTo>
                  <a:cubicBezTo>
                    <a:pt x="216" y="166"/>
                    <a:pt x="0" y="216"/>
                    <a:pt x="83" y="407"/>
                  </a:cubicBezTo>
                  <a:cubicBezTo>
                    <a:pt x="342" y="432"/>
                    <a:pt x="452" y="534"/>
                    <a:pt x="853" y="4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1" name="Google Shape;66711;p27"/>
            <p:cNvSpPr/>
            <p:nvPr/>
          </p:nvSpPr>
          <p:spPr>
            <a:xfrm>
              <a:off x="925561" y="3731711"/>
              <a:ext cx="13777" cy="5510"/>
            </a:xfrm>
            <a:custGeom>
              <a:avLst/>
              <a:gdLst/>
              <a:ahLst/>
              <a:cxnLst/>
              <a:rect l="l" t="t" r="r" b="b"/>
              <a:pathLst>
                <a:path w="386" h="183" extrusionOk="0">
                  <a:moveTo>
                    <a:pt x="0" y="182"/>
                  </a:moveTo>
                  <a:lnTo>
                    <a:pt x="386" y="182"/>
                  </a:lnTo>
                  <a:lnTo>
                    <a:pt x="386"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2" name="Google Shape;66712;p27"/>
            <p:cNvSpPr/>
            <p:nvPr/>
          </p:nvSpPr>
          <p:spPr>
            <a:xfrm>
              <a:off x="8421205" y="3723461"/>
              <a:ext cx="22558" cy="11773"/>
            </a:xfrm>
            <a:custGeom>
              <a:avLst/>
              <a:gdLst/>
              <a:ahLst/>
              <a:cxnLst/>
              <a:rect l="l" t="t" r="r" b="b"/>
              <a:pathLst>
                <a:path w="632" h="391" extrusionOk="0">
                  <a:moveTo>
                    <a:pt x="193" y="1"/>
                  </a:moveTo>
                  <a:cubicBezTo>
                    <a:pt x="202" y="126"/>
                    <a:pt x="103" y="199"/>
                    <a:pt x="1" y="274"/>
                  </a:cubicBezTo>
                  <a:cubicBezTo>
                    <a:pt x="248" y="277"/>
                    <a:pt x="268" y="391"/>
                    <a:pt x="578" y="365"/>
                  </a:cubicBezTo>
                  <a:cubicBezTo>
                    <a:pt x="631" y="159"/>
                    <a:pt x="533" y="23"/>
                    <a:pt x="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3" name="Google Shape;66713;p27"/>
            <p:cNvSpPr/>
            <p:nvPr/>
          </p:nvSpPr>
          <p:spPr>
            <a:xfrm>
              <a:off x="7240340" y="3723521"/>
              <a:ext cx="31409" cy="13429"/>
            </a:xfrm>
            <a:custGeom>
              <a:avLst/>
              <a:gdLst/>
              <a:ahLst/>
              <a:cxnLst/>
              <a:rect l="l" t="t" r="r" b="b"/>
              <a:pathLst>
                <a:path w="880" h="446" extrusionOk="0">
                  <a:moveTo>
                    <a:pt x="879" y="181"/>
                  </a:moveTo>
                  <a:cubicBezTo>
                    <a:pt x="625" y="181"/>
                    <a:pt x="704" y="24"/>
                    <a:pt x="494" y="0"/>
                  </a:cubicBezTo>
                  <a:cubicBezTo>
                    <a:pt x="477" y="144"/>
                    <a:pt x="1" y="72"/>
                    <a:pt x="108" y="273"/>
                  </a:cubicBezTo>
                  <a:cubicBezTo>
                    <a:pt x="593" y="282"/>
                    <a:pt x="712" y="445"/>
                    <a:pt x="879"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4" name="Google Shape;66714;p27"/>
            <p:cNvSpPr/>
            <p:nvPr/>
          </p:nvSpPr>
          <p:spPr>
            <a:xfrm>
              <a:off x="3802680" y="3728580"/>
              <a:ext cx="7031" cy="6263"/>
            </a:xfrm>
            <a:custGeom>
              <a:avLst/>
              <a:gdLst/>
              <a:ahLst/>
              <a:cxnLst/>
              <a:rect l="l" t="t" r="r" b="b"/>
              <a:pathLst>
                <a:path w="197" h="208" extrusionOk="0">
                  <a:moveTo>
                    <a:pt x="193" y="104"/>
                  </a:moveTo>
                  <a:cubicBezTo>
                    <a:pt x="196" y="53"/>
                    <a:pt x="38" y="0"/>
                    <a:pt x="2" y="104"/>
                  </a:cubicBezTo>
                  <a:cubicBezTo>
                    <a:pt x="0" y="153"/>
                    <a:pt x="157"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5" name="Google Shape;66715;p27"/>
            <p:cNvSpPr/>
            <p:nvPr/>
          </p:nvSpPr>
          <p:spPr>
            <a:xfrm>
              <a:off x="3385835" y="3716777"/>
              <a:ext cx="31374" cy="13911"/>
            </a:xfrm>
            <a:custGeom>
              <a:avLst/>
              <a:gdLst/>
              <a:ahLst/>
              <a:cxnLst/>
              <a:rect l="l" t="t" r="r" b="b"/>
              <a:pathLst>
                <a:path w="879" h="462" extrusionOk="0">
                  <a:moveTo>
                    <a:pt x="687" y="314"/>
                  </a:moveTo>
                  <a:cubicBezTo>
                    <a:pt x="705" y="302"/>
                    <a:pt x="871" y="126"/>
                    <a:pt x="879" y="131"/>
                  </a:cubicBezTo>
                  <a:cubicBezTo>
                    <a:pt x="670" y="1"/>
                    <a:pt x="0" y="462"/>
                    <a:pt x="687" y="404"/>
                  </a:cubicBezTo>
                  <a:cubicBezTo>
                    <a:pt x="699" y="404"/>
                    <a:pt x="677" y="321"/>
                    <a:pt x="687" y="3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6" name="Google Shape;66716;p27"/>
            <p:cNvSpPr/>
            <p:nvPr/>
          </p:nvSpPr>
          <p:spPr>
            <a:xfrm>
              <a:off x="4883286" y="3718012"/>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7" name="Google Shape;66717;p27"/>
            <p:cNvSpPr/>
            <p:nvPr/>
          </p:nvSpPr>
          <p:spPr>
            <a:xfrm>
              <a:off x="3947161" y="3714910"/>
              <a:ext cx="6960" cy="6263"/>
            </a:xfrm>
            <a:custGeom>
              <a:avLst/>
              <a:gdLst/>
              <a:ahLst/>
              <a:cxnLst/>
              <a:rect l="l" t="t" r="r" b="b"/>
              <a:pathLst>
                <a:path w="195" h="208" extrusionOk="0">
                  <a:moveTo>
                    <a:pt x="195" y="103"/>
                  </a:moveTo>
                  <a:cubicBezTo>
                    <a:pt x="195" y="52"/>
                    <a:pt x="39" y="0"/>
                    <a:pt x="3" y="103"/>
                  </a:cubicBezTo>
                  <a:cubicBezTo>
                    <a:pt x="0" y="154"/>
                    <a:pt x="159" y="208"/>
                    <a:pt x="195"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8" name="Google Shape;66718;p27"/>
            <p:cNvSpPr/>
            <p:nvPr/>
          </p:nvSpPr>
          <p:spPr>
            <a:xfrm>
              <a:off x="2439823" y="3718012"/>
              <a:ext cx="13813" cy="2740"/>
            </a:xfrm>
            <a:custGeom>
              <a:avLst/>
              <a:gdLst/>
              <a:ahLst/>
              <a:cxnLst/>
              <a:rect l="l" t="t" r="r" b="b"/>
              <a:pathLst>
                <a:path w="387" h="91" extrusionOk="0">
                  <a:moveTo>
                    <a:pt x="387" y="0"/>
                  </a:moveTo>
                  <a:cubicBezTo>
                    <a:pt x="237" y="21"/>
                    <a:pt x="4" y="2"/>
                    <a:pt x="1" y="90"/>
                  </a:cubicBezTo>
                  <a:cubicBezTo>
                    <a:pt x="151" y="71"/>
                    <a:pt x="380" y="88"/>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9" name="Google Shape;66719;p27"/>
            <p:cNvSpPr/>
            <p:nvPr/>
          </p:nvSpPr>
          <p:spPr>
            <a:xfrm>
              <a:off x="5519886" y="3714579"/>
              <a:ext cx="14063" cy="4215"/>
            </a:xfrm>
            <a:custGeom>
              <a:avLst/>
              <a:gdLst/>
              <a:ahLst/>
              <a:cxnLst/>
              <a:rect l="l" t="t" r="r" b="b"/>
              <a:pathLst>
                <a:path w="394" h="140" extrusionOk="0">
                  <a:moveTo>
                    <a:pt x="291" y="24"/>
                  </a:moveTo>
                  <a:cubicBezTo>
                    <a:pt x="238" y="1"/>
                    <a:pt x="0" y="69"/>
                    <a:pt x="100" y="116"/>
                  </a:cubicBezTo>
                  <a:cubicBezTo>
                    <a:pt x="154" y="139"/>
                    <a:pt x="393" y="70"/>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0" name="Google Shape;66720;p27"/>
            <p:cNvSpPr/>
            <p:nvPr/>
          </p:nvSpPr>
          <p:spPr>
            <a:xfrm>
              <a:off x="6741796" y="3712532"/>
              <a:ext cx="13742" cy="2800"/>
            </a:xfrm>
            <a:custGeom>
              <a:avLst/>
              <a:gdLst/>
              <a:ahLst/>
              <a:cxnLst/>
              <a:rect l="l" t="t" r="r" b="b"/>
              <a:pathLst>
                <a:path w="385" h="93" extrusionOk="0">
                  <a:moveTo>
                    <a:pt x="384" y="1"/>
                  </a:moveTo>
                  <a:cubicBezTo>
                    <a:pt x="235" y="22"/>
                    <a:pt x="6" y="5"/>
                    <a:pt x="0" y="92"/>
                  </a:cubicBezTo>
                  <a:cubicBezTo>
                    <a:pt x="149" y="71"/>
                    <a:pt x="378" y="90"/>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1" name="Google Shape;66721;p27"/>
            <p:cNvSpPr/>
            <p:nvPr/>
          </p:nvSpPr>
          <p:spPr>
            <a:xfrm>
              <a:off x="2543115" y="3712110"/>
              <a:ext cx="20666" cy="3643"/>
            </a:xfrm>
            <a:custGeom>
              <a:avLst/>
              <a:gdLst/>
              <a:ahLst/>
              <a:cxnLst/>
              <a:rect l="l" t="t" r="r" b="b"/>
              <a:pathLst>
                <a:path w="579" h="121" extrusionOk="0">
                  <a:moveTo>
                    <a:pt x="579" y="15"/>
                  </a:moveTo>
                  <a:cubicBezTo>
                    <a:pt x="352" y="29"/>
                    <a:pt x="32" y="0"/>
                    <a:pt x="0" y="106"/>
                  </a:cubicBezTo>
                  <a:cubicBezTo>
                    <a:pt x="226" y="92"/>
                    <a:pt x="546" y="121"/>
                    <a:pt x="579"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2" name="Google Shape;66722;p27"/>
            <p:cNvSpPr/>
            <p:nvPr/>
          </p:nvSpPr>
          <p:spPr>
            <a:xfrm>
              <a:off x="2456919" y="3711809"/>
              <a:ext cx="14027" cy="4246"/>
            </a:xfrm>
            <a:custGeom>
              <a:avLst/>
              <a:gdLst/>
              <a:ahLst/>
              <a:cxnLst/>
              <a:rect l="l" t="t" r="r" b="b"/>
              <a:pathLst>
                <a:path w="393" h="141" extrusionOk="0">
                  <a:moveTo>
                    <a:pt x="293" y="25"/>
                  </a:moveTo>
                  <a:cubicBezTo>
                    <a:pt x="239" y="0"/>
                    <a:pt x="1" y="69"/>
                    <a:pt x="100" y="116"/>
                  </a:cubicBezTo>
                  <a:cubicBezTo>
                    <a:pt x="155" y="141"/>
                    <a:pt x="392" y="73"/>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3" name="Google Shape;66723;p27"/>
            <p:cNvSpPr/>
            <p:nvPr/>
          </p:nvSpPr>
          <p:spPr>
            <a:xfrm>
              <a:off x="1455478" y="3709491"/>
              <a:ext cx="7031" cy="6173"/>
            </a:xfrm>
            <a:custGeom>
              <a:avLst/>
              <a:gdLst/>
              <a:ahLst/>
              <a:cxnLst/>
              <a:rect l="l" t="t" r="r" b="b"/>
              <a:pathLst>
                <a:path w="197" h="205" extrusionOk="0">
                  <a:moveTo>
                    <a:pt x="195" y="102"/>
                  </a:moveTo>
                  <a:cubicBezTo>
                    <a:pt x="196" y="51"/>
                    <a:pt x="40" y="0"/>
                    <a:pt x="2" y="102"/>
                  </a:cubicBezTo>
                  <a:cubicBezTo>
                    <a:pt x="0" y="153"/>
                    <a:pt x="158" y="205"/>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4" name="Google Shape;66724;p27"/>
            <p:cNvSpPr/>
            <p:nvPr/>
          </p:nvSpPr>
          <p:spPr>
            <a:xfrm>
              <a:off x="5530380" y="3704403"/>
              <a:ext cx="14991" cy="9153"/>
            </a:xfrm>
            <a:custGeom>
              <a:avLst/>
              <a:gdLst/>
              <a:ahLst/>
              <a:cxnLst/>
              <a:rect l="l" t="t" r="r" b="b"/>
              <a:pathLst>
                <a:path w="420" h="304" extrusionOk="0">
                  <a:moveTo>
                    <a:pt x="385" y="271"/>
                  </a:moveTo>
                  <a:cubicBezTo>
                    <a:pt x="355" y="164"/>
                    <a:pt x="419" y="14"/>
                    <a:pt x="193" y="1"/>
                  </a:cubicBezTo>
                  <a:cubicBezTo>
                    <a:pt x="180" y="55"/>
                    <a:pt x="165" y="108"/>
                    <a:pt x="0" y="92"/>
                  </a:cubicBezTo>
                  <a:cubicBezTo>
                    <a:pt x="21" y="199"/>
                    <a:pt x="56" y="303"/>
                    <a:pt x="385"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5" name="Google Shape;66725;p27"/>
            <p:cNvSpPr/>
            <p:nvPr/>
          </p:nvSpPr>
          <p:spPr>
            <a:xfrm>
              <a:off x="5328257" y="3700639"/>
              <a:ext cx="39833" cy="15838"/>
            </a:xfrm>
            <a:custGeom>
              <a:avLst/>
              <a:gdLst/>
              <a:ahLst/>
              <a:cxnLst/>
              <a:rect l="l" t="t" r="r" b="b"/>
              <a:pathLst>
                <a:path w="1116" h="526" extrusionOk="0">
                  <a:moveTo>
                    <a:pt x="648" y="304"/>
                  </a:moveTo>
                  <a:cubicBezTo>
                    <a:pt x="1115" y="0"/>
                    <a:pt x="0" y="525"/>
                    <a:pt x="648"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6" name="Google Shape;66726;p27"/>
            <p:cNvSpPr/>
            <p:nvPr/>
          </p:nvSpPr>
          <p:spPr>
            <a:xfrm>
              <a:off x="7797989" y="3696123"/>
              <a:ext cx="28161" cy="13700"/>
            </a:xfrm>
            <a:custGeom>
              <a:avLst/>
              <a:gdLst/>
              <a:ahLst/>
              <a:cxnLst/>
              <a:rect l="l" t="t" r="r" b="b"/>
              <a:pathLst>
                <a:path w="789" h="455" extrusionOk="0">
                  <a:moveTo>
                    <a:pt x="491" y="454"/>
                  </a:moveTo>
                  <a:cubicBezTo>
                    <a:pt x="752" y="340"/>
                    <a:pt x="789" y="9"/>
                    <a:pt x="299" y="0"/>
                  </a:cubicBezTo>
                  <a:cubicBezTo>
                    <a:pt x="38" y="118"/>
                    <a:pt x="0" y="447"/>
                    <a:pt x="491"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7" name="Google Shape;66727;p27"/>
            <p:cNvSpPr/>
            <p:nvPr/>
          </p:nvSpPr>
          <p:spPr>
            <a:xfrm>
              <a:off x="6872464" y="3704372"/>
              <a:ext cx="13777" cy="2770"/>
            </a:xfrm>
            <a:custGeom>
              <a:avLst/>
              <a:gdLst/>
              <a:ahLst/>
              <a:cxnLst/>
              <a:rect l="l" t="t" r="r" b="b"/>
              <a:pathLst>
                <a:path w="386" h="92" extrusionOk="0">
                  <a:moveTo>
                    <a:pt x="1" y="92"/>
                  </a:moveTo>
                  <a:cubicBezTo>
                    <a:pt x="151" y="72"/>
                    <a:pt x="383" y="88"/>
                    <a:pt x="386" y="0"/>
                  </a:cubicBezTo>
                  <a:cubicBezTo>
                    <a:pt x="240" y="19"/>
                    <a:pt x="7" y="2"/>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8" name="Google Shape;66728;p27"/>
            <p:cNvSpPr/>
            <p:nvPr/>
          </p:nvSpPr>
          <p:spPr>
            <a:xfrm>
              <a:off x="5857567" y="3701271"/>
              <a:ext cx="23807" cy="5871"/>
            </a:xfrm>
            <a:custGeom>
              <a:avLst/>
              <a:gdLst/>
              <a:ahLst/>
              <a:cxnLst/>
              <a:rect l="l" t="t" r="r" b="b"/>
              <a:pathLst>
                <a:path w="667" h="195" extrusionOk="0">
                  <a:moveTo>
                    <a:pt x="87" y="195"/>
                  </a:moveTo>
                  <a:lnTo>
                    <a:pt x="473" y="195"/>
                  </a:lnTo>
                  <a:cubicBezTo>
                    <a:pt x="473" y="103"/>
                    <a:pt x="631" y="86"/>
                    <a:pt x="666" y="13"/>
                  </a:cubicBezTo>
                  <a:cubicBezTo>
                    <a:pt x="365" y="20"/>
                    <a:pt x="0" y="0"/>
                    <a:pt x="87"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9" name="Google Shape;66729;p27"/>
            <p:cNvSpPr/>
            <p:nvPr/>
          </p:nvSpPr>
          <p:spPr>
            <a:xfrm>
              <a:off x="8259699" y="3698501"/>
              <a:ext cx="23985" cy="5902"/>
            </a:xfrm>
            <a:custGeom>
              <a:avLst/>
              <a:gdLst/>
              <a:ahLst/>
              <a:cxnLst/>
              <a:rect l="l" t="t" r="r" b="b"/>
              <a:pathLst>
                <a:path w="672" h="196" extrusionOk="0">
                  <a:moveTo>
                    <a:pt x="477" y="195"/>
                  </a:moveTo>
                  <a:cubicBezTo>
                    <a:pt x="475" y="104"/>
                    <a:pt x="633" y="87"/>
                    <a:pt x="671" y="13"/>
                  </a:cubicBezTo>
                  <a:cubicBezTo>
                    <a:pt x="366" y="22"/>
                    <a:pt x="0" y="1"/>
                    <a:pt x="90"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0" name="Google Shape;66730;p27"/>
            <p:cNvSpPr/>
            <p:nvPr/>
          </p:nvSpPr>
          <p:spPr>
            <a:xfrm>
              <a:off x="8305777" y="3686247"/>
              <a:ext cx="21987" cy="16259"/>
            </a:xfrm>
            <a:custGeom>
              <a:avLst/>
              <a:gdLst/>
              <a:ahLst/>
              <a:cxnLst/>
              <a:rect l="l" t="t" r="r" b="b"/>
              <a:pathLst>
                <a:path w="616" h="540" extrusionOk="0">
                  <a:moveTo>
                    <a:pt x="342" y="511"/>
                  </a:moveTo>
                  <a:cubicBezTo>
                    <a:pt x="404" y="388"/>
                    <a:pt x="615" y="337"/>
                    <a:pt x="535" y="147"/>
                  </a:cubicBezTo>
                  <a:cubicBezTo>
                    <a:pt x="0" y="1"/>
                    <a:pt x="3" y="540"/>
                    <a:pt x="342" y="5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1" name="Google Shape;66731;p27"/>
            <p:cNvSpPr/>
            <p:nvPr/>
          </p:nvSpPr>
          <p:spPr>
            <a:xfrm>
              <a:off x="8214727" y="3696153"/>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2" name="Google Shape;66732;p27"/>
            <p:cNvSpPr/>
            <p:nvPr/>
          </p:nvSpPr>
          <p:spPr>
            <a:xfrm>
              <a:off x="8617260" y="3695400"/>
              <a:ext cx="14027" cy="4276"/>
            </a:xfrm>
            <a:custGeom>
              <a:avLst/>
              <a:gdLst/>
              <a:ahLst/>
              <a:cxnLst/>
              <a:rect l="l" t="t" r="r" b="b"/>
              <a:pathLst>
                <a:path w="393" h="142" extrusionOk="0">
                  <a:moveTo>
                    <a:pt x="293" y="26"/>
                  </a:moveTo>
                  <a:cubicBezTo>
                    <a:pt x="240" y="1"/>
                    <a:pt x="1" y="70"/>
                    <a:pt x="100" y="117"/>
                  </a:cubicBezTo>
                  <a:cubicBezTo>
                    <a:pt x="155" y="142"/>
                    <a:pt x="392" y="71"/>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3" name="Google Shape;66733;p27"/>
            <p:cNvSpPr/>
            <p:nvPr/>
          </p:nvSpPr>
          <p:spPr>
            <a:xfrm>
              <a:off x="6383879" y="3690523"/>
              <a:ext cx="23843" cy="6022"/>
            </a:xfrm>
            <a:custGeom>
              <a:avLst/>
              <a:gdLst/>
              <a:ahLst/>
              <a:cxnLst/>
              <a:rect l="l" t="t" r="r" b="b"/>
              <a:pathLst>
                <a:path w="668" h="200" extrusionOk="0">
                  <a:moveTo>
                    <a:pt x="578" y="6"/>
                  </a:moveTo>
                  <a:cubicBezTo>
                    <a:pt x="246" y="1"/>
                    <a:pt x="83" y="77"/>
                    <a:pt x="1" y="188"/>
                  </a:cubicBezTo>
                  <a:cubicBezTo>
                    <a:pt x="304" y="180"/>
                    <a:pt x="668" y="199"/>
                    <a:pt x="578"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4" name="Google Shape;66734;p27"/>
            <p:cNvSpPr/>
            <p:nvPr/>
          </p:nvSpPr>
          <p:spPr>
            <a:xfrm>
              <a:off x="5753846" y="3692660"/>
              <a:ext cx="14170" cy="4306"/>
            </a:xfrm>
            <a:custGeom>
              <a:avLst/>
              <a:gdLst/>
              <a:ahLst/>
              <a:cxnLst/>
              <a:rect l="l" t="t" r="r" b="b"/>
              <a:pathLst>
                <a:path w="397" h="143" extrusionOk="0">
                  <a:moveTo>
                    <a:pt x="294" y="25"/>
                  </a:moveTo>
                  <a:cubicBezTo>
                    <a:pt x="241" y="0"/>
                    <a:pt x="1" y="70"/>
                    <a:pt x="100" y="117"/>
                  </a:cubicBezTo>
                  <a:cubicBezTo>
                    <a:pt x="156" y="143"/>
                    <a:pt x="396" y="73"/>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5" name="Google Shape;66735;p27"/>
            <p:cNvSpPr/>
            <p:nvPr/>
          </p:nvSpPr>
          <p:spPr>
            <a:xfrm>
              <a:off x="3819705" y="3692660"/>
              <a:ext cx="14134" cy="4306"/>
            </a:xfrm>
            <a:custGeom>
              <a:avLst/>
              <a:gdLst/>
              <a:ahLst/>
              <a:cxnLst/>
              <a:rect l="l" t="t" r="r" b="b"/>
              <a:pathLst>
                <a:path w="396" h="143" extrusionOk="0">
                  <a:moveTo>
                    <a:pt x="297" y="25"/>
                  </a:moveTo>
                  <a:cubicBezTo>
                    <a:pt x="242" y="0"/>
                    <a:pt x="1" y="70"/>
                    <a:pt x="101" y="117"/>
                  </a:cubicBezTo>
                  <a:cubicBezTo>
                    <a:pt x="155" y="143"/>
                    <a:pt x="395" y="73"/>
                    <a:pt x="297"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6" name="Google Shape;66736;p27"/>
            <p:cNvSpPr/>
            <p:nvPr/>
          </p:nvSpPr>
          <p:spPr>
            <a:xfrm>
              <a:off x="8097729" y="3687391"/>
              <a:ext cx="13777" cy="6715"/>
            </a:xfrm>
            <a:custGeom>
              <a:avLst/>
              <a:gdLst/>
              <a:ahLst/>
              <a:cxnLst/>
              <a:rect l="l" t="t" r="r" b="b"/>
              <a:pathLst>
                <a:path w="386" h="223" extrusionOk="0">
                  <a:moveTo>
                    <a:pt x="386" y="110"/>
                  </a:moveTo>
                  <a:cubicBezTo>
                    <a:pt x="346" y="0"/>
                    <a:pt x="172" y="55"/>
                    <a:pt x="1" y="110"/>
                  </a:cubicBezTo>
                  <a:cubicBezTo>
                    <a:pt x="2" y="201"/>
                    <a:pt x="339" y="222"/>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7" name="Google Shape;66737;p27"/>
            <p:cNvSpPr/>
            <p:nvPr/>
          </p:nvSpPr>
          <p:spPr>
            <a:xfrm>
              <a:off x="6873606" y="3680496"/>
              <a:ext cx="65210" cy="12947"/>
            </a:xfrm>
            <a:custGeom>
              <a:avLst/>
              <a:gdLst/>
              <a:ahLst/>
              <a:cxnLst/>
              <a:rect l="l" t="t" r="r" b="b"/>
              <a:pathLst>
                <a:path w="1827" h="430" extrusionOk="0">
                  <a:moveTo>
                    <a:pt x="1128" y="429"/>
                  </a:moveTo>
                  <a:cubicBezTo>
                    <a:pt x="1826" y="1"/>
                    <a:pt x="0" y="308"/>
                    <a:pt x="1128" y="42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8" name="Google Shape;66738;p27"/>
            <p:cNvSpPr/>
            <p:nvPr/>
          </p:nvSpPr>
          <p:spPr>
            <a:xfrm>
              <a:off x="8156086" y="3684441"/>
              <a:ext cx="14134" cy="4276"/>
            </a:xfrm>
            <a:custGeom>
              <a:avLst/>
              <a:gdLst/>
              <a:ahLst/>
              <a:cxnLst/>
              <a:rect l="l" t="t" r="r" b="b"/>
              <a:pathLst>
                <a:path w="396" h="142" extrusionOk="0">
                  <a:moveTo>
                    <a:pt x="293" y="25"/>
                  </a:moveTo>
                  <a:cubicBezTo>
                    <a:pt x="239" y="1"/>
                    <a:pt x="0" y="70"/>
                    <a:pt x="101" y="117"/>
                  </a:cubicBezTo>
                  <a:cubicBezTo>
                    <a:pt x="154" y="141"/>
                    <a:pt x="396"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9" name="Google Shape;66739;p27"/>
            <p:cNvSpPr/>
            <p:nvPr/>
          </p:nvSpPr>
          <p:spPr>
            <a:xfrm>
              <a:off x="5186167" y="367971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0" name="Google Shape;66740;p27"/>
            <p:cNvSpPr/>
            <p:nvPr/>
          </p:nvSpPr>
          <p:spPr>
            <a:xfrm>
              <a:off x="102935" y="3681701"/>
              <a:ext cx="13991" cy="4276"/>
            </a:xfrm>
            <a:custGeom>
              <a:avLst/>
              <a:gdLst/>
              <a:ahLst/>
              <a:cxnLst/>
              <a:rect l="l" t="t" r="r" b="b"/>
              <a:pathLst>
                <a:path w="392" h="142" extrusionOk="0">
                  <a:moveTo>
                    <a:pt x="290" y="26"/>
                  </a:moveTo>
                  <a:cubicBezTo>
                    <a:pt x="238" y="0"/>
                    <a:pt x="0" y="69"/>
                    <a:pt x="99" y="116"/>
                  </a:cubicBezTo>
                  <a:cubicBezTo>
                    <a:pt x="153" y="141"/>
                    <a:pt x="392" y="75"/>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1" name="Google Shape;66741;p27"/>
            <p:cNvSpPr/>
            <p:nvPr/>
          </p:nvSpPr>
          <p:spPr>
            <a:xfrm>
              <a:off x="1198996" y="3668844"/>
              <a:ext cx="24414" cy="11291"/>
            </a:xfrm>
            <a:custGeom>
              <a:avLst/>
              <a:gdLst/>
              <a:ahLst/>
              <a:cxnLst/>
              <a:rect l="l" t="t" r="r" b="b"/>
              <a:pathLst>
                <a:path w="684" h="375" extrusionOk="0">
                  <a:moveTo>
                    <a:pt x="631" y="362"/>
                  </a:moveTo>
                  <a:cubicBezTo>
                    <a:pt x="683" y="154"/>
                    <a:pt x="585" y="21"/>
                    <a:pt x="246" y="0"/>
                  </a:cubicBezTo>
                  <a:cubicBezTo>
                    <a:pt x="1" y="106"/>
                    <a:pt x="92" y="375"/>
                    <a:pt x="631"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2" name="Google Shape;66742;p27"/>
            <p:cNvSpPr/>
            <p:nvPr/>
          </p:nvSpPr>
          <p:spPr>
            <a:xfrm>
              <a:off x="5433976" y="3659691"/>
              <a:ext cx="27555" cy="17313"/>
            </a:xfrm>
            <a:custGeom>
              <a:avLst/>
              <a:gdLst/>
              <a:ahLst/>
              <a:cxnLst/>
              <a:rect l="l" t="t" r="r" b="b"/>
              <a:pathLst>
                <a:path w="772" h="575" extrusionOk="0">
                  <a:moveTo>
                    <a:pt x="772" y="575"/>
                  </a:moveTo>
                  <a:lnTo>
                    <a:pt x="772" y="30"/>
                  </a:lnTo>
                  <a:cubicBezTo>
                    <a:pt x="62" y="0"/>
                    <a:pt x="188" y="360"/>
                    <a:pt x="0" y="5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3" name="Google Shape;66743;p27"/>
            <p:cNvSpPr/>
            <p:nvPr/>
          </p:nvSpPr>
          <p:spPr>
            <a:xfrm>
              <a:off x="4054950" y="3665111"/>
              <a:ext cx="39690" cy="15778"/>
            </a:xfrm>
            <a:custGeom>
              <a:avLst/>
              <a:gdLst/>
              <a:ahLst/>
              <a:cxnLst/>
              <a:rect l="l" t="t" r="r" b="b"/>
              <a:pathLst>
                <a:path w="1112" h="524" extrusionOk="0">
                  <a:moveTo>
                    <a:pt x="645" y="306"/>
                  </a:moveTo>
                  <a:cubicBezTo>
                    <a:pt x="1111" y="0"/>
                    <a:pt x="1" y="524"/>
                    <a:pt x="645"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4" name="Google Shape;66744;p27"/>
            <p:cNvSpPr/>
            <p:nvPr/>
          </p:nvSpPr>
          <p:spPr>
            <a:xfrm>
              <a:off x="907572" y="3660595"/>
              <a:ext cx="43973" cy="19030"/>
            </a:xfrm>
            <a:custGeom>
              <a:avLst/>
              <a:gdLst/>
              <a:ahLst/>
              <a:cxnLst/>
              <a:rect l="l" t="t" r="r" b="b"/>
              <a:pathLst>
                <a:path w="1232" h="632" extrusionOk="0">
                  <a:moveTo>
                    <a:pt x="696" y="545"/>
                  </a:moveTo>
                  <a:cubicBezTo>
                    <a:pt x="567" y="206"/>
                    <a:pt x="1232" y="13"/>
                    <a:pt x="313" y="0"/>
                  </a:cubicBezTo>
                  <a:cubicBezTo>
                    <a:pt x="429" y="188"/>
                    <a:pt x="1" y="632"/>
                    <a:pt x="696"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5" name="Google Shape;66745;p27"/>
            <p:cNvSpPr/>
            <p:nvPr/>
          </p:nvSpPr>
          <p:spPr>
            <a:xfrm>
              <a:off x="3158942" y="3670801"/>
              <a:ext cx="14063" cy="4246"/>
            </a:xfrm>
            <a:custGeom>
              <a:avLst/>
              <a:gdLst/>
              <a:ahLst/>
              <a:cxnLst/>
              <a:rect l="l" t="t" r="r" b="b"/>
              <a:pathLst>
                <a:path w="394" h="141" extrusionOk="0">
                  <a:moveTo>
                    <a:pt x="101" y="117"/>
                  </a:moveTo>
                  <a:cubicBezTo>
                    <a:pt x="154" y="140"/>
                    <a:pt x="393" y="72"/>
                    <a:pt x="294" y="24"/>
                  </a:cubicBezTo>
                  <a:cubicBezTo>
                    <a:pt x="243" y="1"/>
                    <a:pt x="0" y="67"/>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6" name="Google Shape;66746;p27"/>
            <p:cNvSpPr/>
            <p:nvPr/>
          </p:nvSpPr>
          <p:spPr>
            <a:xfrm>
              <a:off x="763663" y="3670801"/>
              <a:ext cx="14027" cy="4246"/>
            </a:xfrm>
            <a:custGeom>
              <a:avLst/>
              <a:gdLst/>
              <a:ahLst/>
              <a:cxnLst/>
              <a:rect l="l" t="t" r="r" b="b"/>
              <a:pathLst>
                <a:path w="393" h="141" extrusionOk="0">
                  <a:moveTo>
                    <a:pt x="294" y="24"/>
                  </a:moveTo>
                  <a:cubicBezTo>
                    <a:pt x="241" y="1"/>
                    <a:pt x="0" y="68"/>
                    <a:pt x="101" y="117"/>
                  </a:cubicBezTo>
                  <a:cubicBezTo>
                    <a:pt x="153" y="140"/>
                    <a:pt x="392"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7" name="Google Shape;66747;p27"/>
            <p:cNvSpPr/>
            <p:nvPr/>
          </p:nvSpPr>
          <p:spPr>
            <a:xfrm>
              <a:off x="4026254" y="3665352"/>
              <a:ext cx="14063" cy="4215"/>
            </a:xfrm>
            <a:custGeom>
              <a:avLst/>
              <a:gdLst/>
              <a:ahLst/>
              <a:cxnLst/>
              <a:rect l="l" t="t" r="r" b="b"/>
              <a:pathLst>
                <a:path w="394" h="140" extrusionOk="0">
                  <a:moveTo>
                    <a:pt x="294" y="25"/>
                  </a:moveTo>
                  <a:cubicBezTo>
                    <a:pt x="241" y="0"/>
                    <a:pt x="1" y="69"/>
                    <a:pt x="101" y="116"/>
                  </a:cubicBezTo>
                  <a:cubicBezTo>
                    <a:pt x="153"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8" name="Google Shape;66748;p27"/>
            <p:cNvSpPr/>
            <p:nvPr/>
          </p:nvSpPr>
          <p:spPr>
            <a:xfrm>
              <a:off x="364378" y="3665352"/>
              <a:ext cx="14170" cy="4215"/>
            </a:xfrm>
            <a:custGeom>
              <a:avLst/>
              <a:gdLst/>
              <a:ahLst/>
              <a:cxnLst/>
              <a:rect l="l" t="t" r="r" b="b"/>
              <a:pathLst>
                <a:path w="397" h="140" extrusionOk="0">
                  <a:moveTo>
                    <a:pt x="297" y="25"/>
                  </a:moveTo>
                  <a:cubicBezTo>
                    <a:pt x="242" y="0"/>
                    <a:pt x="1" y="69"/>
                    <a:pt x="104" y="116"/>
                  </a:cubicBezTo>
                  <a:cubicBezTo>
                    <a:pt x="156" y="140"/>
                    <a:pt x="396" y="72"/>
                    <a:pt x="297"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9" name="Google Shape;66749;p27"/>
            <p:cNvSpPr/>
            <p:nvPr/>
          </p:nvSpPr>
          <p:spPr>
            <a:xfrm>
              <a:off x="6084317" y="3662582"/>
              <a:ext cx="14063" cy="4336"/>
            </a:xfrm>
            <a:custGeom>
              <a:avLst/>
              <a:gdLst/>
              <a:ahLst/>
              <a:cxnLst/>
              <a:rect l="l" t="t" r="r" b="b"/>
              <a:pathLst>
                <a:path w="394" h="144" extrusionOk="0">
                  <a:moveTo>
                    <a:pt x="100" y="117"/>
                  </a:moveTo>
                  <a:cubicBezTo>
                    <a:pt x="155" y="143"/>
                    <a:pt x="393" y="73"/>
                    <a:pt x="294" y="27"/>
                  </a:cubicBezTo>
                  <a:cubicBezTo>
                    <a:pt x="239" y="1"/>
                    <a:pt x="0" y="69"/>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0" name="Google Shape;66750;p27"/>
            <p:cNvSpPr/>
            <p:nvPr/>
          </p:nvSpPr>
          <p:spPr>
            <a:xfrm>
              <a:off x="3416031" y="3654332"/>
              <a:ext cx="35657" cy="11773"/>
            </a:xfrm>
            <a:custGeom>
              <a:avLst/>
              <a:gdLst/>
              <a:ahLst/>
              <a:cxnLst/>
              <a:rect l="l" t="t" r="r" b="b"/>
              <a:pathLst>
                <a:path w="999" h="391" extrusionOk="0">
                  <a:moveTo>
                    <a:pt x="35" y="118"/>
                  </a:moveTo>
                  <a:cubicBezTo>
                    <a:pt x="64" y="224"/>
                    <a:pt x="0" y="375"/>
                    <a:pt x="227" y="391"/>
                  </a:cubicBezTo>
                  <a:cubicBezTo>
                    <a:pt x="246" y="157"/>
                    <a:pt x="979" y="262"/>
                    <a:pt x="999" y="28"/>
                  </a:cubicBezTo>
                  <a:cubicBezTo>
                    <a:pt x="392" y="130"/>
                    <a:pt x="487" y="1"/>
                    <a:pt x="35"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1" name="Google Shape;66751;p27"/>
            <p:cNvSpPr/>
            <p:nvPr/>
          </p:nvSpPr>
          <p:spPr>
            <a:xfrm>
              <a:off x="690387" y="3655175"/>
              <a:ext cx="31624" cy="10930"/>
            </a:xfrm>
            <a:custGeom>
              <a:avLst/>
              <a:gdLst/>
              <a:ahLst/>
              <a:cxnLst/>
              <a:rect l="l" t="t" r="r" b="b"/>
              <a:pathLst>
                <a:path w="886" h="363" extrusionOk="0">
                  <a:moveTo>
                    <a:pt x="611" y="363"/>
                  </a:moveTo>
                  <a:cubicBezTo>
                    <a:pt x="670" y="240"/>
                    <a:pt x="885" y="189"/>
                    <a:pt x="804" y="0"/>
                  </a:cubicBezTo>
                  <a:lnTo>
                    <a:pt x="34" y="0"/>
                  </a:lnTo>
                  <a:cubicBezTo>
                    <a:pt x="0" y="226"/>
                    <a:pt x="328" y="285"/>
                    <a:pt x="611"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2" name="Google Shape;66752;p27"/>
            <p:cNvSpPr/>
            <p:nvPr/>
          </p:nvSpPr>
          <p:spPr>
            <a:xfrm>
              <a:off x="2253976" y="3654151"/>
              <a:ext cx="32659" cy="9214"/>
            </a:xfrm>
            <a:custGeom>
              <a:avLst/>
              <a:gdLst/>
              <a:ahLst/>
              <a:cxnLst/>
              <a:rect l="l" t="t" r="r" b="b"/>
              <a:pathLst>
                <a:path w="915" h="306" extrusionOk="0">
                  <a:moveTo>
                    <a:pt x="387" y="306"/>
                  </a:moveTo>
                  <a:cubicBezTo>
                    <a:pt x="914" y="158"/>
                    <a:pt x="104" y="0"/>
                    <a:pt x="1" y="214"/>
                  </a:cubicBezTo>
                  <a:cubicBezTo>
                    <a:pt x="192" y="214"/>
                    <a:pt x="229" y="287"/>
                    <a:pt x="387"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3" name="Google Shape;66753;p27"/>
            <p:cNvSpPr/>
            <p:nvPr/>
          </p:nvSpPr>
          <p:spPr>
            <a:xfrm>
              <a:off x="1545064" y="3660595"/>
              <a:ext cx="13813" cy="2770"/>
            </a:xfrm>
            <a:custGeom>
              <a:avLst/>
              <a:gdLst/>
              <a:ahLst/>
              <a:cxnLst/>
              <a:rect l="l" t="t" r="r" b="b"/>
              <a:pathLst>
                <a:path w="387" h="92" extrusionOk="0">
                  <a:moveTo>
                    <a:pt x="1" y="92"/>
                  </a:moveTo>
                  <a:cubicBezTo>
                    <a:pt x="151" y="71"/>
                    <a:pt x="380" y="88"/>
                    <a:pt x="387" y="0"/>
                  </a:cubicBezTo>
                  <a:cubicBezTo>
                    <a:pt x="236" y="21"/>
                    <a:pt x="4" y="3"/>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4" name="Google Shape;66754;p27"/>
            <p:cNvSpPr/>
            <p:nvPr/>
          </p:nvSpPr>
          <p:spPr>
            <a:xfrm>
              <a:off x="311911" y="3653549"/>
              <a:ext cx="8959" cy="11442"/>
            </a:xfrm>
            <a:custGeom>
              <a:avLst/>
              <a:gdLst/>
              <a:ahLst/>
              <a:cxnLst/>
              <a:rect l="l" t="t" r="r" b="b"/>
              <a:pathLst>
                <a:path w="251" h="380" extrusionOk="0">
                  <a:moveTo>
                    <a:pt x="28" y="144"/>
                  </a:moveTo>
                  <a:cubicBezTo>
                    <a:pt x="1" y="238"/>
                    <a:pt x="178" y="379"/>
                    <a:pt x="221" y="234"/>
                  </a:cubicBezTo>
                  <a:cubicBezTo>
                    <a:pt x="250" y="139"/>
                    <a:pt x="73" y="1"/>
                    <a:pt x="28" y="1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5" name="Google Shape;66755;p27"/>
            <p:cNvSpPr/>
            <p:nvPr/>
          </p:nvSpPr>
          <p:spPr>
            <a:xfrm>
              <a:off x="3303601" y="3657072"/>
              <a:ext cx="14063" cy="4336"/>
            </a:xfrm>
            <a:custGeom>
              <a:avLst/>
              <a:gdLst/>
              <a:ahLst/>
              <a:cxnLst/>
              <a:rect l="l" t="t" r="r" b="b"/>
              <a:pathLst>
                <a:path w="394" h="144" extrusionOk="0">
                  <a:moveTo>
                    <a:pt x="289" y="27"/>
                  </a:moveTo>
                  <a:cubicBezTo>
                    <a:pt x="238" y="1"/>
                    <a:pt x="0" y="71"/>
                    <a:pt x="100" y="117"/>
                  </a:cubicBezTo>
                  <a:cubicBezTo>
                    <a:pt x="152" y="143"/>
                    <a:pt x="393" y="74"/>
                    <a:pt x="289"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6" name="Google Shape;66756;p27"/>
            <p:cNvSpPr/>
            <p:nvPr/>
          </p:nvSpPr>
          <p:spPr>
            <a:xfrm>
              <a:off x="7591762" y="3654332"/>
              <a:ext cx="13991" cy="4306"/>
            </a:xfrm>
            <a:custGeom>
              <a:avLst/>
              <a:gdLst/>
              <a:ahLst/>
              <a:cxnLst/>
              <a:rect l="l" t="t" r="r" b="b"/>
              <a:pathLst>
                <a:path w="392" h="143" extrusionOk="0">
                  <a:moveTo>
                    <a:pt x="99" y="118"/>
                  </a:moveTo>
                  <a:cubicBezTo>
                    <a:pt x="151" y="143"/>
                    <a:pt x="391" y="74"/>
                    <a:pt x="291" y="27"/>
                  </a:cubicBezTo>
                  <a:cubicBezTo>
                    <a:pt x="239" y="1"/>
                    <a:pt x="1" y="70"/>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7" name="Google Shape;66757;p27"/>
            <p:cNvSpPr/>
            <p:nvPr/>
          </p:nvSpPr>
          <p:spPr>
            <a:xfrm>
              <a:off x="5413917" y="3648792"/>
              <a:ext cx="31552" cy="9665"/>
            </a:xfrm>
            <a:custGeom>
              <a:avLst/>
              <a:gdLst/>
              <a:ahLst/>
              <a:cxnLst/>
              <a:rect l="l" t="t" r="r" b="b"/>
              <a:pathLst>
                <a:path w="884" h="321" extrusionOk="0">
                  <a:moveTo>
                    <a:pt x="754" y="211"/>
                  </a:moveTo>
                  <a:cubicBezTo>
                    <a:pt x="883" y="1"/>
                    <a:pt x="1" y="15"/>
                    <a:pt x="176" y="211"/>
                  </a:cubicBezTo>
                  <a:cubicBezTo>
                    <a:pt x="242" y="284"/>
                    <a:pt x="688" y="320"/>
                    <a:pt x="754"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8" name="Google Shape;66758;p27"/>
            <p:cNvSpPr/>
            <p:nvPr/>
          </p:nvSpPr>
          <p:spPr>
            <a:xfrm>
              <a:off x="5343212" y="3641355"/>
              <a:ext cx="24342" cy="16561"/>
            </a:xfrm>
            <a:custGeom>
              <a:avLst/>
              <a:gdLst/>
              <a:ahLst/>
              <a:cxnLst/>
              <a:rect l="l" t="t" r="r" b="b"/>
              <a:pathLst>
                <a:path w="682" h="550" extrusionOk="0">
                  <a:moveTo>
                    <a:pt x="422" y="549"/>
                  </a:moveTo>
                  <a:cubicBezTo>
                    <a:pt x="337" y="378"/>
                    <a:pt x="682" y="1"/>
                    <a:pt x="37" y="94"/>
                  </a:cubicBezTo>
                  <a:cubicBezTo>
                    <a:pt x="6" y="321"/>
                    <a:pt x="0" y="535"/>
                    <a:pt x="422"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9" name="Google Shape;66759;p27"/>
            <p:cNvSpPr/>
            <p:nvPr/>
          </p:nvSpPr>
          <p:spPr>
            <a:xfrm>
              <a:off x="7729318" y="3648882"/>
              <a:ext cx="13991" cy="4306"/>
            </a:xfrm>
            <a:custGeom>
              <a:avLst/>
              <a:gdLst/>
              <a:ahLst/>
              <a:cxnLst/>
              <a:rect l="l" t="t" r="r" b="b"/>
              <a:pathLst>
                <a:path w="392" h="143" extrusionOk="0">
                  <a:moveTo>
                    <a:pt x="101" y="116"/>
                  </a:moveTo>
                  <a:cubicBezTo>
                    <a:pt x="154" y="142"/>
                    <a:pt x="392" y="72"/>
                    <a:pt x="294" y="25"/>
                  </a:cubicBezTo>
                  <a:cubicBezTo>
                    <a:pt x="240" y="0"/>
                    <a:pt x="0" y="71"/>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0" name="Google Shape;66760;p27"/>
            <p:cNvSpPr/>
            <p:nvPr/>
          </p:nvSpPr>
          <p:spPr>
            <a:xfrm>
              <a:off x="8754888" y="3643463"/>
              <a:ext cx="14099" cy="4276"/>
            </a:xfrm>
            <a:custGeom>
              <a:avLst/>
              <a:gdLst/>
              <a:ahLst/>
              <a:cxnLst/>
              <a:rect l="l" t="t" r="r" b="b"/>
              <a:pathLst>
                <a:path w="395" h="142" extrusionOk="0">
                  <a:moveTo>
                    <a:pt x="101" y="115"/>
                  </a:moveTo>
                  <a:cubicBezTo>
                    <a:pt x="153" y="141"/>
                    <a:pt x="395" y="72"/>
                    <a:pt x="293" y="24"/>
                  </a:cubicBezTo>
                  <a:cubicBezTo>
                    <a:pt x="241" y="0"/>
                    <a:pt x="1" y="68"/>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1" name="Google Shape;66761;p27"/>
            <p:cNvSpPr/>
            <p:nvPr/>
          </p:nvSpPr>
          <p:spPr>
            <a:xfrm>
              <a:off x="7164959" y="3640693"/>
              <a:ext cx="14063" cy="4276"/>
            </a:xfrm>
            <a:custGeom>
              <a:avLst/>
              <a:gdLst/>
              <a:ahLst/>
              <a:cxnLst/>
              <a:rect l="l" t="t" r="r" b="b"/>
              <a:pathLst>
                <a:path w="394" h="142" extrusionOk="0">
                  <a:moveTo>
                    <a:pt x="294" y="27"/>
                  </a:moveTo>
                  <a:cubicBezTo>
                    <a:pt x="240" y="1"/>
                    <a:pt x="1" y="70"/>
                    <a:pt x="101" y="116"/>
                  </a:cubicBezTo>
                  <a:cubicBezTo>
                    <a:pt x="153" y="142"/>
                    <a:pt x="394"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2" name="Google Shape;66762;p27"/>
            <p:cNvSpPr/>
            <p:nvPr/>
          </p:nvSpPr>
          <p:spPr>
            <a:xfrm>
              <a:off x="1603456" y="3640693"/>
              <a:ext cx="14099" cy="4276"/>
            </a:xfrm>
            <a:custGeom>
              <a:avLst/>
              <a:gdLst/>
              <a:ahLst/>
              <a:cxnLst/>
              <a:rect l="l" t="t" r="r" b="b"/>
              <a:pathLst>
                <a:path w="395" h="142" extrusionOk="0">
                  <a:moveTo>
                    <a:pt x="290" y="27"/>
                  </a:moveTo>
                  <a:cubicBezTo>
                    <a:pt x="238" y="1"/>
                    <a:pt x="0" y="70"/>
                    <a:pt x="97" y="116"/>
                  </a:cubicBezTo>
                  <a:cubicBezTo>
                    <a:pt x="154" y="142"/>
                    <a:pt x="394" y="74"/>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3" name="Google Shape;66763;p27"/>
            <p:cNvSpPr/>
            <p:nvPr/>
          </p:nvSpPr>
          <p:spPr>
            <a:xfrm>
              <a:off x="4484038" y="3632473"/>
              <a:ext cx="27590" cy="9364"/>
            </a:xfrm>
            <a:custGeom>
              <a:avLst/>
              <a:gdLst/>
              <a:ahLst/>
              <a:cxnLst/>
              <a:rect l="l" t="t" r="r" b="b"/>
              <a:pathLst>
                <a:path w="773" h="311" extrusionOk="0">
                  <a:moveTo>
                    <a:pt x="772" y="27"/>
                  </a:moveTo>
                  <a:cubicBezTo>
                    <a:pt x="334" y="1"/>
                    <a:pt x="50" y="48"/>
                    <a:pt x="1" y="208"/>
                  </a:cubicBezTo>
                  <a:cubicBezTo>
                    <a:pt x="368" y="186"/>
                    <a:pt x="426" y="310"/>
                    <a:pt x="772" y="30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4" name="Google Shape;66764;p27"/>
            <p:cNvSpPr/>
            <p:nvPr/>
          </p:nvSpPr>
          <p:spPr>
            <a:xfrm>
              <a:off x="4036747" y="3635635"/>
              <a:ext cx="6889" cy="6263"/>
            </a:xfrm>
            <a:custGeom>
              <a:avLst/>
              <a:gdLst/>
              <a:ahLst/>
              <a:cxnLst/>
              <a:rect l="l" t="t" r="r" b="b"/>
              <a:pathLst>
                <a:path w="193" h="208" extrusionOk="0">
                  <a:moveTo>
                    <a:pt x="192" y="103"/>
                  </a:moveTo>
                  <a:cubicBezTo>
                    <a:pt x="192" y="52"/>
                    <a:pt x="38" y="0"/>
                    <a:pt x="2" y="103"/>
                  </a:cubicBezTo>
                  <a:cubicBezTo>
                    <a:pt x="0" y="153"/>
                    <a:pt x="153" y="208"/>
                    <a:pt x="19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5" name="Google Shape;66765;p27"/>
            <p:cNvSpPr/>
            <p:nvPr/>
          </p:nvSpPr>
          <p:spPr>
            <a:xfrm>
              <a:off x="1651569" y="3637953"/>
              <a:ext cx="14063" cy="4276"/>
            </a:xfrm>
            <a:custGeom>
              <a:avLst/>
              <a:gdLst/>
              <a:ahLst/>
              <a:cxnLst/>
              <a:rect l="l" t="t" r="r" b="b"/>
              <a:pathLst>
                <a:path w="394" h="142" extrusionOk="0">
                  <a:moveTo>
                    <a:pt x="293" y="26"/>
                  </a:moveTo>
                  <a:cubicBezTo>
                    <a:pt x="241" y="0"/>
                    <a:pt x="1" y="69"/>
                    <a:pt x="101" y="118"/>
                  </a:cubicBezTo>
                  <a:cubicBezTo>
                    <a:pt x="156" y="141"/>
                    <a:pt x="393"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6" name="Google Shape;66766;p27"/>
            <p:cNvSpPr/>
            <p:nvPr/>
          </p:nvSpPr>
          <p:spPr>
            <a:xfrm>
              <a:off x="581384" y="3629733"/>
              <a:ext cx="29696" cy="11984"/>
            </a:xfrm>
            <a:custGeom>
              <a:avLst/>
              <a:gdLst/>
              <a:ahLst/>
              <a:cxnLst/>
              <a:rect l="l" t="t" r="r" b="b"/>
              <a:pathLst>
                <a:path w="832" h="398" extrusionOk="0">
                  <a:moveTo>
                    <a:pt x="1" y="391"/>
                  </a:moveTo>
                  <a:cubicBezTo>
                    <a:pt x="336" y="397"/>
                    <a:pt x="601" y="371"/>
                    <a:pt x="771" y="299"/>
                  </a:cubicBezTo>
                  <a:cubicBezTo>
                    <a:pt x="831" y="59"/>
                    <a:pt x="504" y="0"/>
                    <a:pt x="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7" name="Google Shape;66767;p27"/>
            <p:cNvSpPr/>
            <p:nvPr/>
          </p:nvSpPr>
          <p:spPr>
            <a:xfrm>
              <a:off x="8985707" y="3632865"/>
              <a:ext cx="6889" cy="6263"/>
            </a:xfrm>
            <a:custGeom>
              <a:avLst/>
              <a:gdLst/>
              <a:ahLst/>
              <a:cxnLst/>
              <a:rect l="l" t="t" r="r" b="b"/>
              <a:pathLst>
                <a:path w="193" h="208" extrusionOk="0">
                  <a:moveTo>
                    <a:pt x="192" y="104"/>
                  </a:moveTo>
                  <a:cubicBezTo>
                    <a:pt x="192" y="53"/>
                    <a:pt x="34" y="1"/>
                    <a:pt x="0" y="104"/>
                  </a:cubicBezTo>
                  <a:cubicBezTo>
                    <a:pt x="0" y="154"/>
                    <a:pt x="154"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8" name="Google Shape;66768;p27"/>
            <p:cNvSpPr/>
            <p:nvPr/>
          </p:nvSpPr>
          <p:spPr>
            <a:xfrm>
              <a:off x="3396578" y="3627806"/>
              <a:ext cx="41332" cy="13760"/>
            </a:xfrm>
            <a:custGeom>
              <a:avLst/>
              <a:gdLst/>
              <a:ahLst/>
              <a:cxnLst/>
              <a:rect l="l" t="t" r="r" b="b"/>
              <a:pathLst>
                <a:path w="1158" h="457" extrusionOk="0">
                  <a:moveTo>
                    <a:pt x="1157" y="1"/>
                  </a:moveTo>
                  <a:lnTo>
                    <a:pt x="193" y="1"/>
                  </a:lnTo>
                  <a:cubicBezTo>
                    <a:pt x="210" y="157"/>
                    <a:pt x="151" y="282"/>
                    <a:pt x="1" y="365"/>
                  </a:cubicBezTo>
                  <a:cubicBezTo>
                    <a:pt x="839" y="456"/>
                    <a:pt x="861" y="162"/>
                    <a:pt x="1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9" name="Google Shape;66769;p27"/>
            <p:cNvSpPr/>
            <p:nvPr/>
          </p:nvSpPr>
          <p:spPr>
            <a:xfrm>
              <a:off x="2032865" y="3633256"/>
              <a:ext cx="21558" cy="6413"/>
            </a:xfrm>
            <a:custGeom>
              <a:avLst/>
              <a:gdLst/>
              <a:ahLst/>
              <a:cxnLst/>
              <a:rect l="l" t="t" r="r" b="b"/>
              <a:pathLst>
                <a:path w="604" h="213" extrusionOk="0">
                  <a:moveTo>
                    <a:pt x="603" y="182"/>
                  </a:moveTo>
                  <a:lnTo>
                    <a:pt x="603" y="1"/>
                  </a:lnTo>
                  <a:lnTo>
                    <a:pt x="24" y="1"/>
                  </a:lnTo>
                  <a:cubicBezTo>
                    <a:pt x="0" y="164"/>
                    <a:pt x="217" y="212"/>
                    <a:pt x="603"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0" name="Google Shape;66770;p27"/>
            <p:cNvSpPr/>
            <p:nvPr/>
          </p:nvSpPr>
          <p:spPr>
            <a:xfrm>
              <a:off x="1958911" y="3622297"/>
              <a:ext cx="45258" cy="14573"/>
            </a:xfrm>
            <a:custGeom>
              <a:avLst/>
              <a:gdLst/>
              <a:ahLst/>
              <a:cxnLst/>
              <a:rect l="l" t="t" r="r" b="b"/>
              <a:pathLst>
                <a:path w="1268" h="484" extrusionOk="0">
                  <a:moveTo>
                    <a:pt x="362" y="455"/>
                  </a:moveTo>
                  <a:cubicBezTo>
                    <a:pt x="1267" y="484"/>
                    <a:pt x="878" y="35"/>
                    <a:pt x="362" y="1"/>
                  </a:cubicBezTo>
                  <a:cubicBezTo>
                    <a:pt x="1" y="174"/>
                    <a:pt x="476" y="167"/>
                    <a:pt x="362"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1" name="Google Shape;66771;p27"/>
            <p:cNvSpPr/>
            <p:nvPr/>
          </p:nvSpPr>
          <p:spPr>
            <a:xfrm>
              <a:off x="4619774" y="3625067"/>
              <a:ext cx="22665" cy="8220"/>
            </a:xfrm>
            <a:custGeom>
              <a:avLst/>
              <a:gdLst/>
              <a:ahLst/>
              <a:cxnLst/>
              <a:rect l="l" t="t" r="r" b="b"/>
              <a:pathLst>
                <a:path w="635" h="273" extrusionOk="0">
                  <a:moveTo>
                    <a:pt x="635" y="0"/>
                  </a:moveTo>
                  <a:lnTo>
                    <a:pt x="248" y="0"/>
                  </a:lnTo>
                  <a:cubicBezTo>
                    <a:pt x="236" y="116"/>
                    <a:pt x="0" y="125"/>
                    <a:pt x="56" y="273"/>
                  </a:cubicBezTo>
                  <a:lnTo>
                    <a:pt x="635"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2" name="Google Shape;66772;p27"/>
            <p:cNvSpPr/>
            <p:nvPr/>
          </p:nvSpPr>
          <p:spPr>
            <a:xfrm>
              <a:off x="1868646" y="3630516"/>
              <a:ext cx="13670" cy="2770"/>
            </a:xfrm>
            <a:custGeom>
              <a:avLst/>
              <a:gdLst/>
              <a:ahLst/>
              <a:cxnLst/>
              <a:rect l="l" t="t" r="r" b="b"/>
              <a:pathLst>
                <a:path w="383" h="92" extrusionOk="0">
                  <a:moveTo>
                    <a:pt x="383" y="1"/>
                  </a:moveTo>
                  <a:cubicBezTo>
                    <a:pt x="232" y="21"/>
                    <a:pt x="3" y="3"/>
                    <a:pt x="0" y="92"/>
                  </a:cubicBezTo>
                  <a:cubicBezTo>
                    <a:pt x="148" y="71"/>
                    <a:pt x="379" y="88"/>
                    <a:pt x="3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3" name="Google Shape;66773;p27"/>
            <p:cNvSpPr/>
            <p:nvPr/>
          </p:nvSpPr>
          <p:spPr>
            <a:xfrm>
              <a:off x="1111765" y="3618112"/>
              <a:ext cx="20309" cy="13489"/>
            </a:xfrm>
            <a:custGeom>
              <a:avLst/>
              <a:gdLst/>
              <a:ahLst/>
              <a:cxnLst/>
              <a:rect l="l" t="t" r="r" b="b"/>
              <a:pathLst>
                <a:path w="569" h="448" extrusionOk="0">
                  <a:moveTo>
                    <a:pt x="374" y="413"/>
                  </a:moveTo>
                  <a:cubicBezTo>
                    <a:pt x="386" y="356"/>
                    <a:pt x="403" y="306"/>
                    <a:pt x="569" y="323"/>
                  </a:cubicBezTo>
                  <a:lnTo>
                    <a:pt x="569" y="140"/>
                  </a:lnTo>
                  <a:cubicBezTo>
                    <a:pt x="94" y="0"/>
                    <a:pt x="1" y="448"/>
                    <a:pt x="374"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4" name="Google Shape;66774;p27"/>
            <p:cNvSpPr/>
            <p:nvPr/>
          </p:nvSpPr>
          <p:spPr>
            <a:xfrm>
              <a:off x="7047854" y="3624314"/>
              <a:ext cx="14099" cy="4276"/>
            </a:xfrm>
            <a:custGeom>
              <a:avLst/>
              <a:gdLst/>
              <a:ahLst/>
              <a:cxnLst/>
              <a:rect l="l" t="t" r="r" b="b"/>
              <a:pathLst>
                <a:path w="395" h="142" extrusionOk="0">
                  <a:moveTo>
                    <a:pt x="294" y="25"/>
                  </a:moveTo>
                  <a:cubicBezTo>
                    <a:pt x="242" y="0"/>
                    <a:pt x="0" y="70"/>
                    <a:pt x="102" y="117"/>
                  </a:cubicBezTo>
                  <a:cubicBezTo>
                    <a:pt x="157" y="141"/>
                    <a:pt x="394"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5" name="Google Shape;66775;p27"/>
            <p:cNvSpPr/>
            <p:nvPr/>
          </p:nvSpPr>
          <p:spPr>
            <a:xfrm>
              <a:off x="6949309" y="3614890"/>
              <a:ext cx="65246" cy="12947"/>
            </a:xfrm>
            <a:custGeom>
              <a:avLst/>
              <a:gdLst/>
              <a:ahLst/>
              <a:cxnLst/>
              <a:rect l="l" t="t" r="r" b="b"/>
              <a:pathLst>
                <a:path w="1828" h="430" extrusionOk="0">
                  <a:moveTo>
                    <a:pt x="1128" y="430"/>
                  </a:moveTo>
                  <a:cubicBezTo>
                    <a:pt x="1828" y="0"/>
                    <a:pt x="0" y="307"/>
                    <a:pt x="1128" y="4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6" name="Google Shape;66776;p27"/>
            <p:cNvSpPr/>
            <p:nvPr/>
          </p:nvSpPr>
          <p:spPr>
            <a:xfrm>
              <a:off x="5853105" y="3619587"/>
              <a:ext cx="23307" cy="8250"/>
            </a:xfrm>
            <a:custGeom>
              <a:avLst/>
              <a:gdLst/>
              <a:ahLst/>
              <a:cxnLst/>
              <a:rect l="l" t="t" r="r" b="b"/>
              <a:pathLst>
                <a:path w="653" h="274" extrusionOk="0">
                  <a:moveTo>
                    <a:pt x="405" y="274"/>
                  </a:moveTo>
                  <a:cubicBezTo>
                    <a:pt x="417" y="156"/>
                    <a:pt x="653" y="148"/>
                    <a:pt x="598" y="1"/>
                  </a:cubicBezTo>
                  <a:lnTo>
                    <a:pt x="212" y="1"/>
                  </a:lnTo>
                  <a:cubicBezTo>
                    <a:pt x="0" y="130"/>
                    <a:pt x="8" y="221"/>
                    <a:pt x="405"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7" name="Google Shape;66777;p27"/>
            <p:cNvSpPr/>
            <p:nvPr/>
          </p:nvSpPr>
          <p:spPr>
            <a:xfrm>
              <a:off x="175318" y="3618623"/>
              <a:ext cx="32659" cy="9214"/>
            </a:xfrm>
            <a:custGeom>
              <a:avLst/>
              <a:gdLst/>
              <a:ahLst/>
              <a:cxnLst/>
              <a:rect l="l" t="t" r="r" b="b"/>
              <a:pathLst>
                <a:path w="915" h="306" extrusionOk="0">
                  <a:moveTo>
                    <a:pt x="1" y="214"/>
                  </a:moveTo>
                  <a:cubicBezTo>
                    <a:pt x="193" y="214"/>
                    <a:pt x="230" y="287"/>
                    <a:pt x="387" y="306"/>
                  </a:cubicBezTo>
                  <a:cubicBezTo>
                    <a:pt x="914" y="158"/>
                    <a:pt x="102" y="0"/>
                    <a:pt x="1" y="2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8" name="Google Shape;66778;p27"/>
            <p:cNvSpPr/>
            <p:nvPr/>
          </p:nvSpPr>
          <p:spPr>
            <a:xfrm>
              <a:off x="7226920" y="3621544"/>
              <a:ext cx="14027" cy="4276"/>
            </a:xfrm>
            <a:custGeom>
              <a:avLst/>
              <a:gdLst/>
              <a:ahLst/>
              <a:cxnLst/>
              <a:rect l="l" t="t" r="r" b="b"/>
              <a:pathLst>
                <a:path w="393" h="142" extrusionOk="0">
                  <a:moveTo>
                    <a:pt x="291" y="26"/>
                  </a:moveTo>
                  <a:cubicBezTo>
                    <a:pt x="237" y="1"/>
                    <a:pt x="1" y="70"/>
                    <a:pt x="100" y="117"/>
                  </a:cubicBezTo>
                  <a:cubicBezTo>
                    <a:pt x="152" y="142"/>
                    <a:pt x="392"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9" name="Google Shape;66779;p27"/>
            <p:cNvSpPr/>
            <p:nvPr/>
          </p:nvSpPr>
          <p:spPr>
            <a:xfrm>
              <a:off x="5967248" y="3621544"/>
              <a:ext cx="14134" cy="4276"/>
            </a:xfrm>
            <a:custGeom>
              <a:avLst/>
              <a:gdLst/>
              <a:ahLst/>
              <a:cxnLst/>
              <a:rect l="l" t="t" r="r" b="b"/>
              <a:pathLst>
                <a:path w="396" h="142" extrusionOk="0">
                  <a:moveTo>
                    <a:pt x="294" y="26"/>
                  </a:moveTo>
                  <a:cubicBezTo>
                    <a:pt x="240" y="1"/>
                    <a:pt x="0" y="70"/>
                    <a:pt x="102" y="117"/>
                  </a:cubicBezTo>
                  <a:cubicBezTo>
                    <a:pt x="154" y="142"/>
                    <a:pt x="396"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0" name="Google Shape;66780;p27"/>
            <p:cNvSpPr/>
            <p:nvPr/>
          </p:nvSpPr>
          <p:spPr>
            <a:xfrm>
              <a:off x="2546363" y="3621544"/>
              <a:ext cx="14063" cy="4276"/>
            </a:xfrm>
            <a:custGeom>
              <a:avLst/>
              <a:gdLst/>
              <a:ahLst/>
              <a:cxnLst/>
              <a:rect l="l" t="t" r="r" b="b"/>
              <a:pathLst>
                <a:path w="394" h="142" extrusionOk="0">
                  <a:moveTo>
                    <a:pt x="295" y="26"/>
                  </a:moveTo>
                  <a:cubicBezTo>
                    <a:pt x="240" y="1"/>
                    <a:pt x="1" y="70"/>
                    <a:pt x="103" y="117"/>
                  </a:cubicBezTo>
                  <a:cubicBezTo>
                    <a:pt x="155" y="142"/>
                    <a:pt x="394"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1" name="Google Shape;66781;p27"/>
            <p:cNvSpPr/>
            <p:nvPr/>
          </p:nvSpPr>
          <p:spPr>
            <a:xfrm>
              <a:off x="7069697" y="3610434"/>
              <a:ext cx="39761" cy="15778"/>
            </a:xfrm>
            <a:custGeom>
              <a:avLst/>
              <a:gdLst/>
              <a:ahLst/>
              <a:cxnLst/>
              <a:rect l="l" t="t" r="r" b="b"/>
              <a:pathLst>
                <a:path w="1114" h="524" extrusionOk="0">
                  <a:moveTo>
                    <a:pt x="646" y="305"/>
                  </a:moveTo>
                  <a:cubicBezTo>
                    <a:pt x="1114" y="1"/>
                    <a:pt x="0" y="524"/>
                    <a:pt x="646"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2" name="Google Shape;66782;p27"/>
            <p:cNvSpPr/>
            <p:nvPr/>
          </p:nvSpPr>
          <p:spPr>
            <a:xfrm>
              <a:off x="4903952" y="3616185"/>
              <a:ext cx="13884" cy="7437"/>
            </a:xfrm>
            <a:custGeom>
              <a:avLst/>
              <a:gdLst/>
              <a:ahLst/>
              <a:cxnLst/>
              <a:rect l="l" t="t" r="r" b="b"/>
              <a:pathLst>
                <a:path w="389" h="247" extrusionOk="0">
                  <a:moveTo>
                    <a:pt x="388" y="114"/>
                  </a:moveTo>
                  <a:cubicBezTo>
                    <a:pt x="385" y="22"/>
                    <a:pt x="48" y="0"/>
                    <a:pt x="1" y="114"/>
                  </a:cubicBezTo>
                  <a:cubicBezTo>
                    <a:pt x="219" y="105"/>
                    <a:pt x="301" y="247"/>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3" name="Google Shape;66783;p27"/>
            <p:cNvSpPr/>
            <p:nvPr/>
          </p:nvSpPr>
          <p:spPr>
            <a:xfrm>
              <a:off x="4645722" y="3618804"/>
              <a:ext cx="13956" cy="4276"/>
            </a:xfrm>
            <a:custGeom>
              <a:avLst/>
              <a:gdLst/>
              <a:ahLst/>
              <a:cxnLst/>
              <a:rect l="l" t="t" r="r" b="b"/>
              <a:pathLst>
                <a:path w="391" h="142" extrusionOk="0">
                  <a:moveTo>
                    <a:pt x="100" y="117"/>
                  </a:moveTo>
                  <a:cubicBezTo>
                    <a:pt x="154" y="142"/>
                    <a:pt x="391" y="72"/>
                    <a:pt x="293" y="25"/>
                  </a:cubicBezTo>
                  <a:cubicBezTo>
                    <a:pt x="240" y="1"/>
                    <a:pt x="0"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4" name="Google Shape;66784;p27"/>
            <p:cNvSpPr/>
            <p:nvPr/>
          </p:nvSpPr>
          <p:spPr>
            <a:xfrm>
              <a:off x="251021" y="3619587"/>
              <a:ext cx="13849" cy="2800"/>
            </a:xfrm>
            <a:custGeom>
              <a:avLst/>
              <a:gdLst/>
              <a:ahLst/>
              <a:cxnLst/>
              <a:rect l="l" t="t" r="r" b="b"/>
              <a:pathLst>
                <a:path w="388" h="93" extrusionOk="0">
                  <a:moveTo>
                    <a:pt x="387" y="1"/>
                  </a:moveTo>
                  <a:cubicBezTo>
                    <a:pt x="236" y="20"/>
                    <a:pt x="3" y="3"/>
                    <a:pt x="1" y="92"/>
                  </a:cubicBezTo>
                  <a:cubicBezTo>
                    <a:pt x="151" y="71"/>
                    <a:pt x="381" y="89"/>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5" name="Google Shape;66785;p27"/>
            <p:cNvSpPr/>
            <p:nvPr/>
          </p:nvSpPr>
          <p:spPr>
            <a:xfrm>
              <a:off x="7353555" y="3611427"/>
              <a:ext cx="23486" cy="8190"/>
            </a:xfrm>
            <a:custGeom>
              <a:avLst/>
              <a:gdLst/>
              <a:ahLst/>
              <a:cxnLst/>
              <a:rect l="l" t="t" r="r" b="b"/>
              <a:pathLst>
                <a:path w="658" h="272" extrusionOk="0">
                  <a:moveTo>
                    <a:pt x="409" y="272"/>
                  </a:moveTo>
                  <a:cubicBezTo>
                    <a:pt x="418" y="154"/>
                    <a:pt x="657" y="145"/>
                    <a:pt x="601" y="0"/>
                  </a:cubicBezTo>
                  <a:lnTo>
                    <a:pt x="214" y="0"/>
                  </a:lnTo>
                  <a:cubicBezTo>
                    <a:pt x="1" y="131"/>
                    <a:pt x="6" y="219"/>
                    <a:pt x="409"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6" name="Google Shape;66786;p27"/>
            <p:cNvSpPr/>
            <p:nvPr/>
          </p:nvSpPr>
          <p:spPr>
            <a:xfrm>
              <a:off x="2202258" y="3616124"/>
              <a:ext cx="14027" cy="4246"/>
            </a:xfrm>
            <a:custGeom>
              <a:avLst/>
              <a:gdLst/>
              <a:ahLst/>
              <a:cxnLst/>
              <a:rect l="l" t="t" r="r" b="b"/>
              <a:pathLst>
                <a:path w="393" h="141" extrusionOk="0">
                  <a:moveTo>
                    <a:pt x="293" y="24"/>
                  </a:moveTo>
                  <a:cubicBezTo>
                    <a:pt x="238" y="1"/>
                    <a:pt x="1" y="69"/>
                    <a:pt x="99" y="116"/>
                  </a:cubicBezTo>
                  <a:cubicBezTo>
                    <a:pt x="153" y="141"/>
                    <a:pt x="392" y="73"/>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7" name="Google Shape;66787;p27"/>
            <p:cNvSpPr/>
            <p:nvPr/>
          </p:nvSpPr>
          <p:spPr>
            <a:xfrm>
              <a:off x="1865006" y="3613384"/>
              <a:ext cx="13956" cy="4276"/>
            </a:xfrm>
            <a:custGeom>
              <a:avLst/>
              <a:gdLst/>
              <a:ahLst/>
              <a:cxnLst/>
              <a:rect l="l" t="t" r="r" b="b"/>
              <a:pathLst>
                <a:path w="391" h="142" extrusionOk="0">
                  <a:moveTo>
                    <a:pt x="293" y="27"/>
                  </a:moveTo>
                  <a:cubicBezTo>
                    <a:pt x="238" y="0"/>
                    <a:pt x="0" y="70"/>
                    <a:pt x="102" y="115"/>
                  </a:cubicBezTo>
                  <a:cubicBezTo>
                    <a:pt x="152" y="141"/>
                    <a:pt x="391" y="71"/>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8" name="Google Shape;66788;p27"/>
            <p:cNvSpPr/>
            <p:nvPr/>
          </p:nvSpPr>
          <p:spPr>
            <a:xfrm>
              <a:off x="1510586" y="3610163"/>
              <a:ext cx="13813" cy="7407"/>
            </a:xfrm>
            <a:custGeom>
              <a:avLst/>
              <a:gdLst/>
              <a:ahLst/>
              <a:cxnLst/>
              <a:rect l="l" t="t" r="r" b="b"/>
              <a:pathLst>
                <a:path w="387" h="246" extrusionOk="0">
                  <a:moveTo>
                    <a:pt x="387" y="134"/>
                  </a:moveTo>
                  <a:cubicBezTo>
                    <a:pt x="172" y="143"/>
                    <a:pt x="87" y="0"/>
                    <a:pt x="1" y="134"/>
                  </a:cubicBezTo>
                  <a:cubicBezTo>
                    <a:pt x="3" y="225"/>
                    <a:pt x="340" y="246"/>
                    <a:pt x="387" y="1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9" name="Google Shape;66789;p27"/>
            <p:cNvSpPr/>
            <p:nvPr/>
          </p:nvSpPr>
          <p:spPr>
            <a:xfrm>
              <a:off x="4339557" y="360862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0" name="Google Shape;66790;p27"/>
            <p:cNvSpPr/>
            <p:nvPr/>
          </p:nvSpPr>
          <p:spPr>
            <a:xfrm>
              <a:off x="1579435" y="3608627"/>
              <a:ext cx="13884" cy="5480"/>
            </a:xfrm>
            <a:custGeom>
              <a:avLst/>
              <a:gdLst/>
              <a:ahLst/>
              <a:cxnLst/>
              <a:rect l="l" t="t" r="r" b="b"/>
              <a:pathLst>
                <a:path w="389" h="182" extrusionOk="0">
                  <a:moveTo>
                    <a:pt x="389" y="1"/>
                  </a:moveTo>
                  <a:lnTo>
                    <a:pt x="1" y="1"/>
                  </a:lnTo>
                  <a:lnTo>
                    <a:pt x="1" y="182"/>
                  </a:lnTo>
                  <a:lnTo>
                    <a:pt x="389"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1" name="Google Shape;66791;p27"/>
            <p:cNvSpPr/>
            <p:nvPr/>
          </p:nvSpPr>
          <p:spPr>
            <a:xfrm>
              <a:off x="7987549" y="3608206"/>
              <a:ext cx="20773" cy="3673"/>
            </a:xfrm>
            <a:custGeom>
              <a:avLst/>
              <a:gdLst/>
              <a:ahLst/>
              <a:cxnLst/>
              <a:rect l="l" t="t" r="r" b="b"/>
              <a:pathLst>
                <a:path w="582" h="122" extrusionOk="0">
                  <a:moveTo>
                    <a:pt x="582" y="15"/>
                  </a:moveTo>
                  <a:cubicBezTo>
                    <a:pt x="353" y="30"/>
                    <a:pt x="35" y="0"/>
                    <a:pt x="1" y="107"/>
                  </a:cubicBezTo>
                  <a:cubicBezTo>
                    <a:pt x="229" y="92"/>
                    <a:pt x="548" y="122"/>
                    <a:pt x="582"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2" name="Google Shape;66792;p27"/>
            <p:cNvSpPr/>
            <p:nvPr/>
          </p:nvSpPr>
          <p:spPr>
            <a:xfrm>
              <a:off x="4525333" y="3605556"/>
              <a:ext cx="7031" cy="6203"/>
            </a:xfrm>
            <a:custGeom>
              <a:avLst/>
              <a:gdLst/>
              <a:ahLst/>
              <a:cxnLst/>
              <a:rect l="l" t="t" r="r" b="b"/>
              <a:pathLst>
                <a:path w="197" h="206" extrusionOk="0">
                  <a:moveTo>
                    <a:pt x="4" y="103"/>
                  </a:moveTo>
                  <a:cubicBezTo>
                    <a:pt x="0" y="153"/>
                    <a:pt x="157" y="206"/>
                    <a:pt x="194" y="103"/>
                  </a:cubicBezTo>
                  <a:cubicBezTo>
                    <a:pt x="196" y="54"/>
                    <a:pt x="39" y="1"/>
                    <a:pt x="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3" name="Google Shape;66793;p27"/>
            <p:cNvSpPr/>
            <p:nvPr/>
          </p:nvSpPr>
          <p:spPr>
            <a:xfrm>
              <a:off x="684641" y="3601913"/>
              <a:ext cx="13813" cy="7437"/>
            </a:xfrm>
            <a:custGeom>
              <a:avLst/>
              <a:gdLst/>
              <a:ahLst/>
              <a:cxnLst/>
              <a:rect l="l" t="t" r="r" b="b"/>
              <a:pathLst>
                <a:path w="387" h="247" extrusionOk="0">
                  <a:moveTo>
                    <a:pt x="387" y="133"/>
                  </a:moveTo>
                  <a:cubicBezTo>
                    <a:pt x="169" y="143"/>
                    <a:pt x="85" y="0"/>
                    <a:pt x="1" y="133"/>
                  </a:cubicBezTo>
                  <a:cubicBezTo>
                    <a:pt x="2" y="224"/>
                    <a:pt x="339" y="247"/>
                    <a:pt x="387" y="1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4" name="Google Shape;66794;p27"/>
            <p:cNvSpPr/>
            <p:nvPr/>
          </p:nvSpPr>
          <p:spPr>
            <a:xfrm>
              <a:off x="1235259" y="3600107"/>
              <a:ext cx="6996" cy="6233"/>
            </a:xfrm>
            <a:custGeom>
              <a:avLst/>
              <a:gdLst/>
              <a:ahLst/>
              <a:cxnLst/>
              <a:rect l="l" t="t" r="r" b="b"/>
              <a:pathLst>
                <a:path w="196" h="207" extrusionOk="0">
                  <a:moveTo>
                    <a:pt x="196" y="102"/>
                  </a:moveTo>
                  <a:cubicBezTo>
                    <a:pt x="196" y="52"/>
                    <a:pt x="35" y="0"/>
                    <a:pt x="0" y="102"/>
                  </a:cubicBezTo>
                  <a:cubicBezTo>
                    <a:pt x="1" y="153"/>
                    <a:pt x="157" y="207"/>
                    <a:pt x="196"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5" name="Google Shape;66795;p27"/>
            <p:cNvSpPr/>
            <p:nvPr/>
          </p:nvSpPr>
          <p:spPr>
            <a:xfrm>
              <a:off x="3589243" y="3597337"/>
              <a:ext cx="7031" cy="6293"/>
            </a:xfrm>
            <a:custGeom>
              <a:avLst/>
              <a:gdLst/>
              <a:ahLst/>
              <a:cxnLst/>
              <a:rect l="l" t="t" r="r" b="b"/>
              <a:pathLst>
                <a:path w="197" h="209" extrusionOk="0">
                  <a:moveTo>
                    <a:pt x="196" y="104"/>
                  </a:moveTo>
                  <a:cubicBezTo>
                    <a:pt x="196" y="53"/>
                    <a:pt x="38" y="1"/>
                    <a:pt x="3" y="104"/>
                  </a:cubicBezTo>
                  <a:cubicBezTo>
                    <a:pt x="0" y="155"/>
                    <a:pt x="160" y="208"/>
                    <a:pt x="196"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6" name="Google Shape;66796;p27"/>
            <p:cNvSpPr/>
            <p:nvPr/>
          </p:nvSpPr>
          <p:spPr>
            <a:xfrm>
              <a:off x="7588335" y="3594386"/>
              <a:ext cx="13813" cy="6835"/>
            </a:xfrm>
            <a:custGeom>
              <a:avLst/>
              <a:gdLst/>
              <a:ahLst/>
              <a:cxnLst/>
              <a:rect l="l" t="t" r="r" b="b"/>
              <a:pathLst>
                <a:path w="387" h="227" extrusionOk="0">
                  <a:moveTo>
                    <a:pt x="387" y="112"/>
                  </a:moveTo>
                  <a:cubicBezTo>
                    <a:pt x="345" y="1"/>
                    <a:pt x="170" y="57"/>
                    <a:pt x="0" y="112"/>
                  </a:cubicBezTo>
                  <a:cubicBezTo>
                    <a:pt x="0" y="203"/>
                    <a:pt x="340" y="227"/>
                    <a:pt x="387"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7" name="Google Shape;66797;p27"/>
            <p:cNvSpPr/>
            <p:nvPr/>
          </p:nvSpPr>
          <p:spPr>
            <a:xfrm>
              <a:off x="4277596" y="3594988"/>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8" name="Google Shape;66798;p27"/>
            <p:cNvSpPr/>
            <p:nvPr/>
          </p:nvSpPr>
          <p:spPr>
            <a:xfrm>
              <a:off x="2835503" y="3596945"/>
              <a:ext cx="13991" cy="4276"/>
            </a:xfrm>
            <a:custGeom>
              <a:avLst/>
              <a:gdLst/>
              <a:ahLst/>
              <a:cxnLst/>
              <a:rect l="l" t="t" r="r" b="b"/>
              <a:pathLst>
                <a:path w="392" h="142" extrusionOk="0">
                  <a:moveTo>
                    <a:pt x="99" y="117"/>
                  </a:moveTo>
                  <a:cubicBezTo>
                    <a:pt x="153" y="142"/>
                    <a:pt x="391" y="73"/>
                    <a:pt x="293" y="27"/>
                  </a:cubicBezTo>
                  <a:cubicBezTo>
                    <a:pt x="240" y="1"/>
                    <a:pt x="1" y="71"/>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9" name="Google Shape;66799;p27"/>
            <p:cNvSpPr/>
            <p:nvPr/>
          </p:nvSpPr>
          <p:spPr>
            <a:xfrm>
              <a:off x="2556856" y="3594597"/>
              <a:ext cx="6924" cy="6293"/>
            </a:xfrm>
            <a:custGeom>
              <a:avLst/>
              <a:gdLst/>
              <a:ahLst/>
              <a:cxnLst/>
              <a:rect l="l" t="t" r="r" b="b"/>
              <a:pathLst>
                <a:path w="194" h="209" extrusionOk="0">
                  <a:moveTo>
                    <a:pt x="1" y="105"/>
                  </a:moveTo>
                  <a:cubicBezTo>
                    <a:pt x="1" y="156"/>
                    <a:pt x="155" y="208"/>
                    <a:pt x="191" y="105"/>
                  </a:cubicBezTo>
                  <a:cubicBezTo>
                    <a:pt x="194" y="54"/>
                    <a:pt x="34" y="1"/>
                    <a:pt x="1"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0" name="Google Shape;66800;p27"/>
            <p:cNvSpPr/>
            <p:nvPr/>
          </p:nvSpPr>
          <p:spPr>
            <a:xfrm>
              <a:off x="1923505" y="3594627"/>
              <a:ext cx="7031" cy="6263"/>
            </a:xfrm>
            <a:custGeom>
              <a:avLst/>
              <a:gdLst/>
              <a:ahLst/>
              <a:cxnLst/>
              <a:rect l="l" t="t" r="r" b="b"/>
              <a:pathLst>
                <a:path w="197" h="208" extrusionOk="0">
                  <a:moveTo>
                    <a:pt x="197" y="104"/>
                  </a:moveTo>
                  <a:cubicBezTo>
                    <a:pt x="197" y="53"/>
                    <a:pt x="39" y="1"/>
                    <a:pt x="5" y="104"/>
                  </a:cubicBezTo>
                  <a:cubicBezTo>
                    <a:pt x="1" y="154"/>
                    <a:pt x="160" y="207"/>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1" name="Google Shape;66801;p27"/>
            <p:cNvSpPr/>
            <p:nvPr/>
          </p:nvSpPr>
          <p:spPr>
            <a:xfrm>
              <a:off x="567643" y="3597728"/>
              <a:ext cx="13777" cy="2740"/>
            </a:xfrm>
            <a:custGeom>
              <a:avLst/>
              <a:gdLst/>
              <a:ahLst/>
              <a:cxnLst/>
              <a:rect l="l" t="t" r="r" b="b"/>
              <a:pathLst>
                <a:path w="386" h="91" extrusionOk="0">
                  <a:moveTo>
                    <a:pt x="386" y="1"/>
                  </a:moveTo>
                  <a:cubicBezTo>
                    <a:pt x="236" y="22"/>
                    <a:pt x="3" y="2"/>
                    <a:pt x="1" y="91"/>
                  </a:cubicBezTo>
                  <a:cubicBezTo>
                    <a:pt x="150" y="71"/>
                    <a:pt x="381"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2" name="Google Shape;66802;p27"/>
            <p:cNvSpPr/>
            <p:nvPr/>
          </p:nvSpPr>
          <p:spPr>
            <a:xfrm>
              <a:off x="6721095" y="3588936"/>
              <a:ext cx="13777" cy="6805"/>
            </a:xfrm>
            <a:custGeom>
              <a:avLst/>
              <a:gdLst/>
              <a:ahLst/>
              <a:cxnLst/>
              <a:rect l="l" t="t" r="r" b="b"/>
              <a:pathLst>
                <a:path w="386" h="226" extrusionOk="0">
                  <a:moveTo>
                    <a:pt x="386" y="110"/>
                  </a:moveTo>
                  <a:cubicBezTo>
                    <a:pt x="345" y="1"/>
                    <a:pt x="173" y="53"/>
                    <a:pt x="1" y="110"/>
                  </a:cubicBezTo>
                  <a:cubicBezTo>
                    <a:pt x="3" y="202"/>
                    <a:pt x="339" y="225"/>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3" name="Google Shape;66803;p27"/>
            <p:cNvSpPr/>
            <p:nvPr/>
          </p:nvSpPr>
          <p:spPr>
            <a:xfrm>
              <a:off x="6166908" y="3591496"/>
              <a:ext cx="14027" cy="4276"/>
            </a:xfrm>
            <a:custGeom>
              <a:avLst/>
              <a:gdLst/>
              <a:ahLst/>
              <a:cxnLst/>
              <a:rect l="l" t="t" r="r" b="b"/>
              <a:pathLst>
                <a:path w="393" h="142" extrusionOk="0">
                  <a:moveTo>
                    <a:pt x="292" y="25"/>
                  </a:moveTo>
                  <a:cubicBezTo>
                    <a:pt x="238" y="0"/>
                    <a:pt x="1" y="70"/>
                    <a:pt x="99" y="117"/>
                  </a:cubicBezTo>
                  <a:cubicBezTo>
                    <a:pt x="154" y="141"/>
                    <a:pt x="392"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4" name="Google Shape;66804;p27"/>
            <p:cNvSpPr/>
            <p:nvPr/>
          </p:nvSpPr>
          <p:spPr>
            <a:xfrm>
              <a:off x="5048540" y="3586769"/>
              <a:ext cx="20666" cy="9003"/>
            </a:xfrm>
            <a:custGeom>
              <a:avLst/>
              <a:gdLst/>
              <a:ahLst/>
              <a:cxnLst/>
              <a:rect l="l" t="t" r="r" b="b"/>
              <a:pathLst>
                <a:path w="579" h="299" extrusionOk="0">
                  <a:moveTo>
                    <a:pt x="579" y="1"/>
                  </a:moveTo>
                  <a:lnTo>
                    <a:pt x="193" y="1"/>
                  </a:lnTo>
                  <a:cubicBezTo>
                    <a:pt x="193" y="91"/>
                    <a:pt x="38" y="109"/>
                    <a:pt x="0" y="182"/>
                  </a:cubicBezTo>
                  <a:cubicBezTo>
                    <a:pt x="246" y="189"/>
                    <a:pt x="267" y="298"/>
                    <a:pt x="579"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5" name="Google Shape;66805;p27"/>
            <p:cNvSpPr/>
            <p:nvPr/>
          </p:nvSpPr>
          <p:spPr>
            <a:xfrm>
              <a:off x="2822083" y="3586377"/>
              <a:ext cx="23914" cy="5902"/>
            </a:xfrm>
            <a:custGeom>
              <a:avLst/>
              <a:gdLst/>
              <a:ahLst/>
              <a:cxnLst/>
              <a:rect l="l" t="t" r="r" b="b"/>
              <a:pathLst>
                <a:path w="670" h="196" extrusionOk="0">
                  <a:moveTo>
                    <a:pt x="475" y="195"/>
                  </a:moveTo>
                  <a:cubicBezTo>
                    <a:pt x="473" y="104"/>
                    <a:pt x="631" y="87"/>
                    <a:pt x="669" y="14"/>
                  </a:cubicBezTo>
                  <a:cubicBezTo>
                    <a:pt x="364" y="22"/>
                    <a:pt x="1" y="1"/>
                    <a:pt x="88"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6" name="Google Shape;66806;p27"/>
            <p:cNvSpPr/>
            <p:nvPr/>
          </p:nvSpPr>
          <p:spPr>
            <a:xfrm>
              <a:off x="6937852" y="3586016"/>
              <a:ext cx="13920" cy="4276"/>
            </a:xfrm>
            <a:custGeom>
              <a:avLst/>
              <a:gdLst/>
              <a:ahLst/>
              <a:cxnLst/>
              <a:rect l="l" t="t" r="r" b="b"/>
              <a:pathLst>
                <a:path w="390" h="142" extrusionOk="0">
                  <a:moveTo>
                    <a:pt x="291" y="26"/>
                  </a:moveTo>
                  <a:cubicBezTo>
                    <a:pt x="238" y="1"/>
                    <a:pt x="0" y="70"/>
                    <a:pt x="99" y="116"/>
                  </a:cubicBezTo>
                  <a:cubicBezTo>
                    <a:pt x="152" y="142"/>
                    <a:pt x="389" y="74"/>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7" name="Google Shape;66807;p27"/>
            <p:cNvSpPr/>
            <p:nvPr/>
          </p:nvSpPr>
          <p:spPr>
            <a:xfrm>
              <a:off x="4515304" y="3575839"/>
              <a:ext cx="40440" cy="13670"/>
            </a:xfrm>
            <a:custGeom>
              <a:avLst/>
              <a:gdLst/>
              <a:ahLst/>
              <a:cxnLst/>
              <a:rect l="l" t="t" r="r" b="b"/>
              <a:pathLst>
                <a:path w="1133" h="454" extrusionOk="0">
                  <a:moveTo>
                    <a:pt x="285" y="454"/>
                  </a:moveTo>
                  <a:lnTo>
                    <a:pt x="1054" y="454"/>
                  </a:lnTo>
                  <a:cubicBezTo>
                    <a:pt x="1132" y="237"/>
                    <a:pt x="699" y="258"/>
                    <a:pt x="860" y="1"/>
                  </a:cubicBezTo>
                  <a:cubicBezTo>
                    <a:pt x="1" y="41"/>
                    <a:pt x="575" y="193"/>
                    <a:pt x="285"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8" name="Google Shape;66808;p27"/>
            <p:cNvSpPr/>
            <p:nvPr/>
          </p:nvSpPr>
          <p:spPr>
            <a:xfrm>
              <a:off x="2553287" y="3586016"/>
              <a:ext cx="13991" cy="4276"/>
            </a:xfrm>
            <a:custGeom>
              <a:avLst/>
              <a:gdLst/>
              <a:ahLst/>
              <a:cxnLst/>
              <a:rect l="l" t="t" r="r" b="b"/>
              <a:pathLst>
                <a:path w="392" h="142" extrusionOk="0">
                  <a:moveTo>
                    <a:pt x="294" y="26"/>
                  </a:moveTo>
                  <a:cubicBezTo>
                    <a:pt x="242" y="1"/>
                    <a:pt x="0" y="70"/>
                    <a:pt x="102" y="116"/>
                  </a:cubicBezTo>
                  <a:cubicBezTo>
                    <a:pt x="154" y="142"/>
                    <a:pt x="392" y="74"/>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9" name="Google Shape;66809;p27"/>
            <p:cNvSpPr/>
            <p:nvPr/>
          </p:nvSpPr>
          <p:spPr>
            <a:xfrm>
              <a:off x="1920007" y="3586016"/>
              <a:ext cx="14134" cy="4276"/>
            </a:xfrm>
            <a:custGeom>
              <a:avLst/>
              <a:gdLst/>
              <a:ahLst/>
              <a:cxnLst/>
              <a:rect l="l" t="t" r="r" b="b"/>
              <a:pathLst>
                <a:path w="396" h="142" extrusionOk="0">
                  <a:moveTo>
                    <a:pt x="103" y="116"/>
                  </a:moveTo>
                  <a:cubicBezTo>
                    <a:pt x="154" y="142"/>
                    <a:pt x="395" y="71"/>
                    <a:pt x="295" y="26"/>
                  </a:cubicBezTo>
                  <a:cubicBezTo>
                    <a:pt x="238" y="1"/>
                    <a:pt x="1" y="70"/>
                    <a:pt x="103"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0" name="Google Shape;66810;p27"/>
            <p:cNvSpPr/>
            <p:nvPr/>
          </p:nvSpPr>
          <p:spPr>
            <a:xfrm>
              <a:off x="225465" y="3573400"/>
              <a:ext cx="46257" cy="18789"/>
            </a:xfrm>
            <a:custGeom>
              <a:avLst/>
              <a:gdLst/>
              <a:ahLst/>
              <a:cxnLst/>
              <a:rect l="l" t="t" r="r" b="b"/>
              <a:pathLst>
                <a:path w="1296" h="624" extrusionOk="0">
                  <a:moveTo>
                    <a:pt x="1295" y="355"/>
                  </a:moveTo>
                  <a:cubicBezTo>
                    <a:pt x="924" y="318"/>
                    <a:pt x="1144" y="1"/>
                    <a:pt x="524" y="83"/>
                  </a:cubicBezTo>
                  <a:cubicBezTo>
                    <a:pt x="0" y="224"/>
                    <a:pt x="999" y="624"/>
                    <a:pt x="1295" y="3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1" name="Google Shape;66811;p27"/>
            <p:cNvSpPr/>
            <p:nvPr/>
          </p:nvSpPr>
          <p:spPr>
            <a:xfrm>
              <a:off x="8631001" y="3580566"/>
              <a:ext cx="14063" cy="4246"/>
            </a:xfrm>
            <a:custGeom>
              <a:avLst/>
              <a:gdLst/>
              <a:ahLst/>
              <a:cxnLst/>
              <a:rect l="l" t="t" r="r" b="b"/>
              <a:pathLst>
                <a:path w="394" h="141" extrusionOk="0">
                  <a:moveTo>
                    <a:pt x="294" y="24"/>
                  </a:moveTo>
                  <a:cubicBezTo>
                    <a:pt x="240" y="1"/>
                    <a:pt x="1" y="68"/>
                    <a:pt x="100" y="115"/>
                  </a:cubicBezTo>
                  <a:cubicBezTo>
                    <a:pt x="155" y="140"/>
                    <a:pt x="394" y="74"/>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2" name="Google Shape;66812;p27"/>
            <p:cNvSpPr/>
            <p:nvPr/>
          </p:nvSpPr>
          <p:spPr>
            <a:xfrm>
              <a:off x="7141010" y="3581259"/>
              <a:ext cx="13742" cy="2800"/>
            </a:xfrm>
            <a:custGeom>
              <a:avLst/>
              <a:gdLst/>
              <a:ahLst/>
              <a:cxnLst/>
              <a:rect l="l" t="t" r="r" b="b"/>
              <a:pathLst>
                <a:path w="385" h="93" extrusionOk="0">
                  <a:moveTo>
                    <a:pt x="385" y="1"/>
                  </a:moveTo>
                  <a:cubicBezTo>
                    <a:pt x="233" y="23"/>
                    <a:pt x="3" y="4"/>
                    <a:pt x="1" y="92"/>
                  </a:cubicBezTo>
                  <a:cubicBezTo>
                    <a:pt x="150" y="71"/>
                    <a:pt x="379"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3" name="Google Shape;66813;p27"/>
            <p:cNvSpPr/>
            <p:nvPr/>
          </p:nvSpPr>
          <p:spPr>
            <a:xfrm>
              <a:off x="4269886" y="3573129"/>
              <a:ext cx="21487" cy="6413"/>
            </a:xfrm>
            <a:custGeom>
              <a:avLst/>
              <a:gdLst/>
              <a:ahLst/>
              <a:cxnLst/>
              <a:rect l="l" t="t" r="r" b="b"/>
              <a:pathLst>
                <a:path w="602" h="213" extrusionOk="0">
                  <a:moveTo>
                    <a:pt x="602" y="182"/>
                  </a:moveTo>
                  <a:lnTo>
                    <a:pt x="602" y="1"/>
                  </a:lnTo>
                  <a:lnTo>
                    <a:pt x="22" y="1"/>
                  </a:lnTo>
                  <a:cubicBezTo>
                    <a:pt x="0" y="164"/>
                    <a:pt x="217" y="212"/>
                    <a:pt x="602"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4" name="Google Shape;66814;p27"/>
            <p:cNvSpPr/>
            <p:nvPr/>
          </p:nvSpPr>
          <p:spPr>
            <a:xfrm>
              <a:off x="3103977" y="3575056"/>
              <a:ext cx="13920" cy="4276"/>
            </a:xfrm>
            <a:custGeom>
              <a:avLst/>
              <a:gdLst/>
              <a:ahLst/>
              <a:cxnLst/>
              <a:rect l="l" t="t" r="r" b="b"/>
              <a:pathLst>
                <a:path w="390" h="142" extrusionOk="0">
                  <a:moveTo>
                    <a:pt x="291" y="27"/>
                  </a:moveTo>
                  <a:cubicBezTo>
                    <a:pt x="238" y="1"/>
                    <a:pt x="0" y="69"/>
                    <a:pt x="99" y="118"/>
                  </a:cubicBezTo>
                  <a:cubicBezTo>
                    <a:pt x="152" y="142"/>
                    <a:pt x="389" y="75"/>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5" name="Google Shape;66815;p27"/>
            <p:cNvSpPr/>
            <p:nvPr/>
          </p:nvSpPr>
          <p:spPr>
            <a:xfrm>
              <a:off x="1438203" y="3575056"/>
              <a:ext cx="14063" cy="4276"/>
            </a:xfrm>
            <a:custGeom>
              <a:avLst/>
              <a:gdLst/>
              <a:ahLst/>
              <a:cxnLst/>
              <a:rect l="l" t="t" r="r" b="b"/>
              <a:pathLst>
                <a:path w="394" h="142" extrusionOk="0">
                  <a:moveTo>
                    <a:pt x="295" y="27"/>
                  </a:moveTo>
                  <a:cubicBezTo>
                    <a:pt x="242" y="1"/>
                    <a:pt x="0" y="69"/>
                    <a:pt x="101" y="118"/>
                  </a:cubicBezTo>
                  <a:cubicBezTo>
                    <a:pt x="157" y="142"/>
                    <a:pt x="393" y="75"/>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6" name="Google Shape;66816;p27"/>
            <p:cNvSpPr/>
            <p:nvPr/>
          </p:nvSpPr>
          <p:spPr>
            <a:xfrm>
              <a:off x="309377" y="3575056"/>
              <a:ext cx="14099" cy="4276"/>
            </a:xfrm>
            <a:custGeom>
              <a:avLst/>
              <a:gdLst/>
              <a:ahLst/>
              <a:cxnLst/>
              <a:rect l="l" t="t" r="r" b="b"/>
              <a:pathLst>
                <a:path w="395" h="142" extrusionOk="0">
                  <a:moveTo>
                    <a:pt x="292" y="27"/>
                  </a:moveTo>
                  <a:cubicBezTo>
                    <a:pt x="240" y="1"/>
                    <a:pt x="0" y="69"/>
                    <a:pt x="99" y="118"/>
                  </a:cubicBezTo>
                  <a:cubicBezTo>
                    <a:pt x="154" y="142"/>
                    <a:pt x="394" y="75"/>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7" name="Google Shape;66817;p27"/>
            <p:cNvSpPr/>
            <p:nvPr/>
          </p:nvSpPr>
          <p:spPr>
            <a:xfrm>
              <a:off x="4583796" y="3572377"/>
              <a:ext cx="14027" cy="4276"/>
            </a:xfrm>
            <a:custGeom>
              <a:avLst/>
              <a:gdLst/>
              <a:ahLst/>
              <a:cxnLst/>
              <a:rect l="l" t="t" r="r" b="b"/>
              <a:pathLst>
                <a:path w="393" h="142" extrusionOk="0">
                  <a:moveTo>
                    <a:pt x="292" y="26"/>
                  </a:moveTo>
                  <a:cubicBezTo>
                    <a:pt x="238" y="1"/>
                    <a:pt x="1" y="70"/>
                    <a:pt x="98" y="116"/>
                  </a:cubicBezTo>
                  <a:cubicBezTo>
                    <a:pt x="153" y="142"/>
                    <a:pt x="392" y="71"/>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8" name="Google Shape;66818;p27"/>
            <p:cNvSpPr/>
            <p:nvPr/>
          </p:nvSpPr>
          <p:spPr>
            <a:xfrm>
              <a:off x="2198939" y="3566746"/>
              <a:ext cx="27626" cy="9997"/>
            </a:xfrm>
            <a:custGeom>
              <a:avLst/>
              <a:gdLst/>
              <a:ahLst/>
              <a:cxnLst/>
              <a:rect l="l" t="t" r="r" b="b"/>
              <a:pathLst>
                <a:path w="774" h="332" extrusionOk="0">
                  <a:moveTo>
                    <a:pt x="1" y="213"/>
                  </a:moveTo>
                  <a:cubicBezTo>
                    <a:pt x="258" y="330"/>
                    <a:pt x="716" y="332"/>
                    <a:pt x="774" y="121"/>
                  </a:cubicBezTo>
                  <a:cubicBezTo>
                    <a:pt x="517" y="4"/>
                    <a:pt x="54" y="0"/>
                    <a:pt x="1" y="2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9" name="Google Shape;66819;p27"/>
            <p:cNvSpPr/>
            <p:nvPr/>
          </p:nvSpPr>
          <p:spPr>
            <a:xfrm>
              <a:off x="8497014" y="3567078"/>
              <a:ext cx="13777" cy="6745"/>
            </a:xfrm>
            <a:custGeom>
              <a:avLst/>
              <a:gdLst/>
              <a:ahLst/>
              <a:cxnLst/>
              <a:rect l="l" t="t" r="r" b="b"/>
              <a:pathLst>
                <a:path w="386" h="224" extrusionOk="0">
                  <a:moveTo>
                    <a:pt x="386" y="110"/>
                  </a:moveTo>
                  <a:cubicBezTo>
                    <a:pt x="345" y="1"/>
                    <a:pt x="170" y="54"/>
                    <a:pt x="1" y="110"/>
                  </a:cubicBezTo>
                  <a:cubicBezTo>
                    <a:pt x="1" y="202"/>
                    <a:pt x="335" y="224"/>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0" name="Google Shape;66820;p27"/>
            <p:cNvSpPr/>
            <p:nvPr/>
          </p:nvSpPr>
          <p:spPr>
            <a:xfrm>
              <a:off x="7801701" y="3567228"/>
              <a:ext cx="6996" cy="6293"/>
            </a:xfrm>
            <a:custGeom>
              <a:avLst/>
              <a:gdLst/>
              <a:ahLst/>
              <a:cxnLst/>
              <a:rect l="l" t="t" r="r" b="b"/>
              <a:pathLst>
                <a:path w="196" h="209" extrusionOk="0">
                  <a:moveTo>
                    <a:pt x="195" y="105"/>
                  </a:moveTo>
                  <a:cubicBezTo>
                    <a:pt x="195" y="55"/>
                    <a:pt x="37" y="1"/>
                    <a:pt x="1" y="105"/>
                  </a:cubicBezTo>
                  <a:cubicBezTo>
                    <a:pt x="1" y="156"/>
                    <a:pt x="157" y="209"/>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1" name="Google Shape;66821;p27"/>
            <p:cNvSpPr/>
            <p:nvPr/>
          </p:nvSpPr>
          <p:spPr>
            <a:xfrm>
              <a:off x="4642438" y="35676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2" name="Google Shape;66822;p27"/>
            <p:cNvSpPr/>
            <p:nvPr/>
          </p:nvSpPr>
          <p:spPr>
            <a:xfrm>
              <a:off x="1438203" y="3569607"/>
              <a:ext cx="14063" cy="4306"/>
            </a:xfrm>
            <a:custGeom>
              <a:avLst/>
              <a:gdLst/>
              <a:ahLst/>
              <a:cxnLst/>
              <a:rect l="l" t="t" r="r" b="b"/>
              <a:pathLst>
                <a:path w="394" h="143" extrusionOk="0">
                  <a:moveTo>
                    <a:pt x="295" y="26"/>
                  </a:moveTo>
                  <a:cubicBezTo>
                    <a:pt x="242" y="0"/>
                    <a:pt x="0" y="71"/>
                    <a:pt x="101" y="118"/>
                  </a:cubicBezTo>
                  <a:cubicBezTo>
                    <a:pt x="157" y="143"/>
                    <a:pt x="393"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3" name="Google Shape;66823;p27"/>
            <p:cNvSpPr/>
            <p:nvPr/>
          </p:nvSpPr>
          <p:spPr>
            <a:xfrm>
              <a:off x="1407258" y="3567469"/>
              <a:ext cx="23985" cy="6052"/>
            </a:xfrm>
            <a:custGeom>
              <a:avLst/>
              <a:gdLst/>
              <a:ahLst/>
              <a:cxnLst/>
              <a:rect l="l" t="t" r="r" b="b"/>
              <a:pathLst>
                <a:path w="672" h="201" extrusionOk="0">
                  <a:moveTo>
                    <a:pt x="580" y="6"/>
                  </a:moveTo>
                  <a:cubicBezTo>
                    <a:pt x="248" y="1"/>
                    <a:pt x="87" y="75"/>
                    <a:pt x="0" y="189"/>
                  </a:cubicBezTo>
                  <a:cubicBezTo>
                    <a:pt x="307" y="178"/>
                    <a:pt x="671" y="201"/>
                    <a:pt x="580"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4" name="Google Shape;66824;p27"/>
            <p:cNvSpPr/>
            <p:nvPr/>
          </p:nvSpPr>
          <p:spPr>
            <a:xfrm>
              <a:off x="226857" y="3569607"/>
              <a:ext cx="13991" cy="4306"/>
            </a:xfrm>
            <a:custGeom>
              <a:avLst/>
              <a:gdLst/>
              <a:ahLst/>
              <a:cxnLst/>
              <a:rect l="l" t="t" r="r" b="b"/>
              <a:pathLst>
                <a:path w="392" h="143" extrusionOk="0">
                  <a:moveTo>
                    <a:pt x="293" y="26"/>
                  </a:moveTo>
                  <a:cubicBezTo>
                    <a:pt x="238" y="0"/>
                    <a:pt x="0" y="71"/>
                    <a:pt x="100" y="118"/>
                  </a:cubicBezTo>
                  <a:cubicBezTo>
                    <a:pt x="150" y="143"/>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5" name="Google Shape;66825;p27"/>
            <p:cNvSpPr/>
            <p:nvPr/>
          </p:nvSpPr>
          <p:spPr>
            <a:xfrm>
              <a:off x="8648419" y="3561387"/>
              <a:ext cx="27555" cy="10207"/>
            </a:xfrm>
            <a:custGeom>
              <a:avLst/>
              <a:gdLst/>
              <a:ahLst/>
              <a:cxnLst/>
              <a:rect l="l" t="t" r="r" b="b"/>
              <a:pathLst>
                <a:path w="772" h="339" extrusionOk="0">
                  <a:moveTo>
                    <a:pt x="771" y="299"/>
                  </a:moveTo>
                  <a:lnTo>
                    <a:pt x="771" y="27"/>
                  </a:lnTo>
                  <a:cubicBezTo>
                    <a:pt x="330" y="0"/>
                    <a:pt x="47" y="47"/>
                    <a:pt x="1" y="208"/>
                  </a:cubicBezTo>
                  <a:cubicBezTo>
                    <a:pt x="258" y="237"/>
                    <a:pt x="366" y="339"/>
                    <a:pt x="771"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6" name="Google Shape;66826;p27"/>
            <p:cNvSpPr/>
            <p:nvPr/>
          </p:nvSpPr>
          <p:spPr>
            <a:xfrm>
              <a:off x="8022027" y="3564518"/>
              <a:ext cx="6889" cy="6293"/>
            </a:xfrm>
            <a:custGeom>
              <a:avLst/>
              <a:gdLst/>
              <a:ahLst/>
              <a:cxnLst/>
              <a:rect l="l" t="t" r="r" b="b"/>
              <a:pathLst>
                <a:path w="193" h="209" extrusionOk="0">
                  <a:moveTo>
                    <a:pt x="193" y="104"/>
                  </a:moveTo>
                  <a:cubicBezTo>
                    <a:pt x="193" y="53"/>
                    <a:pt x="39" y="1"/>
                    <a:pt x="1" y="104"/>
                  </a:cubicBezTo>
                  <a:cubicBezTo>
                    <a:pt x="1" y="155"/>
                    <a:pt x="156"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7" name="Google Shape;66827;p27"/>
            <p:cNvSpPr/>
            <p:nvPr/>
          </p:nvSpPr>
          <p:spPr>
            <a:xfrm>
              <a:off x="7719075" y="3556660"/>
              <a:ext cx="29946" cy="13760"/>
            </a:xfrm>
            <a:custGeom>
              <a:avLst/>
              <a:gdLst/>
              <a:ahLst/>
              <a:cxnLst/>
              <a:rect l="l" t="t" r="r" b="b"/>
              <a:pathLst>
                <a:path w="839" h="457" extrusionOk="0">
                  <a:moveTo>
                    <a:pt x="196" y="456"/>
                  </a:moveTo>
                  <a:lnTo>
                    <a:pt x="581" y="456"/>
                  </a:lnTo>
                  <a:cubicBezTo>
                    <a:pt x="683" y="223"/>
                    <a:pt x="838" y="138"/>
                    <a:pt x="388" y="1"/>
                  </a:cubicBezTo>
                  <a:cubicBezTo>
                    <a:pt x="529" y="249"/>
                    <a:pt x="5" y="184"/>
                    <a:pt x="0" y="365"/>
                  </a:cubicBezTo>
                  <a:cubicBezTo>
                    <a:pt x="120" y="370"/>
                    <a:pt x="231" y="379"/>
                    <a:pt x="196"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8" name="Google Shape;66828;p27"/>
            <p:cNvSpPr/>
            <p:nvPr/>
          </p:nvSpPr>
          <p:spPr>
            <a:xfrm>
              <a:off x="7650297" y="3561809"/>
              <a:ext cx="7031" cy="6263"/>
            </a:xfrm>
            <a:custGeom>
              <a:avLst/>
              <a:gdLst/>
              <a:ahLst/>
              <a:cxnLst/>
              <a:rect l="l" t="t" r="r" b="b"/>
              <a:pathLst>
                <a:path w="197" h="208" extrusionOk="0">
                  <a:moveTo>
                    <a:pt x="195" y="104"/>
                  </a:moveTo>
                  <a:cubicBezTo>
                    <a:pt x="196" y="53"/>
                    <a:pt x="40" y="1"/>
                    <a:pt x="0" y="104"/>
                  </a:cubicBezTo>
                  <a:cubicBezTo>
                    <a:pt x="0" y="155"/>
                    <a:pt x="157"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9" name="Google Shape;66829;p27"/>
            <p:cNvSpPr/>
            <p:nvPr/>
          </p:nvSpPr>
          <p:spPr>
            <a:xfrm>
              <a:off x="4329313" y="3554854"/>
              <a:ext cx="58857" cy="12827"/>
            </a:xfrm>
            <a:custGeom>
              <a:avLst/>
              <a:gdLst/>
              <a:ahLst/>
              <a:cxnLst/>
              <a:rect l="l" t="t" r="r" b="b"/>
              <a:pathLst>
                <a:path w="1649" h="426" extrusionOk="0">
                  <a:moveTo>
                    <a:pt x="674" y="425"/>
                  </a:moveTo>
                  <a:cubicBezTo>
                    <a:pt x="1648" y="60"/>
                    <a:pt x="1" y="1"/>
                    <a:pt x="674" y="4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0" name="Google Shape;66830;p27"/>
            <p:cNvSpPr/>
            <p:nvPr/>
          </p:nvSpPr>
          <p:spPr>
            <a:xfrm>
              <a:off x="4669956" y="3562170"/>
              <a:ext cx="13777" cy="2740"/>
            </a:xfrm>
            <a:custGeom>
              <a:avLst/>
              <a:gdLst/>
              <a:ahLst/>
              <a:cxnLst/>
              <a:rect l="l" t="t" r="r" b="b"/>
              <a:pathLst>
                <a:path w="386" h="91" extrusionOk="0">
                  <a:moveTo>
                    <a:pt x="385" y="1"/>
                  </a:moveTo>
                  <a:cubicBezTo>
                    <a:pt x="235" y="20"/>
                    <a:pt x="5" y="2"/>
                    <a:pt x="0" y="91"/>
                  </a:cubicBezTo>
                  <a:cubicBezTo>
                    <a:pt x="149" y="71"/>
                    <a:pt x="379" y="89"/>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1" name="Google Shape;66831;p27"/>
            <p:cNvSpPr/>
            <p:nvPr/>
          </p:nvSpPr>
          <p:spPr>
            <a:xfrm>
              <a:off x="4133115" y="3559430"/>
              <a:ext cx="13813" cy="5480"/>
            </a:xfrm>
            <a:custGeom>
              <a:avLst/>
              <a:gdLst/>
              <a:ahLst/>
              <a:cxnLst/>
              <a:rect l="l" t="t" r="r" b="b"/>
              <a:pathLst>
                <a:path w="387"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2" name="Google Shape;66832;p27"/>
            <p:cNvSpPr/>
            <p:nvPr/>
          </p:nvSpPr>
          <p:spPr>
            <a:xfrm>
              <a:off x="3114292" y="3559069"/>
              <a:ext cx="7031" cy="6203"/>
            </a:xfrm>
            <a:custGeom>
              <a:avLst/>
              <a:gdLst/>
              <a:ahLst/>
              <a:cxnLst/>
              <a:rect l="l" t="t" r="r" b="b"/>
              <a:pathLst>
                <a:path w="197" h="206" extrusionOk="0">
                  <a:moveTo>
                    <a:pt x="197" y="104"/>
                  </a:moveTo>
                  <a:cubicBezTo>
                    <a:pt x="197" y="53"/>
                    <a:pt x="40" y="0"/>
                    <a:pt x="2" y="104"/>
                  </a:cubicBezTo>
                  <a:cubicBezTo>
                    <a:pt x="1" y="155"/>
                    <a:pt x="159" y="205"/>
                    <a:pt x="197"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3" name="Google Shape;66833;p27"/>
            <p:cNvSpPr/>
            <p:nvPr/>
          </p:nvSpPr>
          <p:spPr>
            <a:xfrm>
              <a:off x="1407294" y="3556329"/>
              <a:ext cx="6996" cy="6263"/>
            </a:xfrm>
            <a:custGeom>
              <a:avLst/>
              <a:gdLst/>
              <a:ahLst/>
              <a:cxnLst/>
              <a:rect l="l" t="t" r="r" b="b"/>
              <a:pathLst>
                <a:path w="196" h="208" extrusionOk="0">
                  <a:moveTo>
                    <a:pt x="194" y="103"/>
                  </a:moveTo>
                  <a:cubicBezTo>
                    <a:pt x="195" y="52"/>
                    <a:pt x="39" y="0"/>
                    <a:pt x="1" y="103"/>
                  </a:cubicBezTo>
                  <a:cubicBezTo>
                    <a:pt x="1" y="154"/>
                    <a:pt x="157" y="208"/>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4" name="Google Shape;66834;p27"/>
            <p:cNvSpPr/>
            <p:nvPr/>
          </p:nvSpPr>
          <p:spPr>
            <a:xfrm>
              <a:off x="8841083" y="3547959"/>
              <a:ext cx="27804" cy="18367"/>
            </a:xfrm>
            <a:custGeom>
              <a:avLst/>
              <a:gdLst/>
              <a:ahLst/>
              <a:cxnLst/>
              <a:rect l="l" t="t" r="r" b="b"/>
              <a:pathLst>
                <a:path w="779" h="610" extrusionOk="0">
                  <a:moveTo>
                    <a:pt x="1" y="291"/>
                  </a:moveTo>
                  <a:cubicBezTo>
                    <a:pt x="779" y="610"/>
                    <a:pt x="456" y="0"/>
                    <a:pt x="1" y="2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5" name="Google Shape;66835;p27"/>
            <p:cNvSpPr/>
            <p:nvPr/>
          </p:nvSpPr>
          <p:spPr>
            <a:xfrm>
              <a:off x="6562802" y="3553649"/>
              <a:ext cx="6924" cy="6203"/>
            </a:xfrm>
            <a:custGeom>
              <a:avLst/>
              <a:gdLst/>
              <a:ahLst/>
              <a:cxnLst/>
              <a:rect l="l" t="t" r="r" b="b"/>
              <a:pathLst>
                <a:path w="194" h="206" extrusionOk="0">
                  <a:moveTo>
                    <a:pt x="192" y="102"/>
                  </a:moveTo>
                  <a:cubicBezTo>
                    <a:pt x="193" y="54"/>
                    <a:pt x="39" y="0"/>
                    <a:pt x="2" y="102"/>
                  </a:cubicBezTo>
                  <a:cubicBezTo>
                    <a:pt x="0" y="152"/>
                    <a:pt x="157" y="205"/>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6" name="Google Shape;66836;p27"/>
            <p:cNvSpPr/>
            <p:nvPr/>
          </p:nvSpPr>
          <p:spPr>
            <a:xfrm>
              <a:off x="8810067" y="3553258"/>
              <a:ext cx="13991" cy="4215"/>
            </a:xfrm>
            <a:custGeom>
              <a:avLst/>
              <a:gdLst/>
              <a:ahLst/>
              <a:cxnLst/>
              <a:rect l="l" t="t" r="r" b="b"/>
              <a:pathLst>
                <a:path w="392" h="140" extrusionOk="0">
                  <a:moveTo>
                    <a:pt x="99" y="115"/>
                  </a:moveTo>
                  <a:cubicBezTo>
                    <a:pt x="153" y="140"/>
                    <a:pt x="392" y="72"/>
                    <a:pt x="291" y="24"/>
                  </a:cubicBezTo>
                  <a:cubicBezTo>
                    <a:pt x="238" y="0"/>
                    <a:pt x="0" y="68"/>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7" name="Google Shape;66837;p27"/>
            <p:cNvSpPr/>
            <p:nvPr/>
          </p:nvSpPr>
          <p:spPr>
            <a:xfrm>
              <a:off x="2243482" y="3553258"/>
              <a:ext cx="14134" cy="4215"/>
            </a:xfrm>
            <a:custGeom>
              <a:avLst/>
              <a:gdLst/>
              <a:ahLst/>
              <a:cxnLst/>
              <a:rect l="l" t="t" r="r" b="b"/>
              <a:pathLst>
                <a:path w="396" h="140" extrusionOk="0">
                  <a:moveTo>
                    <a:pt x="295" y="24"/>
                  </a:moveTo>
                  <a:cubicBezTo>
                    <a:pt x="240" y="0"/>
                    <a:pt x="1" y="68"/>
                    <a:pt x="104" y="115"/>
                  </a:cubicBezTo>
                  <a:cubicBezTo>
                    <a:pt x="156" y="140"/>
                    <a:pt x="395"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8" name="Google Shape;66838;p27"/>
            <p:cNvSpPr/>
            <p:nvPr/>
          </p:nvSpPr>
          <p:spPr>
            <a:xfrm>
              <a:off x="1166516" y="3553950"/>
              <a:ext cx="13777" cy="2800"/>
            </a:xfrm>
            <a:custGeom>
              <a:avLst/>
              <a:gdLst/>
              <a:ahLst/>
              <a:cxnLst/>
              <a:rect l="l" t="t" r="r" b="b"/>
              <a:pathLst>
                <a:path w="386" h="93" extrusionOk="0">
                  <a:moveTo>
                    <a:pt x="386" y="1"/>
                  </a:moveTo>
                  <a:cubicBezTo>
                    <a:pt x="236" y="22"/>
                    <a:pt x="5" y="5"/>
                    <a:pt x="1" y="92"/>
                  </a:cubicBezTo>
                  <a:cubicBezTo>
                    <a:pt x="151" y="71"/>
                    <a:pt x="379"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9" name="Google Shape;66839;p27"/>
            <p:cNvSpPr/>
            <p:nvPr/>
          </p:nvSpPr>
          <p:spPr>
            <a:xfrm>
              <a:off x="853106" y="3553258"/>
              <a:ext cx="14027" cy="4215"/>
            </a:xfrm>
            <a:custGeom>
              <a:avLst/>
              <a:gdLst/>
              <a:ahLst/>
              <a:cxnLst/>
              <a:rect l="l" t="t" r="r" b="b"/>
              <a:pathLst>
                <a:path w="393" h="140" extrusionOk="0">
                  <a:moveTo>
                    <a:pt x="102" y="115"/>
                  </a:moveTo>
                  <a:cubicBezTo>
                    <a:pt x="155" y="140"/>
                    <a:pt x="392" y="72"/>
                    <a:pt x="292" y="24"/>
                  </a:cubicBezTo>
                  <a:cubicBezTo>
                    <a:pt x="242" y="0"/>
                    <a:pt x="1" y="68"/>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0" name="Google Shape;66840;p27"/>
            <p:cNvSpPr/>
            <p:nvPr/>
          </p:nvSpPr>
          <p:spPr>
            <a:xfrm>
              <a:off x="8944269" y="3545640"/>
              <a:ext cx="23914" cy="5992"/>
            </a:xfrm>
            <a:custGeom>
              <a:avLst/>
              <a:gdLst/>
              <a:ahLst/>
              <a:cxnLst/>
              <a:rect l="l" t="t" r="r" b="b"/>
              <a:pathLst>
                <a:path w="670" h="199" extrusionOk="0">
                  <a:moveTo>
                    <a:pt x="582" y="4"/>
                  </a:moveTo>
                  <a:cubicBezTo>
                    <a:pt x="249" y="0"/>
                    <a:pt x="87" y="74"/>
                    <a:pt x="1" y="185"/>
                  </a:cubicBezTo>
                  <a:cubicBezTo>
                    <a:pt x="304" y="178"/>
                    <a:pt x="669" y="198"/>
                    <a:pt x="582" y="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1" name="Google Shape;66841;p27"/>
            <p:cNvSpPr/>
            <p:nvPr/>
          </p:nvSpPr>
          <p:spPr>
            <a:xfrm>
              <a:off x="8824166" y="3545430"/>
              <a:ext cx="23914" cy="5811"/>
            </a:xfrm>
            <a:custGeom>
              <a:avLst/>
              <a:gdLst/>
              <a:ahLst/>
              <a:cxnLst/>
              <a:rect l="l" t="t" r="r" b="b"/>
              <a:pathLst>
                <a:path w="670" h="193" extrusionOk="0">
                  <a:moveTo>
                    <a:pt x="475" y="192"/>
                  </a:moveTo>
                  <a:cubicBezTo>
                    <a:pt x="475" y="104"/>
                    <a:pt x="633" y="85"/>
                    <a:pt x="669" y="11"/>
                  </a:cubicBezTo>
                  <a:cubicBezTo>
                    <a:pt x="365" y="21"/>
                    <a:pt x="1" y="1"/>
                    <a:pt x="91"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2" name="Google Shape;66842;p27"/>
            <p:cNvSpPr/>
            <p:nvPr/>
          </p:nvSpPr>
          <p:spPr>
            <a:xfrm>
              <a:off x="2949146" y="3540311"/>
              <a:ext cx="13813" cy="10930"/>
            </a:xfrm>
            <a:custGeom>
              <a:avLst/>
              <a:gdLst/>
              <a:ahLst/>
              <a:cxnLst/>
              <a:rect l="l" t="t" r="r" b="b"/>
              <a:pathLst>
                <a:path w="387" h="363" extrusionOk="0">
                  <a:moveTo>
                    <a:pt x="387" y="1"/>
                  </a:moveTo>
                  <a:lnTo>
                    <a:pt x="0" y="1"/>
                  </a:lnTo>
                  <a:lnTo>
                    <a:pt x="0" y="362"/>
                  </a:lnTo>
                  <a:lnTo>
                    <a:pt x="387" y="36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3" name="Google Shape;66843;p27"/>
            <p:cNvSpPr/>
            <p:nvPr/>
          </p:nvSpPr>
          <p:spPr>
            <a:xfrm>
              <a:off x="6793264" y="3545038"/>
              <a:ext cx="14027" cy="4246"/>
            </a:xfrm>
            <a:custGeom>
              <a:avLst/>
              <a:gdLst/>
              <a:ahLst/>
              <a:cxnLst/>
              <a:rect l="l" t="t" r="r" b="b"/>
              <a:pathLst>
                <a:path w="393" h="141" extrusionOk="0">
                  <a:moveTo>
                    <a:pt x="293" y="24"/>
                  </a:moveTo>
                  <a:cubicBezTo>
                    <a:pt x="240" y="0"/>
                    <a:pt x="1" y="68"/>
                    <a:pt x="97" y="117"/>
                  </a:cubicBezTo>
                  <a:cubicBezTo>
                    <a:pt x="155" y="140"/>
                    <a:pt x="392"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4" name="Google Shape;66844;p27"/>
            <p:cNvSpPr/>
            <p:nvPr/>
          </p:nvSpPr>
          <p:spPr>
            <a:xfrm>
              <a:off x="8276688" y="3543081"/>
              <a:ext cx="13777" cy="2680"/>
            </a:xfrm>
            <a:custGeom>
              <a:avLst/>
              <a:gdLst/>
              <a:ahLst/>
              <a:cxnLst/>
              <a:rect l="l" t="t" r="r" b="b"/>
              <a:pathLst>
                <a:path w="386" h="89" extrusionOk="0">
                  <a:moveTo>
                    <a:pt x="386" y="0"/>
                  </a:moveTo>
                  <a:cubicBezTo>
                    <a:pt x="237" y="21"/>
                    <a:pt x="7" y="2"/>
                    <a:pt x="1" y="89"/>
                  </a:cubicBezTo>
                  <a:cubicBezTo>
                    <a:pt x="150" y="68"/>
                    <a:pt x="383"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5" name="Google Shape;66845;p27"/>
            <p:cNvSpPr/>
            <p:nvPr/>
          </p:nvSpPr>
          <p:spPr>
            <a:xfrm>
              <a:off x="6576615" y="3542569"/>
              <a:ext cx="20595" cy="3704"/>
            </a:xfrm>
            <a:custGeom>
              <a:avLst/>
              <a:gdLst/>
              <a:ahLst/>
              <a:cxnLst/>
              <a:rect l="l" t="t" r="r" b="b"/>
              <a:pathLst>
                <a:path w="577" h="123" extrusionOk="0">
                  <a:moveTo>
                    <a:pt x="577" y="17"/>
                  </a:moveTo>
                  <a:cubicBezTo>
                    <a:pt x="351" y="30"/>
                    <a:pt x="28" y="0"/>
                    <a:pt x="1" y="106"/>
                  </a:cubicBezTo>
                  <a:cubicBezTo>
                    <a:pt x="227" y="92"/>
                    <a:pt x="547" y="123"/>
                    <a:pt x="577"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6" name="Google Shape;66846;p27"/>
            <p:cNvSpPr/>
            <p:nvPr/>
          </p:nvSpPr>
          <p:spPr>
            <a:xfrm>
              <a:off x="8896156" y="3537210"/>
              <a:ext cx="6924" cy="6233"/>
            </a:xfrm>
            <a:custGeom>
              <a:avLst/>
              <a:gdLst/>
              <a:ahLst/>
              <a:cxnLst/>
              <a:rect l="l" t="t" r="r" b="b"/>
              <a:pathLst>
                <a:path w="194" h="207" extrusionOk="0">
                  <a:moveTo>
                    <a:pt x="194" y="104"/>
                  </a:moveTo>
                  <a:cubicBezTo>
                    <a:pt x="194" y="53"/>
                    <a:pt x="38" y="1"/>
                    <a:pt x="0" y="104"/>
                  </a:cubicBezTo>
                  <a:cubicBezTo>
                    <a:pt x="0" y="153"/>
                    <a:pt x="156"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7" name="Google Shape;66847;p27"/>
            <p:cNvSpPr/>
            <p:nvPr/>
          </p:nvSpPr>
          <p:spPr>
            <a:xfrm>
              <a:off x="8743823" y="3537571"/>
              <a:ext cx="21558" cy="6474"/>
            </a:xfrm>
            <a:custGeom>
              <a:avLst/>
              <a:gdLst/>
              <a:ahLst/>
              <a:cxnLst/>
              <a:rect l="l" t="t" r="r" b="b"/>
              <a:pathLst>
                <a:path w="604" h="215" extrusionOk="0">
                  <a:moveTo>
                    <a:pt x="603" y="183"/>
                  </a:moveTo>
                  <a:lnTo>
                    <a:pt x="603" y="0"/>
                  </a:lnTo>
                  <a:lnTo>
                    <a:pt x="26" y="0"/>
                  </a:lnTo>
                  <a:cubicBezTo>
                    <a:pt x="0" y="164"/>
                    <a:pt x="219" y="215"/>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8" name="Google Shape;66848;p27"/>
            <p:cNvSpPr/>
            <p:nvPr/>
          </p:nvSpPr>
          <p:spPr>
            <a:xfrm>
              <a:off x="1453300" y="3524444"/>
              <a:ext cx="37049" cy="15898"/>
            </a:xfrm>
            <a:custGeom>
              <a:avLst/>
              <a:gdLst/>
              <a:ahLst/>
              <a:cxnLst/>
              <a:rect l="l" t="t" r="r" b="b"/>
              <a:pathLst>
                <a:path w="1038" h="528" extrusionOk="0">
                  <a:moveTo>
                    <a:pt x="835" y="528"/>
                  </a:moveTo>
                  <a:cubicBezTo>
                    <a:pt x="1038" y="0"/>
                    <a:pt x="0" y="490"/>
                    <a:pt x="835" y="5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9" name="Google Shape;66849;p27"/>
            <p:cNvSpPr/>
            <p:nvPr/>
          </p:nvSpPr>
          <p:spPr>
            <a:xfrm>
              <a:off x="8214763" y="3526612"/>
              <a:ext cx="30017" cy="10990"/>
            </a:xfrm>
            <a:custGeom>
              <a:avLst/>
              <a:gdLst/>
              <a:ahLst/>
              <a:cxnLst/>
              <a:rect l="l" t="t" r="r" b="b"/>
              <a:pathLst>
                <a:path w="841" h="365" extrusionOk="0">
                  <a:moveTo>
                    <a:pt x="578" y="0"/>
                  </a:moveTo>
                  <a:cubicBezTo>
                    <a:pt x="748" y="293"/>
                    <a:pt x="79" y="188"/>
                    <a:pt x="1" y="364"/>
                  </a:cubicBezTo>
                  <a:lnTo>
                    <a:pt x="771" y="364"/>
                  </a:lnTo>
                  <a:cubicBezTo>
                    <a:pt x="738" y="229"/>
                    <a:pt x="840" y="30"/>
                    <a:pt x="5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0" name="Google Shape;66850;p27"/>
            <p:cNvSpPr/>
            <p:nvPr/>
          </p:nvSpPr>
          <p:spPr>
            <a:xfrm>
              <a:off x="6590249" y="3534831"/>
              <a:ext cx="13849" cy="2740"/>
            </a:xfrm>
            <a:custGeom>
              <a:avLst/>
              <a:gdLst/>
              <a:ahLst/>
              <a:cxnLst/>
              <a:rect l="l" t="t" r="r" b="b"/>
              <a:pathLst>
                <a:path w="388" h="91" extrusionOk="0">
                  <a:moveTo>
                    <a:pt x="388" y="0"/>
                  </a:moveTo>
                  <a:cubicBezTo>
                    <a:pt x="239" y="20"/>
                    <a:pt x="8" y="3"/>
                    <a:pt x="0" y="90"/>
                  </a:cubicBezTo>
                  <a:cubicBezTo>
                    <a:pt x="153" y="72"/>
                    <a:pt x="384" y="90"/>
                    <a:pt x="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1" name="Google Shape;66851;p27"/>
            <p:cNvSpPr/>
            <p:nvPr/>
          </p:nvSpPr>
          <p:spPr>
            <a:xfrm>
              <a:off x="5127490" y="3534079"/>
              <a:ext cx="14099" cy="4306"/>
            </a:xfrm>
            <a:custGeom>
              <a:avLst/>
              <a:gdLst/>
              <a:ahLst/>
              <a:cxnLst/>
              <a:rect l="l" t="t" r="r" b="b"/>
              <a:pathLst>
                <a:path w="395" h="143" extrusionOk="0">
                  <a:moveTo>
                    <a:pt x="294" y="25"/>
                  </a:moveTo>
                  <a:cubicBezTo>
                    <a:pt x="241" y="0"/>
                    <a:pt x="1" y="69"/>
                    <a:pt x="103" y="115"/>
                  </a:cubicBezTo>
                  <a:cubicBezTo>
                    <a:pt x="156" y="143"/>
                    <a:pt x="395"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2" name="Google Shape;66852;p27"/>
            <p:cNvSpPr/>
            <p:nvPr/>
          </p:nvSpPr>
          <p:spPr>
            <a:xfrm>
              <a:off x="2191979" y="3529352"/>
              <a:ext cx="22665" cy="8250"/>
            </a:xfrm>
            <a:custGeom>
              <a:avLst/>
              <a:gdLst/>
              <a:ahLst/>
              <a:cxnLst/>
              <a:rect l="l" t="t" r="r" b="b"/>
              <a:pathLst>
                <a:path w="635" h="274" extrusionOk="0">
                  <a:moveTo>
                    <a:pt x="1" y="273"/>
                  </a:moveTo>
                  <a:lnTo>
                    <a:pt x="385" y="273"/>
                  </a:lnTo>
                  <a:cubicBezTo>
                    <a:pt x="400" y="157"/>
                    <a:pt x="635" y="148"/>
                    <a:pt x="578" y="1"/>
                  </a:cubicBezTo>
                  <a:lnTo>
                    <a:pt x="0" y="1"/>
                  </a:lnTo>
                  <a:cubicBezTo>
                    <a:pt x="1" y="92"/>
                    <a:pt x="1" y="182"/>
                    <a:pt x="1"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3" name="Google Shape;66853;p27"/>
            <p:cNvSpPr/>
            <p:nvPr/>
          </p:nvSpPr>
          <p:spPr>
            <a:xfrm>
              <a:off x="8803072" y="3531309"/>
              <a:ext cx="14099" cy="4276"/>
            </a:xfrm>
            <a:custGeom>
              <a:avLst/>
              <a:gdLst/>
              <a:ahLst/>
              <a:cxnLst/>
              <a:rect l="l" t="t" r="r" b="b"/>
              <a:pathLst>
                <a:path w="395" h="142" extrusionOk="0">
                  <a:moveTo>
                    <a:pt x="102" y="117"/>
                  </a:moveTo>
                  <a:cubicBezTo>
                    <a:pt x="157" y="142"/>
                    <a:pt x="395" y="73"/>
                    <a:pt x="295" y="26"/>
                  </a:cubicBezTo>
                  <a:cubicBezTo>
                    <a:pt x="242" y="1"/>
                    <a:pt x="0"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4" name="Google Shape;66854;p27"/>
            <p:cNvSpPr/>
            <p:nvPr/>
          </p:nvSpPr>
          <p:spPr>
            <a:xfrm>
              <a:off x="6934854" y="3522397"/>
              <a:ext cx="20309" cy="13519"/>
            </a:xfrm>
            <a:custGeom>
              <a:avLst/>
              <a:gdLst/>
              <a:ahLst/>
              <a:cxnLst/>
              <a:rect l="l" t="t" r="r" b="b"/>
              <a:pathLst>
                <a:path w="569" h="449" extrusionOk="0">
                  <a:moveTo>
                    <a:pt x="375" y="413"/>
                  </a:moveTo>
                  <a:cubicBezTo>
                    <a:pt x="387" y="357"/>
                    <a:pt x="405" y="305"/>
                    <a:pt x="569" y="322"/>
                  </a:cubicBezTo>
                  <a:lnTo>
                    <a:pt x="569" y="139"/>
                  </a:lnTo>
                  <a:cubicBezTo>
                    <a:pt x="95" y="1"/>
                    <a:pt x="1" y="448"/>
                    <a:pt x="375"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5" name="Google Shape;66855;p27"/>
            <p:cNvSpPr/>
            <p:nvPr/>
          </p:nvSpPr>
          <p:spPr>
            <a:xfrm>
              <a:off x="6136034" y="3529201"/>
              <a:ext cx="23950" cy="6052"/>
            </a:xfrm>
            <a:custGeom>
              <a:avLst/>
              <a:gdLst/>
              <a:ahLst/>
              <a:cxnLst/>
              <a:rect l="l" t="t" r="r" b="b"/>
              <a:pathLst>
                <a:path w="671" h="201" extrusionOk="0">
                  <a:moveTo>
                    <a:pt x="579" y="6"/>
                  </a:moveTo>
                  <a:cubicBezTo>
                    <a:pt x="248" y="0"/>
                    <a:pt x="83" y="76"/>
                    <a:pt x="0" y="187"/>
                  </a:cubicBezTo>
                  <a:cubicBezTo>
                    <a:pt x="303" y="179"/>
                    <a:pt x="670" y="200"/>
                    <a:pt x="579"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6" name="Google Shape;66856;p27"/>
            <p:cNvSpPr/>
            <p:nvPr/>
          </p:nvSpPr>
          <p:spPr>
            <a:xfrm>
              <a:off x="7863662" y="3521132"/>
              <a:ext cx="33587" cy="17343"/>
            </a:xfrm>
            <a:custGeom>
              <a:avLst/>
              <a:gdLst/>
              <a:ahLst/>
              <a:cxnLst/>
              <a:rect l="l" t="t" r="r" b="b"/>
              <a:pathLst>
                <a:path w="941" h="576" extrusionOk="0">
                  <a:moveTo>
                    <a:pt x="1" y="92"/>
                  </a:moveTo>
                  <a:lnTo>
                    <a:pt x="1" y="274"/>
                  </a:lnTo>
                  <a:cubicBezTo>
                    <a:pt x="357" y="575"/>
                    <a:pt x="941" y="1"/>
                    <a:pt x="1"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7" name="Google Shape;66857;p27"/>
            <p:cNvSpPr/>
            <p:nvPr/>
          </p:nvSpPr>
          <p:spPr>
            <a:xfrm>
              <a:off x="6552344" y="3528599"/>
              <a:ext cx="14063" cy="4276"/>
            </a:xfrm>
            <a:custGeom>
              <a:avLst/>
              <a:gdLst/>
              <a:ahLst/>
              <a:cxnLst/>
              <a:rect l="l" t="t" r="r" b="b"/>
              <a:pathLst>
                <a:path w="394" h="142" extrusionOk="0">
                  <a:moveTo>
                    <a:pt x="293" y="26"/>
                  </a:moveTo>
                  <a:cubicBezTo>
                    <a:pt x="238" y="1"/>
                    <a:pt x="1" y="70"/>
                    <a:pt x="100" y="117"/>
                  </a:cubicBezTo>
                  <a:cubicBezTo>
                    <a:pt x="154" y="142"/>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8" name="Google Shape;66858;p27"/>
            <p:cNvSpPr/>
            <p:nvPr/>
          </p:nvSpPr>
          <p:spPr>
            <a:xfrm>
              <a:off x="4370609" y="3510142"/>
              <a:ext cx="37763" cy="26858"/>
            </a:xfrm>
            <a:custGeom>
              <a:avLst/>
              <a:gdLst/>
              <a:ahLst/>
              <a:cxnLst/>
              <a:rect l="l" t="t" r="r" b="b"/>
              <a:pathLst>
                <a:path w="1058" h="892" extrusionOk="0">
                  <a:moveTo>
                    <a:pt x="1058" y="547"/>
                  </a:moveTo>
                  <a:lnTo>
                    <a:pt x="1058" y="366"/>
                  </a:lnTo>
                  <a:cubicBezTo>
                    <a:pt x="280" y="0"/>
                    <a:pt x="0" y="892"/>
                    <a:pt x="1058" y="5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9" name="Google Shape;66859;p27"/>
            <p:cNvSpPr/>
            <p:nvPr/>
          </p:nvSpPr>
          <p:spPr>
            <a:xfrm>
              <a:off x="9080076" y="3518482"/>
              <a:ext cx="22700" cy="8190"/>
            </a:xfrm>
            <a:custGeom>
              <a:avLst/>
              <a:gdLst/>
              <a:ahLst/>
              <a:cxnLst/>
              <a:rect l="l" t="t" r="r" b="b"/>
              <a:pathLst>
                <a:path w="636" h="272" extrusionOk="0">
                  <a:moveTo>
                    <a:pt x="634" y="0"/>
                  </a:moveTo>
                  <a:lnTo>
                    <a:pt x="249" y="0"/>
                  </a:lnTo>
                  <a:cubicBezTo>
                    <a:pt x="236" y="115"/>
                    <a:pt x="1" y="125"/>
                    <a:pt x="54" y="272"/>
                  </a:cubicBezTo>
                  <a:lnTo>
                    <a:pt x="635" y="272"/>
                  </a:lnTo>
                  <a:cubicBezTo>
                    <a:pt x="634" y="180"/>
                    <a:pt x="634" y="89"/>
                    <a:pt x="6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0" name="Google Shape;66860;p27"/>
            <p:cNvSpPr/>
            <p:nvPr/>
          </p:nvSpPr>
          <p:spPr>
            <a:xfrm>
              <a:off x="72026" y="3520831"/>
              <a:ext cx="6924" cy="6203"/>
            </a:xfrm>
            <a:custGeom>
              <a:avLst/>
              <a:gdLst/>
              <a:ahLst/>
              <a:cxnLst/>
              <a:rect l="l" t="t" r="r" b="b"/>
              <a:pathLst>
                <a:path w="194" h="206" extrusionOk="0">
                  <a:moveTo>
                    <a:pt x="194" y="102"/>
                  </a:moveTo>
                  <a:cubicBezTo>
                    <a:pt x="194" y="51"/>
                    <a:pt x="39" y="0"/>
                    <a:pt x="1" y="102"/>
                  </a:cubicBezTo>
                  <a:cubicBezTo>
                    <a:pt x="1" y="153"/>
                    <a:pt x="157" y="205"/>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1" name="Google Shape;66861;p27"/>
            <p:cNvSpPr/>
            <p:nvPr/>
          </p:nvSpPr>
          <p:spPr>
            <a:xfrm>
              <a:off x="8724086" y="3518091"/>
              <a:ext cx="6960" cy="6173"/>
            </a:xfrm>
            <a:custGeom>
              <a:avLst/>
              <a:gdLst/>
              <a:ahLst/>
              <a:cxnLst/>
              <a:rect l="l" t="t" r="r" b="b"/>
              <a:pathLst>
                <a:path w="195" h="205" extrusionOk="0">
                  <a:moveTo>
                    <a:pt x="193" y="102"/>
                  </a:moveTo>
                  <a:cubicBezTo>
                    <a:pt x="194" y="52"/>
                    <a:pt x="37" y="0"/>
                    <a:pt x="1" y="102"/>
                  </a:cubicBezTo>
                  <a:cubicBezTo>
                    <a:pt x="1" y="153"/>
                    <a:pt x="159"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2" name="Google Shape;66862;p27"/>
            <p:cNvSpPr/>
            <p:nvPr/>
          </p:nvSpPr>
          <p:spPr>
            <a:xfrm>
              <a:off x="8373378" y="3510263"/>
              <a:ext cx="39583" cy="16771"/>
            </a:xfrm>
            <a:custGeom>
              <a:avLst/>
              <a:gdLst/>
              <a:ahLst/>
              <a:cxnLst/>
              <a:rect l="l" t="t" r="r" b="b"/>
              <a:pathLst>
                <a:path w="1109" h="557" extrusionOk="0">
                  <a:moveTo>
                    <a:pt x="954" y="453"/>
                  </a:moveTo>
                  <a:cubicBezTo>
                    <a:pt x="1109" y="140"/>
                    <a:pt x="776" y="55"/>
                    <a:pt x="378" y="0"/>
                  </a:cubicBezTo>
                  <a:cubicBezTo>
                    <a:pt x="0" y="173"/>
                    <a:pt x="175" y="556"/>
                    <a:pt x="954" y="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3" name="Google Shape;66863;p27"/>
            <p:cNvSpPr/>
            <p:nvPr/>
          </p:nvSpPr>
          <p:spPr>
            <a:xfrm>
              <a:off x="5719368" y="3520439"/>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4" name="Google Shape;66864;p27"/>
            <p:cNvSpPr/>
            <p:nvPr/>
          </p:nvSpPr>
          <p:spPr>
            <a:xfrm>
              <a:off x="749886" y="3520439"/>
              <a:ext cx="14027" cy="4215"/>
            </a:xfrm>
            <a:custGeom>
              <a:avLst/>
              <a:gdLst/>
              <a:ahLst/>
              <a:cxnLst/>
              <a:rect l="l" t="t" r="r" b="b"/>
              <a:pathLst>
                <a:path w="393" h="140" extrusionOk="0">
                  <a:moveTo>
                    <a:pt x="294" y="24"/>
                  </a:moveTo>
                  <a:cubicBezTo>
                    <a:pt x="240" y="0"/>
                    <a:pt x="0" y="68"/>
                    <a:pt x="98" y="115"/>
                  </a:cubicBezTo>
                  <a:cubicBezTo>
                    <a:pt x="155" y="140"/>
                    <a:pt x="393"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5" name="Google Shape;66865;p27"/>
            <p:cNvSpPr/>
            <p:nvPr/>
          </p:nvSpPr>
          <p:spPr>
            <a:xfrm>
              <a:off x="8799859" y="3518482"/>
              <a:ext cx="13777" cy="2680"/>
            </a:xfrm>
            <a:custGeom>
              <a:avLst/>
              <a:gdLst/>
              <a:ahLst/>
              <a:cxnLst/>
              <a:rect l="l" t="t" r="r" b="b"/>
              <a:pathLst>
                <a:path w="386" h="89" extrusionOk="0">
                  <a:moveTo>
                    <a:pt x="385" y="0"/>
                  </a:moveTo>
                  <a:cubicBezTo>
                    <a:pt x="235" y="21"/>
                    <a:pt x="3" y="1"/>
                    <a:pt x="0" y="89"/>
                  </a:cubicBezTo>
                  <a:cubicBezTo>
                    <a:pt x="149" y="69"/>
                    <a:pt x="379"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6" name="Google Shape;66866;p27"/>
            <p:cNvSpPr/>
            <p:nvPr/>
          </p:nvSpPr>
          <p:spPr>
            <a:xfrm>
              <a:off x="6459581" y="3496684"/>
              <a:ext cx="52754" cy="24479"/>
            </a:xfrm>
            <a:custGeom>
              <a:avLst/>
              <a:gdLst/>
              <a:ahLst/>
              <a:cxnLst/>
              <a:rect l="l" t="t" r="r" b="b"/>
              <a:pathLst>
                <a:path w="1478" h="813" extrusionOk="0">
                  <a:moveTo>
                    <a:pt x="1" y="813"/>
                  </a:moveTo>
                  <a:cubicBezTo>
                    <a:pt x="1477" y="681"/>
                    <a:pt x="31" y="1"/>
                    <a:pt x="1" y="8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7" name="Google Shape;66867;p27"/>
            <p:cNvSpPr/>
            <p:nvPr/>
          </p:nvSpPr>
          <p:spPr>
            <a:xfrm>
              <a:off x="729291" y="3517730"/>
              <a:ext cx="13991" cy="4215"/>
            </a:xfrm>
            <a:custGeom>
              <a:avLst/>
              <a:gdLst/>
              <a:ahLst/>
              <a:cxnLst/>
              <a:rect l="l" t="t" r="r" b="b"/>
              <a:pathLst>
                <a:path w="392" h="140" extrusionOk="0">
                  <a:moveTo>
                    <a:pt x="291" y="25"/>
                  </a:moveTo>
                  <a:cubicBezTo>
                    <a:pt x="242" y="0"/>
                    <a:pt x="0" y="68"/>
                    <a:pt x="99" y="114"/>
                  </a:cubicBezTo>
                  <a:cubicBezTo>
                    <a:pt x="153" y="140"/>
                    <a:pt x="392" y="71"/>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8" name="Google Shape;66868;p27"/>
            <p:cNvSpPr/>
            <p:nvPr/>
          </p:nvSpPr>
          <p:spPr>
            <a:xfrm>
              <a:off x="3272656" y="3509901"/>
              <a:ext cx="7031" cy="6173"/>
            </a:xfrm>
            <a:custGeom>
              <a:avLst/>
              <a:gdLst/>
              <a:ahLst/>
              <a:cxnLst/>
              <a:rect l="l" t="t" r="r" b="b"/>
              <a:pathLst>
                <a:path w="197" h="205" extrusionOk="0">
                  <a:moveTo>
                    <a:pt x="195" y="102"/>
                  </a:moveTo>
                  <a:cubicBezTo>
                    <a:pt x="197" y="53"/>
                    <a:pt x="40" y="1"/>
                    <a:pt x="2" y="102"/>
                  </a:cubicBezTo>
                  <a:cubicBezTo>
                    <a:pt x="1" y="155"/>
                    <a:pt x="159" y="204"/>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9" name="Google Shape;66869;p27"/>
            <p:cNvSpPr/>
            <p:nvPr/>
          </p:nvSpPr>
          <p:spPr>
            <a:xfrm>
              <a:off x="7017123" y="3504753"/>
              <a:ext cx="22558" cy="8250"/>
            </a:xfrm>
            <a:custGeom>
              <a:avLst/>
              <a:gdLst/>
              <a:ahLst/>
              <a:cxnLst/>
              <a:rect l="l" t="t" r="r" b="b"/>
              <a:pathLst>
                <a:path w="632" h="274" extrusionOk="0">
                  <a:moveTo>
                    <a:pt x="577" y="1"/>
                  </a:moveTo>
                  <a:lnTo>
                    <a:pt x="1" y="1"/>
                  </a:lnTo>
                  <a:lnTo>
                    <a:pt x="1" y="273"/>
                  </a:lnTo>
                  <a:lnTo>
                    <a:pt x="386" y="273"/>
                  </a:lnTo>
                  <a:cubicBezTo>
                    <a:pt x="396" y="157"/>
                    <a:pt x="631" y="147"/>
                    <a:pt x="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0" name="Google Shape;66870;p27"/>
            <p:cNvSpPr/>
            <p:nvPr/>
          </p:nvSpPr>
          <p:spPr>
            <a:xfrm>
              <a:off x="6700465" y="3504753"/>
              <a:ext cx="20666" cy="8250"/>
            </a:xfrm>
            <a:custGeom>
              <a:avLst/>
              <a:gdLst/>
              <a:ahLst/>
              <a:cxnLst/>
              <a:rect l="l" t="t" r="r" b="b"/>
              <a:pathLst>
                <a:path w="579" h="274" extrusionOk="0">
                  <a:moveTo>
                    <a:pt x="579" y="92"/>
                  </a:moveTo>
                  <a:cubicBezTo>
                    <a:pt x="386" y="93"/>
                    <a:pt x="349" y="19"/>
                    <a:pt x="192" y="1"/>
                  </a:cubicBezTo>
                  <a:cubicBezTo>
                    <a:pt x="192" y="92"/>
                    <a:pt x="37" y="108"/>
                    <a:pt x="1" y="183"/>
                  </a:cubicBezTo>
                  <a:cubicBezTo>
                    <a:pt x="192" y="183"/>
                    <a:pt x="230" y="256"/>
                    <a:pt x="386" y="273"/>
                  </a:cubicBezTo>
                  <a:cubicBezTo>
                    <a:pt x="386" y="183"/>
                    <a:pt x="542" y="165"/>
                    <a:pt x="579"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1" name="Google Shape;66871;p27"/>
            <p:cNvSpPr/>
            <p:nvPr/>
          </p:nvSpPr>
          <p:spPr>
            <a:xfrm>
              <a:off x="3668300" y="3509480"/>
              <a:ext cx="14099" cy="4215"/>
            </a:xfrm>
            <a:custGeom>
              <a:avLst/>
              <a:gdLst/>
              <a:ahLst/>
              <a:cxnLst/>
              <a:rect l="l" t="t" r="r" b="b"/>
              <a:pathLst>
                <a:path w="395" h="140" extrusionOk="0">
                  <a:moveTo>
                    <a:pt x="293" y="26"/>
                  </a:moveTo>
                  <a:cubicBezTo>
                    <a:pt x="240" y="0"/>
                    <a:pt x="1" y="71"/>
                    <a:pt x="102" y="116"/>
                  </a:cubicBezTo>
                  <a:cubicBezTo>
                    <a:pt x="153" y="140"/>
                    <a:pt x="395"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2" name="Google Shape;66872;p27"/>
            <p:cNvSpPr/>
            <p:nvPr/>
          </p:nvSpPr>
          <p:spPr>
            <a:xfrm>
              <a:off x="2267753" y="3507162"/>
              <a:ext cx="6996" cy="6203"/>
            </a:xfrm>
            <a:custGeom>
              <a:avLst/>
              <a:gdLst/>
              <a:ahLst/>
              <a:cxnLst/>
              <a:rect l="l" t="t" r="r" b="b"/>
              <a:pathLst>
                <a:path w="196" h="206" extrusionOk="0">
                  <a:moveTo>
                    <a:pt x="194" y="103"/>
                  </a:moveTo>
                  <a:cubicBezTo>
                    <a:pt x="195" y="52"/>
                    <a:pt x="39" y="0"/>
                    <a:pt x="2" y="103"/>
                  </a:cubicBezTo>
                  <a:cubicBezTo>
                    <a:pt x="1" y="154"/>
                    <a:pt x="156" y="205"/>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3" name="Google Shape;66873;p27"/>
            <p:cNvSpPr/>
            <p:nvPr/>
          </p:nvSpPr>
          <p:spPr>
            <a:xfrm>
              <a:off x="8169898" y="3506770"/>
              <a:ext cx="14027" cy="4276"/>
            </a:xfrm>
            <a:custGeom>
              <a:avLst/>
              <a:gdLst/>
              <a:ahLst/>
              <a:cxnLst/>
              <a:rect l="l" t="t" r="r" b="b"/>
              <a:pathLst>
                <a:path w="393" h="142" extrusionOk="0">
                  <a:moveTo>
                    <a:pt x="295" y="25"/>
                  </a:moveTo>
                  <a:cubicBezTo>
                    <a:pt x="240" y="0"/>
                    <a:pt x="1" y="69"/>
                    <a:pt x="101" y="116"/>
                  </a:cubicBezTo>
                  <a:cubicBezTo>
                    <a:pt x="154" y="141"/>
                    <a:pt x="392"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4" name="Google Shape;66874;p27"/>
            <p:cNvSpPr/>
            <p:nvPr/>
          </p:nvSpPr>
          <p:spPr>
            <a:xfrm>
              <a:off x="330042" y="3506770"/>
              <a:ext cx="14027" cy="4276"/>
            </a:xfrm>
            <a:custGeom>
              <a:avLst/>
              <a:gdLst/>
              <a:ahLst/>
              <a:cxnLst/>
              <a:rect l="l" t="t" r="r" b="b"/>
              <a:pathLst>
                <a:path w="393" h="142" extrusionOk="0">
                  <a:moveTo>
                    <a:pt x="294" y="25"/>
                  </a:moveTo>
                  <a:cubicBezTo>
                    <a:pt x="241" y="0"/>
                    <a:pt x="1" y="69"/>
                    <a:pt x="100" y="116"/>
                  </a:cubicBezTo>
                  <a:cubicBezTo>
                    <a:pt x="153"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5" name="Google Shape;66875;p27"/>
            <p:cNvSpPr/>
            <p:nvPr/>
          </p:nvSpPr>
          <p:spPr>
            <a:xfrm>
              <a:off x="6855189" y="3504000"/>
              <a:ext cx="14027" cy="4276"/>
            </a:xfrm>
            <a:custGeom>
              <a:avLst/>
              <a:gdLst/>
              <a:ahLst/>
              <a:cxnLst/>
              <a:rect l="l" t="t" r="r" b="b"/>
              <a:pathLst>
                <a:path w="393" h="142" extrusionOk="0">
                  <a:moveTo>
                    <a:pt x="294" y="26"/>
                  </a:moveTo>
                  <a:cubicBezTo>
                    <a:pt x="241" y="1"/>
                    <a:pt x="1" y="70"/>
                    <a:pt x="101" y="117"/>
                  </a:cubicBezTo>
                  <a:cubicBezTo>
                    <a:pt x="153" y="142"/>
                    <a:pt x="392"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6" name="Google Shape;66876;p27"/>
            <p:cNvSpPr/>
            <p:nvPr/>
          </p:nvSpPr>
          <p:spPr>
            <a:xfrm>
              <a:off x="6593925" y="3498912"/>
              <a:ext cx="23914" cy="5871"/>
            </a:xfrm>
            <a:custGeom>
              <a:avLst/>
              <a:gdLst/>
              <a:ahLst/>
              <a:cxnLst/>
              <a:rect l="l" t="t" r="r" b="b"/>
              <a:pathLst>
                <a:path w="670" h="195" extrusionOk="0">
                  <a:moveTo>
                    <a:pt x="477" y="195"/>
                  </a:moveTo>
                  <a:cubicBezTo>
                    <a:pt x="477" y="103"/>
                    <a:pt x="633" y="86"/>
                    <a:pt x="670" y="13"/>
                  </a:cubicBezTo>
                  <a:cubicBezTo>
                    <a:pt x="370" y="21"/>
                    <a:pt x="0" y="0"/>
                    <a:pt x="92"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7" name="Google Shape;66877;p27"/>
            <p:cNvSpPr/>
            <p:nvPr/>
          </p:nvSpPr>
          <p:spPr>
            <a:xfrm>
              <a:off x="6080926" y="3496172"/>
              <a:ext cx="6996" cy="6263"/>
            </a:xfrm>
            <a:custGeom>
              <a:avLst/>
              <a:gdLst/>
              <a:ahLst/>
              <a:cxnLst/>
              <a:rect l="l" t="t" r="r" b="b"/>
              <a:pathLst>
                <a:path w="196" h="208" extrusionOk="0">
                  <a:moveTo>
                    <a:pt x="195" y="104"/>
                  </a:moveTo>
                  <a:cubicBezTo>
                    <a:pt x="196" y="53"/>
                    <a:pt x="39" y="1"/>
                    <a:pt x="4" y="104"/>
                  </a:cubicBezTo>
                  <a:cubicBezTo>
                    <a:pt x="0" y="155"/>
                    <a:pt x="157"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8" name="Google Shape;66878;p27"/>
            <p:cNvSpPr/>
            <p:nvPr/>
          </p:nvSpPr>
          <p:spPr>
            <a:xfrm>
              <a:off x="5578492" y="3493824"/>
              <a:ext cx="13777" cy="5510"/>
            </a:xfrm>
            <a:custGeom>
              <a:avLst/>
              <a:gdLst/>
              <a:ahLst/>
              <a:cxnLst/>
              <a:rect l="l" t="t" r="r" b="b"/>
              <a:pathLst>
                <a:path w="386" h="183" extrusionOk="0">
                  <a:moveTo>
                    <a:pt x="386" y="1"/>
                  </a:moveTo>
                  <a:lnTo>
                    <a:pt x="0" y="1"/>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9" name="Google Shape;66879;p27"/>
            <p:cNvSpPr/>
            <p:nvPr/>
          </p:nvSpPr>
          <p:spPr>
            <a:xfrm>
              <a:off x="2188517" y="3495781"/>
              <a:ext cx="13956" cy="4276"/>
            </a:xfrm>
            <a:custGeom>
              <a:avLst/>
              <a:gdLst/>
              <a:ahLst/>
              <a:cxnLst/>
              <a:rect l="l" t="t" r="r" b="b"/>
              <a:pathLst>
                <a:path w="391" h="142" extrusionOk="0">
                  <a:moveTo>
                    <a:pt x="98" y="117"/>
                  </a:moveTo>
                  <a:cubicBezTo>
                    <a:pt x="152" y="142"/>
                    <a:pt x="391" y="73"/>
                    <a:pt x="290" y="26"/>
                  </a:cubicBezTo>
                  <a:cubicBezTo>
                    <a:pt x="238" y="1"/>
                    <a:pt x="1" y="70"/>
                    <a:pt x="98"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0" name="Google Shape;66880;p27"/>
            <p:cNvSpPr/>
            <p:nvPr/>
          </p:nvSpPr>
          <p:spPr>
            <a:xfrm>
              <a:off x="614899" y="3491084"/>
              <a:ext cx="21594" cy="6474"/>
            </a:xfrm>
            <a:custGeom>
              <a:avLst/>
              <a:gdLst/>
              <a:ahLst/>
              <a:cxnLst/>
              <a:rect l="l" t="t" r="r" b="b"/>
              <a:pathLst>
                <a:path w="605" h="215" extrusionOk="0">
                  <a:moveTo>
                    <a:pt x="605" y="182"/>
                  </a:moveTo>
                  <a:lnTo>
                    <a:pt x="605" y="0"/>
                  </a:lnTo>
                  <a:lnTo>
                    <a:pt x="27" y="0"/>
                  </a:lnTo>
                  <a:cubicBezTo>
                    <a:pt x="0" y="163"/>
                    <a:pt x="217" y="214"/>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1" name="Google Shape;66881;p27"/>
            <p:cNvSpPr/>
            <p:nvPr/>
          </p:nvSpPr>
          <p:spPr>
            <a:xfrm>
              <a:off x="5279002" y="3487651"/>
              <a:ext cx="13920" cy="4246"/>
            </a:xfrm>
            <a:custGeom>
              <a:avLst/>
              <a:gdLst/>
              <a:ahLst/>
              <a:cxnLst/>
              <a:rect l="l" t="t" r="r" b="b"/>
              <a:pathLst>
                <a:path w="390" h="141" extrusionOk="0">
                  <a:moveTo>
                    <a:pt x="291" y="25"/>
                  </a:moveTo>
                  <a:cubicBezTo>
                    <a:pt x="238" y="1"/>
                    <a:pt x="1" y="69"/>
                    <a:pt x="100" y="117"/>
                  </a:cubicBezTo>
                  <a:cubicBezTo>
                    <a:pt x="152" y="140"/>
                    <a:pt x="390" y="70"/>
                    <a:pt x="29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2" name="Google Shape;66882;p27"/>
            <p:cNvSpPr/>
            <p:nvPr/>
          </p:nvSpPr>
          <p:spPr>
            <a:xfrm>
              <a:off x="2031009" y="3483105"/>
              <a:ext cx="34086" cy="8792"/>
            </a:xfrm>
            <a:custGeom>
              <a:avLst/>
              <a:gdLst/>
              <a:ahLst/>
              <a:cxnLst/>
              <a:rect l="l" t="t" r="r" b="b"/>
              <a:pathLst>
                <a:path w="955" h="292" extrusionOk="0">
                  <a:moveTo>
                    <a:pt x="76" y="176"/>
                  </a:moveTo>
                  <a:cubicBezTo>
                    <a:pt x="323" y="180"/>
                    <a:pt x="346" y="291"/>
                    <a:pt x="655" y="268"/>
                  </a:cubicBezTo>
                  <a:cubicBezTo>
                    <a:pt x="954" y="43"/>
                    <a:pt x="0" y="0"/>
                    <a:pt x="76"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3" name="Google Shape;66883;p27"/>
            <p:cNvSpPr/>
            <p:nvPr/>
          </p:nvSpPr>
          <p:spPr>
            <a:xfrm>
              <a:off x="4728348" y="3484821"/>
              <a:ext cx="14063" cy="4306"/>
            </a:xfrm>
            <a:custGeom>
              <a:avLst/>
              <a:gdLst/>
              <a:ahLst/>
              <a:cxnLst/>
              <a:rect l="l" t="t" r="r" b="b"/>
              <a:pathLst>
                <a:path w="394" h="143" extrusionOk="0">
                  <a:moveTo>
                    <a:pt x="101" y="119"/>
                  </a:moveTo>
                  <a:cubicBezTo>
                    <a:pt x="154" y="143"/>
                    <a:pt x="394" y="75"/>
                    <a:pt x="293" y="28"/>
                  </a:cubicBezTo>
                  <a:cubicBezTo>
                    <a:pt x="241" y="1"/>
                    <a:pt x="1" y="71"/>
                    <a:pt x="101" y="11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4" name="Google Shape;66884;p27"/>
            <p:cNvSpPr/>
            <p:nvPr/>
          </p:nvSpPr>
          <p:spPr>
            <a:xfrm>
              <a:off x="4105561" y="3482352"/>
              <a:ext cx="13777" cy="6745"/>
            </a:xfrm>
            <a:custGeom>
              <a:avLst/>
              <a:gdLst/>
              <a:ahLst/>
              <a:cxnLst/>
              <a:rect l="l" t="t" r="r" b="b"/>
              <a:pathLst>
                <a:path w="386" h="224" extrusionOk="0">
                  <a:moveTo>
                    <a:pt x="385" y="110"/>
                  </a:moveTo>
                  <a:cubicBezTo>
                    <a:pt x="346" y="0"/>
                    <a:pt x="174" y="54"/>
                    <a:pt x="0" y="110"/>
                  </a:cubicBezTo>
                  <a:cubicBezTo>
                    <a:pt x="3" y="201"/>
                    <a:pt x="338" y="224"/>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5" name="Google Shape;66885;p27"/>
            <p:cNvSpPr/>
            <p:nvPr/>
          </p:nvSpPr>
          <p:spPr>
            <a:xfrm>
              <a:off x="1283479" y="3482864"/>
              <a:ext cx="13777" cy="2740"/>
            </a:xfrm>
            <a:custGeom>
              <a:avLst/>
              <a:gdLst/>
              <a:ahLst/>
              <a:cxnLst/>
              <a:rect l="l" t="t" r="r" b="b"/>
              <a:pathLst>
                <a:path w="386" h="91" extrusionOk="0">
                  <a:moveTo>
                    <a:pt x="385" y="0"/>
                  </a:moveTo>
                  <a:cubicBezTo>
                    <a:pt x="235" y="21"/>
                    <a:pt x="4" y="3"/>
                    <a:pt x="0" y="90"/>
                  </a:cubicBezTo>
                  <a:cubicBezTo>
                    <a:pt x="151" y="74"/>
                    <a:pt x="380"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6" name="Google Shape;66886;p27"/>
            <p:cNvSpPr/>
            <p:nvPr/>
          </p:nvSpPr>
          <p:spPr>
            <a:xfrm>
              <a:off x="762021" y="3474735"/>
              <a:ext cx="27198" cy="10960"/>
            </a:xfrm>
            <a:custGeom>
              <a:avLst/>
              <a:gdLst/>
              <a:ahLst/>
              <a:cxnLst/>
              <a:rect l="l" t="t" r="r" b="b"/>
              <a:pathLst>
                <a:path w="762" h="364" extrusionOk="0">
                  <a:moveTo>
                    <a:pt x="533" y="363"/>
                  </a:moveTo>
                  <a:cubicBezTo>
                    <a:pt x="650" y="358"/>
                    <a:pt x="762" y="350"/>
                    <a:pt x="724" y="273"/>
                  </a:cubicBezTo>
                  <a:cubicBezTo>
                    <a:pt x="408" y="269"/>
                    <a:pt x="618" y="20"/>
                    <a:pt x="339" y="0"/>
                  </a:cubicBezTo>
                  <a:cubicBezTo>
                    <a:pt x="1" y="186"/>
                    <a:pt x="480" y="178"/>
                    <a:pt x="144"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7" name="Google Shape;66887;p27"/>
            <p:cNvSpPr/>
            <p:nvPr/>
          </p:nvSpPr>
          <p:spPr>
            <a:xfrm>
              <a:off x="4511592" y="3476722"/>
              <a:ext cx="13920" cy="7437"/>
            </a:xfrm>
            <a:custGeom>
              <a:avLst/>
              <a:gdLst/>
              <a:ahLst/>
              <a:cxnLst/>
              <a:rect l="l" t="t" r="r" b="b"/>
              <a:pathLst>
                <a:path w="390" h="247" extrusionOk="0">
                  <a:moveTo>
                    <a:pt x="389" y="116"/>
                  </a:moveTo>
                  <a:cubicBezTo>
                    <a:pt x="384" y="22"/>
                    <a:pt x="50" y="1"/>
                    <a:pt x="0" y="116"/>
                  </a:cubicBezTo>
                  <a:cubicBezTo>
                    <a:pt x="220" y="105"/>
                    <a:pt x="303" y="246"/>
                    <a:pt x="38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8" name="Google Shape;66888;p27"/>
            <p:cNvSpPr/>
            <p:nvPr/>
          </p:nvSpPr>
          <p:spPr>
            <a:xfrm>
              <a:off x="874486" y="3471935"/>
              <a:ext cx="25592" cy="10960"/>
            </a:xfrm>
            <a:custGeom>
              <a:avLst/>
              <a:gdLst/>
              <a:ahLst/>
              <a:cxnLst/>
              <a:rect l="l" t="t" r="r" b="b"/>
              <a:pathLst>
                <a:path w="717" h="364" extrusionOk="0">
                  <a:moveTo>
                    <a:pt x="83" y="363"/>
                  </a:moveTo>
                  <a:lnTo>
                    <a:pt x="660" y="363"/>
                  </a:lnTo>
                  <a:cubicBezTo>
                    <a:pt x="716" y="157"/>
                    <a:pt x="614" y="21"/>
                    <a:pt x="275" y="1"/>
                  </a:cubicBezTo>
                  <a:cubicBezTo>
                    <a:pt x="215" y="125"/>
                    <a:pt x="1" y="173"/>
                    <a:pt x="8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9" name="Google Shape;66889;p27"/>
            <p:cNvSpPr/>
            <p:nvPr/>
          </p:nvSpPr>
          <p:spPr>
            <a:xfrm>
              <a:off x="4619595" y="3466816"/>
              <a:ext cx="36621" cy="18006"/>
            </a:xfrm>
            <a:custGeom>
              <a:avLst/>
              <a:gdLst/>
              <a:ahLst/>
              <a:cxnLst/>
              <a:rect l="l" t="t" r="r" b="b"/>
              <a:pathLst>
                <a:path w="1026" h="598" extrusionOk="0">
                  <a:moveTo>
                    <a:pt x="1026" y="171"/>
                  </a:moveTo>
                  <a:cubicBezTo>
                    <a:pt x="411" y="224"/>
                    <a:pt x="429" y="1"/>
                    <a:pt x="61" y="171"/>
                  </a:cubicBezTo>
                  <a:cubicBezTo>
                    <a:pt x="0" y="597"/>
                    <a:pt x="953" y="413"/>
                    <a:pt x="1026" y="1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0" name="Google Shape;66890;p27"/>
            <p:cNvSpPr/>
            <p:nvPr/>
          </p:nvSpPr>
          <p:spPr>
            <a:xfrm>
              <a:off x="1214593" y="3474343"/>
              <a:ext cx="7031" cy="6233"/>
            </a:xfrm>
            <a:custGeom>
              <a:avLst/>
              <a:gdLst/>
              <a:ahLst/>
              <a:cxnLst/>
              <a:rect l="l" t="t" r="r" b="b"/>
              <a:pathLst>
                <a:path w="197" h="207" extrusionOk="0">
                  <a:moveTo>
                    <a:pt x="194" y="103"/>
                  </a:moveTo>
                  <a:cubicBezTo>
                    <a:pt x="197" y="54"/>
                    <a:pt x="39" y="0"/>
                    <a:pt x="1" y="103"/>
                  </a:cubicBezTo>
                  <a:cubicBezTo>
                    <a:pt x="1" y="152"/>
                    <a:pt x="159" y="206"/>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1" name="Google Shape;66891;p27"/>
            <p:cNvSpPr/>
            <p:nvPr/>
          </p:nvSpPr>
          <p:spPr>
            <a:xfrm>
              <a:off x="5826301" y="3469225"/>
              <a:ext cx="20737" cy="8250"/>
            </a:xfrm>
            <a:custGeom>
              <a:avLst/>
              <a:gdLst/>
              <a:ahLst/>
              <a:cxnLst/>
              <a:rect l="l" t="t" r="r" b="b"/>
              <a:pathLst>
                <a:path w="581" h="274" extrusionOk="0">
                  <a:moveTo>
                    <a:pt x="580" y="0"/>
                  </a:moveTo>
                  <a:lnTo>
                    <a:pt x="1" y="0"/>
                  </a:lnTo>
                  <a:lnTo>
                    <a:pt x="1" y="273"/>
                  </a:lnTo>
                  <a:lnTo>
                    <a:pt x="580"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2" name="Google Shape;66892;p27"/>
            <p:cNvSpPr/>
            <p:nvPr/>
          </p:nvSpPr>
          <p:spPr>
            <a:xfrm>
              <a:off x="4717177" y="3469255"/>
              <a:ext cx="14812" cy="9485"/>
            </a:xfrm>
            <a:custGeom>
              <a:avLst/>
              <a:gdLst/>
              <a:ahLst/>
              <a:cxnLst/>
              <a:rect l="l" t="t" r="r" b="b"/>
              <a:pathLst>
                <a:path w="415" h="315" extrusionOk="0">
                  <a:moveTo>
                    <a:pt x="414" y="272"/>
                  </a:moveTo>
                  <a:lnTo>
                    <a:pt x="414" y="91"/>
                  </a:lnTo>
                  <a:cubicBezTo>
                    <a:pt x="219" y="91"/>
                    <a:pt x="185" y="18"/>
                    <a:pt x="27" y="1"/>
                  </a:cubicBezTo>
                  <a:cubicBezTo>
                    <a:pt x="46" y="143"/>
                    <a:pt x="1" y="314"/>
                    <a:pt x="414"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3" name="Google Shape;66893;p27"/>
            <p:cNvSpPr/>
            <p:nvPr/>
          </p:nvSpPr>
          <p:spPr>
            <a:xfrm>
              <a:off x="860066" y="3471182"/>
              <a:ext cx="13991" cy="4336"/>
            </a:xfrm>
            <a:custGeom>
              <a:avLst/>
              <a:gdLst/>
              <a:ahLst/>
              <a:cxnLst/>
              <a:rect l="l" t="t" r="r" b="b"/>
              <a:pathLst>
                <a:path w="392" h="144" extrusionOk="0">
                  <a:moveTo>
                    <a:pt x="294" y="26"/>
                  </a:moveTo>
                  <a:cubicBezTo>
                    <a:pt x="240" y="1"/>
                    <a:pt x="0" y="70"/>
                    <a:pt x="98" y="117"/>
                  </a:cubicBezTo>
                  <a:cubicBezTo>
                    <a:pt x="154" y="143"/>
                    <a:pt x="392"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4" name="Google Shape;66894;p27"/>
            <p:cNvSpPr/>
            <p:nvPr/>
          </p:nvSpPr>
          <p:spPr>
            <a:xfrm>
              <a:off x="8834195" y="3465883"/>
              <a:ext cx="13884" cy="6835"/>
            </a:xfrm>
            <a:custGeom>
              <a:avLst/>
              <a:gdLst/>
              <a:ahLst/>
              <a:cxnLst/>
              <a:rect l="l" t="t" r="r" b="b"/>
              <a:pathLst>
                <a:path w="389" h="227" extrusionOk="0">
                  <a:moveTo>
                    <a:pt x="388" y="111"/>
                  </a:moveTo>
                  <a:cubicBezTo>
                    <a:pt x="346" y="1"/>
                    <a:pt x="173" y="57"/>
                    <a:pt x="0" y="111"/>
                  </a:cubicBezTo>
                  <a:cubicBezTo>
                    <a:pt x="6" y="203"/>
                    <a:pt x="337" y="226"/>
                    <a:pt x="388"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5" name="Google Shape;66895;p27"/>
            <p:cNvSpPr/>
            <p:nvPr/>
          </p:nvSpPr>
          <p:spPr>
            <a:xfrm>
              <a:off x="9050916" y="3462962"/>
              <a:ext cx="14063" cy="4336"/>
            </a:xfrm>
            <a:custGeom>
              <a:avLst/>
              <a:gdLst/>
              <a:ahLst/>
              <a:cxnLst/>
              <a:rect l="l" t="t" r="r" b="b"/>
              <a:pathLst>
                <a:path w="394" h="144" extrusionOk="0">
                  <a:moveTo>
                    <a:pt x="292" y="26"/>
                  </a:moveTo>
                  <a:cubicBezTo>
                    <a:pt x="240" y="1"/>
                    <a:pt x="1" y="70"/>
                    <a:pt x="100" y="117"/>
                  </a:cubicBezTo>
                  <a:cubicBezTo>
                    <a:pt x="152" y="143"/>
                    <a:pt x="394"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6" name="Google Shape;66896;p27"/>
            <p:cNvSpPr/>
            <p:nvPr/>
          </p:nvSpPr>
          <p:spPr>
            <a:xfrm>
              <a:off x="8968289" y="3462962"/>
              <a:ext cx="14063" cy="4336"/>
            </a:xfrm>
            <a:custGeom>
              <a:avLst/>
              <a:gdLst/>
              <a:ahLst/>
              <a:cxnLst/>
              <a:rect l="l" t="t" r="r" b="b"/>
              <a:pathLst>
                <a:path w="394" h="144" extrusionOk="0">
                  <a:moveTo>
                    <a:pt x="295" y="26"/>
                  </a:moveTo>
                  <a:cubicBezTo>
                    <a:pt x="242" y="1"/>
                    <a:pt x="0" y="70"/>
                    <a:pt x="103" y="117"/>
                  </a:cubicBezTo>
                  <a:cubicBezTo>
                    <a:pt x="155" y="143"/>
                    <a:pt x="393"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7" name="Google Shape;66897;p27"/>
            <p:cNvSpPr/>
            <p:nvPr/>
          </p:nvSpPr>
          <p:spPr>
            <a:xfrm>
              <a:off x="8625790" y="3451973"/>
              <a:ext cx="22665" cy="11773"/>
            </a:xfrm>
            <a:custGeom>
              <a:avLst/>
              <a:gdLst/>
              <a:ahLst/>
              <a:cxnLst/>
              <a:rect l="l" t="t" r="r" b="b"/>
              <a:pathLst>
                <a:path w="635" h="391" extrusionOk="0">
                  <a:moveTo>
                    <a:pt x="635" y="391"/>
                  </a:moveTo>
                  <a:lnTo>
                    <a:pt x="635" y="28"/>
                  </a:lnTo>
                  <a:cubicBezTo>
                    <a:pt x="125" y="0"/>
                    <a:pt x="1" y="154"/>
                    <a:pt x="54" y="3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8" name="Google Shape;66898;p27"/>
            <p:cNvSpPr/>
            <p:nvPr/>
          </p:nvSpPr>
          <p:spPr>
            <a:xfrm>
              <a:off x="1768602" y="3460253"/>
              <a:ext cx="14099" cy="4276"/>
            </a:xfrm>
            <a:custGeom>
              <a:avLst/>
              <a:gdLst/>
              <a:ahLst/>
              <a:cxnLst/>
              <a:rect l="l" t="t" r="r" b="b"/>
              <a:pathLst>
                <a:path w="395" h="142" extrusionOk="0">
                  <a:moveTo>
                    <a:pt x="293" y="26"/>
                  </a:moveTo>
                  <a:cubicBezTo>
                    <a:pt x="239" y="1"/>
                    <a:pt x="1" y="70"/>
                    <a:pt x="100" y="117"/>
                  </a:cubicBezTo>
                  <a:cubicBezTo>
                    <a:pt x="153" y="142"/>
                    <a:pt x="395" y="74"/>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9" name="Google Shape;66899;p27"/>
            <p:cNvSpPr/>
            <p:nvPr/>
          </p:nvSpPr>
          <p:spPr>
            <a:xfrm>
              <a:off x="1744689" y="3447366"/>
              <a:ext cx="22986" cy="13670"/>
            </a:xfrm>
            <a:custGeom>
              <a:avLst/>
              <a:gdLst/>
              <a:ahLst/>
              <a:cxnLst/>
              <a:rect l="l" t="t" r="r" b="b"/>
              <a:pathLst>
                <a:path w="644" h="454" extrusionOk="0">
                  <a:moveTo>
                    <a:pt x="1" y="91"/>
                  </a:moveTo>
                  <a:lnTo>
                    <a:pt x="1" y="454"/>
                  </a:lnTo>
                  <a:lnTo>
                    <a:pt x="578" y="454"/>
                  </a:lnTo>
                  <a:cubicBezTo>
                    <a:pt x="629" y="217"/>
                    <a:pt x="643" y="1"/>
                    <a:pt x="1"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0" name="Google Shape;66900;p27"/>
            <p:cNvSpPr/>
            <p:nvPr/>
          </p:nvSpPr>
          <p:spPr>
            <a:xfrm>
              <a:off x="8118324" y="3447366"/>
              <a:ext cx="26948" cy="13038"/>
            </a:xfrm>
            <a:custGeom>
              <a:avLst/>
              <a:gdLst/>
              <a:ahLst/>
              <a:cxnLst/>
              <a:rect l="l" t="t" r="r" b="b"/>
              <a:pathLst>
                <a:path w="755" h="433" extrusionOk="0">
                  <a:moveTo>
                    <a:pt x="194" y="1"/>
                  </a:moveTo>
                  <a:cubicBezTo>
                    <a:pt x="212" y="159"/>
                    <a:pt x="154" y="283"/>
                    <a:pt x="1" y="362"/>
                  </a:cubicBezTo>
                  <a:cubicBezTo>
                    <a:pt x="660" y="433"/>
                    <a:pt x="754" y="16"/>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1" name="Google Shape;66901;p27"/>
            <p:cNvSpPr/>
            <p:nvPr/>
          </p:nvSpPr>
          <p:spPr>
            <a:xfrm>
              <a:off x="3905901" y="3452123"/>
              <a:ext cx="13777" cy="7467"/>
            </a:xfrm>
            <a:custGeom>
              <a:avLst/>
              <a:gdLst/>
              <a:ahLst/>
              <a:cxnLst/>
              <a:rect l="l" t="t" r="r" b="b"/>
              <a:pathLst>
                <a:path w="386" h="248" extrusionOk="0">
                  <a:moveTo>
                    <a:pt x="386" y="113"/>
                  </a:moveTo>
                  <a:cubicBezTo>
                    <a:pt x="383" y="22"/>
                    <a:pt x="49" y="1"/>
                    <a:pt x="1" y="113"/>
                  </a:cubicBezTo>
                  <a:cubicBezTo>
                    <a:pt x="216" y="105"/>
                    <a:pt x="304" y="247"/>
                    <a:pt x="386" y="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2" name="Google Shape;66902;p27"/>
            <p:cNvSpPr/>
            <p:nvPr/>
          </p:nvSpPr>
          <p:spPr>
            <a:xfrm>
              <a:off x="1541388" y="3454803"/>
              <a:ext cx="14099" cy="4276"/>
            </a:xfrm>
            <a:custGeom>
              <a:avLst/>
              <a:gdLst/>
              <a:ahLst/>
              <a:cxnLst/>
              <a:rect l="l" t="t" r="r" b="b"/>
              <a:pathLst>
                <a:path w="395" h="142" extrusionOk="0">
                  <a:moveTo>
                    <a:pt x="295" y="24"/>
                  </a:moveTo>
                  <a:cubicBezTo>
                    <a:pt x="242" y="0"/>
                    <a:pt x="0" y="68"/>
                    <a:pt x="102" y="115"/>
                  </a:cubicBezTo>
                  <a:cubicBezTo>
                    <a:pt x="157" y="141"/>
                    <a:pt x="395"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3" name="Google Shape;66903;p27"/>
            <p:cNvSpPr/>
            <p:nvPr/>
          </p:nvSpPr>
          <p:spPr>
            <a:xfrm>
              <a:off x="560719" y="3452454"/>
              <a:ext cx="6960" cy="6233"/>
            </a:xfrm>
            <a:custGeom>
              <a:avLst/>
              <a:gdLst/>
              <a:ahLst/>
              <a:cxnLst/>
              <a:rect l="l" t="t" r="r" b="b"/>
              <a:pathLst>
                <a:path w="195" h="207" extrusionOk="0">
                  <a:moveTo>
                    <a:pt x="195" y="102"/>
                  </a:moveTo>
                  <a:cubicBezTo>
                    <a:pt x="195" y="54"/>
                    <a:pt x="34" y="0"/>
                    <a:pt x="0" y="102"/>
                  </a:cubicBezTo>
                  <a:cubicBezTo>
                    <a:pt x="0" y="154"/>
                    <a:pt x="158" y="206"/>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4" name="Google Shape;66904;p27"/>
            <p:cNvSpPr/>
            <p:nvPr/>
          </p:nvSpPr>
          <p:spPr>
            <a:xfrm>
              <a:off x="271615" y="3449233"/>
              <a:ext cx="27662" cy="9966"/>
            </a:xfrm>
            <a:custGeom>
              <a:avLst/>
              <a:gdLst/>
              <a:ahLst/>
              <a:cxnLst/>
              <a:rect l="l" t="t" r="r" b="b"/>
              <a:pathLst>
                <a:path w="775" h="331" extrusionOk="0">
                  <a:moveTo>
                    <a:pt x="775" y="120"/>
                  </a:moveTo>
                  <a:cubicBezTo>
                    <a:pt x="515" y="0"/>
                    <a:pt x="54" y="0"/>
                    <a:pt x="1" y="209"/>
                  </a:cubicBezTo>
                  <a:cubicBezTo>
                    <a:pt x="257" y="329"/>
                    <a:pt x="719" y="330"/>
                    <a:pt x="775" y="12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5" name="Google Shape;66905;p27"/>
            <p:cNvSpPr/>
            <p:nvPr/>
          </p:nvSpPr>
          <p:spPr>
            <a:xfrm>
              <a:off x="4135935" y="3438966"/>
              <a:ext cx="37120" cy="16561"/>
            </a:xfrm>
            <a:custGeom>
              <a:avLst/>
              <a:gdLst/>
              <a:ahLst/>
              <a:cxnLst/>
              <a:rect l="l" t="t" r="r" b="b"/>
              <a:pathLst>
                <a:path w="1040" h="550" extrusionOk="0">
                  <a:moveTo>
                    <a:pt x="884" y="550"/>
                  </a:moveTo>
                  <a:cubicBezTo>
                    <a:pt x="1039" y="0"/>
                    <a:pt x="0" y="490"/>
                    <a:pt x="884" y="5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6" name="Google Shape;66906;p27"/>
            <p:cNvSpPr/>
            <p:nvPr/>
          </p:nvSpPr>
          <p:spPr>
            <a:xfrm>
              <a:off x="860887" y="3447487"/>
              <a:ext cx="34086" cy="8852"/>
            </a:xfrm>
            <a:custGeom>
              <a:avLst/>
              <a:gdLst/>
              <a:ahLst/>
              <a:cxnLst/>
              <a:rect l="l" t="t" r="r" b="b"/>
              <a:pathLst>
                <a:path w="955" h="294" extrusionOk="0">
                  <a:moveTo>
                    <a:pt x="75" y="178"/>
                  </a:moveTo>
                  <a:cubicBezTo>
                    <a:pt x="322" y="182"/>
                    <a:pt x="344" y="293"/>
                    <a:pt x="656" y="267"/>
                  </a:cubicBezTo>
                  <a:cubicBezTo>
                    <a:pt x="955" y="45"/>
                    <a:pt x="1" y="1"/>
                    <a:pt x="75" y="17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7" name="Google Shape;66907;p27"/>
            <p:cNvSpPr/>
            <p:nvPr/>
          </p:nvSpPr>
          <p:spPr>
            <a:xfrm>
              <a:off x="6958482" y="3449323"/>
              <a:ext cx="13956" cy="4246"/>
            </a:xfrm>
            <a:custGeom>
              <a:avLst/>
              <a:gdLst/>
              <a:ahLst/>
              <a:cxnLst/>
              <a:rect l="l" t="t" r="r" b="b"/>
              <a:pathLst>
                <a:path w="391" h="141" extrusionOk="0">
                  <a:moveTo>
                    <a:pt x="293" y="26"/>
                  </a:moveTo>
                  <a:cubicBezTo>
                    <a:pt x="239" y="1"/>
                    <a:pt x="1" y="69"/>
                    <a:pt x="97" y="117"/>
                  </a:cubicBezTo>
                  <a:cubicBezTo>
                    <a:pt x="153" y="141"/>
                    <a:pt x="391"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8" name="Google Shape;66908;p27"/>
            <p:cNvSpPr/>
            <p:nvPr/>
          </p:nvSpPr>
          <p:spPr>
            <a:xfrm>
              <a:off x="5981739" y="3441856"/>
              <a:ext cx="25556" cy="11020"/>
            </a:xfrm>
            <a:custGeom>
              <a:avLst/>
              <a:gdLst/>
              <a:ahLst/>
              <a:cxnLst/>
              <a:rect l="l" t="t" r="r" b="b"/>
              <a:pathLst>
                <a:path w="716" h="366" extrusionOk="0">
                  <a:moveTo>
                    <a:pt x="662" y="365"/>
                  </a:moveTo>
                  <a:cubicBezTo>
                    <a:pt x="715" y="158"/>
                    <a:pt x="612" y="22"/>
                    <a:pt x="277" y="1"/>
                  </a:cubicBezTo>
                  <a:cubicBezTo>
                    <a:pt x="214" y="124"/>
                    <a:pt x="0" y="176"/>
                    <a:pt x="84"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9" name="Google Shape;66909;p27"/>
            <p:cNvSpPr/>
            <p:nvPr/>
          </p:nvSpPr>
          <p:spPr>
            <a:xfrm>
              <a:off x="2912347" y="3438183"/>
              <a:ext cx="39726" cy="15778"/>
            </a:xfrm>
            <a:custGeom>
              <a:avLst/>
              <a:gdLst/>
              <a:ahLst/>
              <a:cxnLst/>
              <a:rect l="l" t="t" r="r" b="b"/>
              <a:pathLst>
                <a:path w="1113" h="524" extrusionOk="0">
                  <a:moveTo>
                    <a:pt x="648" y="306"/>
                  </a:moveTo>
                  <a:cubicBezTo>
                    <a:pt x="1112" y="0"/>
                    <a:pt x="0" y="524"/>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0" name="Google Shape;66910;p27"/>
            <p:cNvSpPr/>
            <p:nvPr/>
          </p:nvSpPr>
          <p:spPr>
            <a:xfrm>
              <a:off x="2177345" y="3439146"/>
              <a:ext cx="14705" cy="9515"/>
            </a:xfrm>
            <a:custGeom>
              <a:avLst/>
              <a:gdLst/>
              <a:ahLst/>
              <a:cxnLst/>
              <a:rect l="l" t="t" r="r" b="b"/>
              <a:pathLst>
                <a:path w="412" h="316" extrusionOk="0">
                  <a:moveTo>
                    <a:pt x="411" y="274"/>
                  </a:moveTo>
                  <a:lnTo>
                    <a:pt x="411" y="92"/>
                  </a:lnTo>
                  <a:cubicBezTo>
                    <a:pt x="218" y="92"/>
                    <a:pt x="182" y="19"/>
                    <a:pt x="26" y="1"/>
                  </a:cubicBezTo>
                  <a:cubicBezTo>
                    <a:pt x="46" y="143"/>
                    <a:pt x="0" y="315"/>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1" name="Google Shape;66911;p27"/>
            <p:cNvSpPr/>
            <p:nvPr/>
          </p:nvSpPr>
          <p:spPr>
            <a:xfrm>
              <a:off x="1909763" y="3444626"/>
              <a:ext cx="13920" cy="2770"/>
            </a:xfrm>
            <a:custGeom>
              <a:avLst/>
              <a:gdLst/>
              <a:ahLst/>
              <a:cxnLst/>
              <a:rect l="l" t="t" r="r" b="b"/>
              <a:pathLst>
                <a:path w="390" h="92" extrusionOk="0">
                  <a:moveTo>
                    <a:pt x="390" y="0"/>
                  </a:moveTo>
                  <a:cubicBezTo>
                    <a:pt x="240" y="20"/>
                    <a:pt x="6" y="2"/>
                    <a:pt x="1" y="92"/>
                  </a:cubicBezTo>
                  <a:cubicBezTo>
                    <a:pt x="153" y="72"/>
                    <a:pt x="384" y="88"/>
                    <a:pt x="3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2" name="Google Shape;66912;p27"/>
            <p:cNvSpPr/>
            <p:nvPr/>
          </p:nvSpPr>
          <p:spPr>
            <a:xfrm>
              <a:off x="3998736" y="3441134"/>
              <a:ext cx="13991" cy="4306"/>
            </a:xfrm>
            <a:custGeom>
              <a:avLst/>
              <a:gdLst/>
              <a:ahLst/>
              <a:cxnLst/>
              <a:rect l="l" t="t" r="r" b="b"/>
              <a:pathLst>
                <a:path w="392" h="143" extrusionOk="0">
                  <a:moveTo>
                    <a:pt x="291" y="26"/>
                  </a:moveTo>
                  <a:cubicBezTo>
                    <a:pt x="242" y="0"/>
                    <a:pt x="0" y="69"/>
                    <a:pt x="99" y="118"/>
                  </a:cubicBezTo>
                  <a:cubicBezTo>
                    <a:pt x="153" y="142"/>
                    <a:pt x="392" y="72"/>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3" name="Google Shape;66913;p27"/>
            <p:cNvSpPr/>
            <p:nvPr/>
          </p:nvSpPr>
          <p:spPr>
            <a:xfrm>
              <a:off x="804994" y="3441134"/>
              <a:ext cx="13991" cy="4306"/>
            </a:xfrm>
            <a:custGeom>
              <a:avLst/>
              <a:gdLst/>
              <a:ahLst/>
              <a:cxnLst/>
              <a:rect l="l" t="t" r="r" b="b"/>
              <a:pathLst>
                <a:path w="392" h="143" extrusionOk="0">
                  <a:moveTo>
                    <a:pt x="291" y="26"/>
                  </a:moveTo>
                  <a:cubicBezTo>
                    <a:pt x="238" y="0"/>
                    <a:pt x="0" y="69"/>
                    <a:pt x="99" y="118"/>
                  </a:cubicBezTo>
                  <a:cubicBezTo>
                    <a:pt x="153" y="142"/>
                    <a:pt x="392" y="72"/>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4" name="Google Shape;66914;p27"/>
            <p:cNvSpPr/>
            <p:nvPr/>
          </p:nvSpPr>
          <p:spPr>
            <a:xfrm>
              <a:off x="6982645" y="3436407"/>
              <a:ext cx="13849" cy="5480"/>
            </a:xfrm>
            <a:custGeom>
              <a:avLst/>
              <a:gdLst/>
              <a:ahLst/>
              <a:cxnLst/>
              <a:rect l="l" t="t" r="r" b="b"/>
              <a:pathLst>
                <a:path w="388" h="182" extrusionOk="0">
                  <a:moveTo>
                    <a:pt x="387" y="1"/>
                  </a:moveTo>
                  <a:lnTo>
                    <a:pt x="1" y="1"/>
                  </a:lnTo>
                  <a:lnTo>
                    <a:pt x="1"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5" name="Google Shape;66915;p27"/>
            <p:cNvSpPr/>
            <p:nvPr/>
          </p:nvSpPr>
          <p:spPr>
            <a:xfrm>
              <a:off x="3155694" y="3433697"/>
              <a:ext cx="13813" cy="5480"/>
            </a:xfrm>
            <a:custGeom>
              <a:avLst/>
              <a:gdLst/>
              <a:ahLst/>
              <a:cxnLst/>
              <a:rect l="l" t="t" r="r" b="b"/>
              <a:pathLst>
                <a:path w="387" h="182" extrusionOk="0">
                  <a:moveTo>
                    <a:pt x="386" y="0"/>
                  </a:moveTo>
                  <a:lnTo>
                    <a:pt x="0" y="0"/>
                  </a:lnTo>
                  <a:lnTo>
                    <a:pt x="0"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6" name="Google Shape;66916;p27"/>
            <p:cNvSpPr/>
            <p:nvPr/>
          </p:nvSpPr>
          <p:spPr>
            <a:xfrm>
              <a:off x="2086081" y="3431107"/>
              <a:ext cx="34086" cy="8822"/>
            </a:xfrm>
            <a:custGeom>
              <a:avLst/>
              <a:gdLst/>
              <a:ahLst/>
              <a:cxnLst/>
              <a:rect l="l" t="t" r="r" b="b"/>
              <a:pathLst>
                <a:path w="955" h="293" extrusionOk="0">
                  <a:moveTo>
                    <a:pt x="76" y="177"/>
                  </a:moveTo>
                  <a:cubicBezTo>
                    <a:pt x="321" y="182"/>
                    <a:pt x="341" y="293"/>
                    <a:pt x="654" y="268"/>
                  </a:cubicBezTo>
                  <a:cubicBezTo>
                    <a:pt x="954" y="45"/>
                    <a:pt x="0" y="0"/>
                    <a:pt x="76"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7" name="Google Shape;66917;p27"/>
            <p:cNvSpPr/>
            <p:nvPr/>
          </p:nvSpPr>
          <p:spPr>
            <a:xfrm>
              <a:off x="3138455" y="3432914"/>
              <a:ext cx="13920" cy="4306"/>
            </a:xfrm>
            <a:custGeom>
              <a:avLst/>
              <a:gdLst/>
              <a:ahLst/>
              <a:cxnLst/>
              <a:rect l="l" t="t" r="r" b="b"/>
              <a:pathLst>
                <a:path w="390" h="143" extrusionOk="0">
                  <a:moveTo>
                    <a:pt x="290" y="26"/>
                  </a:moveTo>
                  <a:cubicBezTo>
                    <a:pt x="236" y="0"/>
                    <a:pt x="0" y="71"/>
                    <a:pt x="98" y="118"/>
                  </a:cubicBezTo>
                  <a:cubicBezTo>
                    <a:pt x="151" y="143"/>
                    <a:pt x="389" y="72"/>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8" name="Google Shape;66918;p27"/>
            <p:cNvSpPr/>
            <p:nvPr/>
          </p:nvSpPr>
          <p:spPr>
            <a:xfrm>
              <a:off x="2226528" y="3433697"/>
              <a:ext cx="13742" cy="2770"/>
            </a:xfrm>
            <a:custGeom>
              <a:avLst/>
              <a:gdLst/>
              <a:ahLst/>
              <a:cxnLst/>
              <a:rect l="l" t="t" r="r" b="b"/>
              <a:pathLst>
                <a:path w="385" h="92" extrusionOk="0">
                  <a:moveTo>
                    <a:pt x="384" y="0"/>
                  </a:moveTo>
                  <a:cubicBezTo>
                    <a:pt x="236" y="20"/>
                    <a:pt x="2" y="3"/>
                    <a:pt x="1" y="92"/>
                  </a:cubicBezTo>
                  <a:cubicBezTo>
                    <a:pt x="148" y="71"/>
                    <a:pt x="377" y="88"/>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9" name="Google Shape;66919;p27"/>
            <p:cNvSpPr/>
            <p:nvPr/>
          </p:nvSpPr>
          <p:spPr>
            <a:xfrm>
              <a:off x="2081869" y="4100751"/>
              <a:ext cx="50648" cy="16440"/>
            </a:xfrm>
            <a:custGeom>
              <a:avLst/>
              <a:gdLst/>
              <a:ahLst/>
              <a:cxnLst/>
              <a:rect l="l" t="t" r="r" b="b"/>
              <a:pathLst>
                <a:path w="1419" h="546" extrusionOk="0">
                  <a:moveTo>
                    <a:pt x="194" y="545"/>
                  </a:moveTo>
                  <a:cubicBezTo>
                    <a:pt x="1418" y="479"/>
                    <a:pt x="207" y="1"/>
                    <a:pt x="1" y="274"/>
                  </a:cubicBezTo>
                  <a:cubicBezTo>
                    <a:pt x="228" y="289"/>
                    <a:pt x="209" y="419"/>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0" name="Google Shape;66920;p27"/>
            <p:cNvSpPr/>
            <p:nvPr/>
          </p:nvSpPr>
          <p:spPr>
            <a:xfrm>
              <a:off x="8772305" y="3810957"/>
              <a:ext cx="34443" cy="10990"/>
            </a:xfrm>
            <a:custGeom>
              <a:avLst/>
              <a:gdLst/>
              <a:ahLst/>
              <a:cxnLst/>
              <a:rect l="l" t="t" r="r" b="b"/>
              <a:pathLst>
                <a:path w="965" h="365" extrusionOk="0">
                  <a:moveTo>
                    <a:pt x="964" y="365"/>
                  </a:moveTo>
                  <a:cubicBezTo>
                    <a:pt x="898" y="123"/>
                    <a:pt x="459" y="59"/>
                    <a:pt x="1" y="0"/>
                  </a:cubicBezTo>
                  <a:cubicBezTo>
                    <a:pt x="79" y="237"/>
                    <a:pt x="601" y="263"/>
                    <a:pt x="964"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1" name="Google Shape;66921;p27"/>
            <p:cNvSpPr/>
            <p:nvPr/>
          </p:nvSpPr>
          <p:spPr>
            <a:xfrm>
              <a:off x="9095424" y="3584089"/>
              <a:ext cx="36728" cy="16290"/>
            </a:xfrm>
            <a:custGeom>
              <a:avLst/>
              <a:gdLst/>
              <a:ahLst/>
              <a:cxnLst/>
              <a:rect l="l" t="t" r="r" b="b"/>
              <a:pathLst>
                <a:path w="1029" h="541" extrusionOk="0">
                  <a:moveTo>
                    <a:pt x="204" y="454"/>
                  </a:moveTo>
                  <a:cubicBezTo>
                    <a:pt x="793" y="540"/>
                    <a:pt x="1029" y="9"/>
                    <a:pt x="780" y="1"/>
                  </a:cubicBezTo>
                  <a:cubicBezTo>
                    <a:pt x="610" y="160"/>
                    <a:pt x="0" y="115"/>
                    <a:pt x="204"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2" name="Google Shape;66922;p27"/>
            <p:cNvSpPr/>
            <p:nvPr/>
          </p:nvSpPr>
          <p:spPr>
            <a:xfrm>
              <a:off x="835332" y="3511678"/>
              <a:ext cx="35193" cy="10087"/>
            </a:xfrm>
            <a:custGeom>
              <a:avLst/>
              <a:gdLst/>
              <a:ahLst/>
              <a:cxnLst/>
              <a:rect l="l" t="t" r="r" b="b"/>
              <a:pathLst>
                <a:path w="986" h="335" extrusionOk="0">
                  <a:moveTo>
                    <a:pt x="406" y="315"/>
                  </a:moveTo>
                  <a:cubicBezTo>
                    <a:pt x="484" y="161"/>
                    <a:pt x="655" y="334"/>
                    <a:pt x="986" y="315"/>
                  </a:cubicBezTo>
                  <a:lnTo>
                    <a:pt x="986" y="43"/>
                  </a:lnTo>
                  <a:cubicBezTo>
                    <a:pt x="612" y="0"/>
                    <a:pt x="0" y="287"/>
                    <a:pt x="406" y="3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3" name="Google Shape;66923;p27"/>
            <p:cNvSpPr/>
            <p:nvPr/>
          </p:nvSpPr>
          <p:spPr>
            <a:xfrm>
              <a:off x="808813" y="3448028"/>
              <a:ext cx="37549" cy="11171"/>
            </a:xfrm>
            <a:custGeom>
              <a:avLst/>
              <a:gdLst/>
              <a:ahLst/>
              <a:cxnLst/>
              <a:rect l="l" t="t" r="r" b="b"/>
              <a:pathLst>
                <a:path w="1052" h="371" extrusionOk="0">
                  <a:moveTo>
                    <a:pt x="960" y="249"/>
                  </a:moveTo>
                  <a:cubicBezTo>
                    <a:pt x="573" y="249"/>
                    <a:pt x="713" y="1"/>
                    <a:pt x="187" y="69"/>
                  </a:cubicBezTo>
                  <a:cubicBezTo>
                    <a:pt x="0" y="291"/>
                    <a:pt x="1051" y="370"/>
                    <a:pt x="960" y="2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4" name="Google Shape;66924;p27"/>
            <p:cNvSpPr/>
            <p:nvPr/>
          </p:nvSpPr>
          <p:spPr>
            <a:xfrm>
              <a:off x="8669406" y="5136575"/>
              <a:ext cx="13777" cy="6745"/>
            </a:xfrm>
            <a:custGeom>
              <a:avLst/>
              <a:gdLst/>
              <a:ahLst/>
              <a:cxnLst/>
              <a:rect l="l" t="t" r="r" b="b"/>
              <a:pathLst>
                <a:path w="386" h="224" extrusionOk="0">
                  <a:moveTo>
                    <a:pt x="385" y="110"/>
                  </a:moveTo>
                  <a:cubicBezTo>
                    <a:pt x="345" y="0"/>
                    <a:pt x="171" y="54"/>
                    <a:pt x="0" y="110"/>
                  </a:cubicBezTo>
                  <a:cubicBezTo>
                    <a:pt x="3" y="201"/>
                    <a:pt x="338" y="223"/>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5" name="Google Shape;66925;p27"/>
            <p:cNvSpPr/>
            <p:nvPr/>
          </p:nvSpPr>
          <p:spPr>
            <a:xfrm>
              <a:off x="8066999" y="5139134"/>
              <a:ext cx="14063" cy="4215"/>
            </a:xfrm>
            <a:custGeom>
              <a:avLst/>
              <a:gdLst/>
              <a:ahLst/>
              <a:cxnLst/>
              <a:rect l="l" t="t" r="r" b="b"/>
              <a:pathLst>
                <a:path w="394" h="140" extrusionOk="0">
                  <a:moveTo>
                    <a:pt x="100" y="116"/>
                  </a:moveTo>
                  <a:cubicBezTo>
                    <a:pt x="156" y="140"/>
                    <a:pt x="393" y="72"/>
                    <a:pt x="294" y="25"/>
                  </a:cubicBezTo>
                  <a:cubicBezTo>
                    <a:pt x="242" y="0"/>
                    <a:pt x="0" y="68"/>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6" name="Google Shape;66926;p27"/>
            <p:cNvSpPr/>
            <p:nvPr/>
          </p:nvSpPr>
          <p:spPr>
            <a:xfrm>
              <a:off x="3244567" y="5137147"/>
              <a:ext cx="21665" cy="6353"/>
            </a:xfrm>
            <a:custGeom>
              <a:avLst/>
              <a:gdLst/>
              <a:ahLst/>
              <a:cxnLst/>
              <a:rect l="l" t="t" r="r" b="b"/>
              <a:pathLst>
                <a:path w="607" h="211" extrusionOk="0">
                  <a:moveTo>
                    <a:pt x="606" y="1"/>
                  </a:moveTo>
                  <a:lnTo>
                    <a:pt x="29" y="1"/>
                  </a:lnTo>
                  <a:cubicBezTo>
                    <a:pt x="1" y="163"/>
                    <a:pt x="221" y="211"/>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7" name="Google Shape;66927;p27"/>
            <p:cNvSpPr/>
            <p:nvPr/>
          </p:nvSpPr>
          <p:spPr>
            <a:xfrm>
              <a:off x="113821" y="5136996"/>
              <a:ext cx="23843" cy="5962"/>
            </a:xfrm>
            <a:custGeom>
              <a:avLst/>
              <a:gdLst/>
              <a:ahLst/>
              <a:cxnLst/>
              <a:rect l="l" t="t" r="r" b="b"/>
              <a:pathLst>
                <a:path w="668" h="198" extrusionOk="0">
                  <a:moveTo>
                    <a:pt x="579" y="6"/>
                  </a:moveTo>
                  <a:cubicBezTo>
                    <a:pt x="246" y="1"/>
                    <a:pt x="83" y="74"/>
                    <a:pt x="1" y="187"/>
                  </a:cubicBezTo>
                  <a:cubicBezTo>
                    <a:pt x="302" y="178"/>
                    <a:pt x="668" y="198"/>
                    <a:pt x="579"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8" name="Google Shape;66928;p27"/>
            <p:cNvSpPr/>
            <p:nvPr/>
          </p:nvSpPr>
          <p:spPr>
            <a:xfrm>
              <a:off x="2670678" y="5136364"/>
              <a:ext cx="14099" cy="4246"/>
            </a:xfrm>
            <a:custGeom>
              <a:avLst/>
              <a:gdLst/>
              <a:ahLst/>
              <a:cxnLst/>
              <a:rect l="l" t="t" r="r" b="b"/>
              <a:pathLst>
                <a:path w="395" h="141" extrusionOk="0">
                  <a:moveTo>
                    <a:pt x="292" y="27"/>
                  </a:moveTo>
                  <a:cubicBezTo>
                    <a:pt x="242" y="1"/>
                    <a:pt x="0" y="69"/>
                    <a:pt x="102" y="117"/>
                  </a:cubicBezTo>
                  <a:cubicBezTo>
                    <a:pt x="155" y="140"/>
                    <a:pt x="395" y="72"/>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9" name="Google Shape;66929;p27"/>
            <p:cNvSpPr/>
            <p:nvPr/>
          </p:nvSpPr>
          <p:spPr>
            <a:xfrm>
              <a:off x="6889989" y="5133624"/>
              <a:ext cx="14170" cy="4306"/>
            </a:xfrm>
            <a:custGeom>
              <a:avLst/>
              <a:gdLst/>
              <a:ahLst/>
              <a:cxnLst/>
              <a:rect l="l" t="t" r="r" b="b"/>
              <a:pathLst>
                <a:path w="397" h="143" extrusionOk="0">
                  <a:moveTo>
                    <a:pt x="101" y="118"/>
                  </a:moveTo>
                  <a:cubicBezTo>
                    <a:pt x="155" y="143"/>
                    <a:pt x="396" y="73"/>
                    <a:pt x="293" y="25"/>
                  </a:cubicBezTo>
                  <a:cubicBezTo>
                    <a:pt x="240" y="0"/>
                    <a:pt x="1" y="71"/>
                    <a:pt x="101"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0" name="Google Shape;66930;p27"/>
            <p:cNvSpPr/>
            <p:nvPr/>
          </p:nvSpPr>
          <p:spPr>
            <a:xfrm>
              <a:off x="5196732" y="5133624"/>
              <a:ext cx="14099" cy="4306"/>
            </a:xfrm>
            <a:custGeom>
              <a:avLst/>
              <a:gdLst/>
              <a:ahLst/>
              <a:cxnLst/>
              <a:rect l="l" t="t" r="r" b="b"/>
              <a:pathLst>
                <a:path w="395" h="143" extrusionOk="0">
                  <a:moveTo>
                    <a:pt x="294" y="25"/>
                  </a:moveTo>
                  <a:cubicBezTo>
                    <a:pt x="241" y="0"/>
                    <a:pt x="1" y="68"/>
                    <a:pt x="102" y="118"/>
                  </a:cubicBezTo>
                  <a:cubicBezTo>
                    <a:pt x="155" y="143"/>
                    <a:pt x="395" y="73"/>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1" name="Google Shape;66931;p27"/>
            <p:cNvSpPr/>
            <p:nvPr/>
          </p:nvSpPr>
          <p:spPr>
            <a:xfrm>
              <a:off x="1827636" y="5120738"/>
              <a:ext cx="39761" cy="13700"/>
            </a:xfrm>
            <a:custGeom>
              <a:avLst/>
              <a:gdLst/>
              <a:ahLst/>
              <a:cxnLst/>
              <a:rect l="l" t="t" r="r" b="b"/>
              <a:pathLst>
                <a:path w="1114" h="455" extrusionOk="0">
                  <a:moveTo>
                    <a:pt x="577" y="0"/>
                  </a:moveTo>
                  <a:cubicBezTo>
                    <a:pt x="405" y="161"/>
                    <a:pt x="113" y="265"/>
                    <a:pt x="0" y="454"/>
                  </a:cubicBezTo>
                  <a:cubicBezTo>
                    <a:pt x="388" y="447"/>
                    <a:pt x="1114" y="141"/>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2" name="Google Shape;66932;p27"/>
            <p:cNvSpPr/>
            <p:nvPr/>
          </p:nvSpPr>
          <p:spPr>
            <a:xfrm>
              <a:off x="1665738" y="5130914"/>
              <a:ext cx="14134" cy="4185"/>
            </a:xfrm>
            <a:custGeom>
              <a:avLst/>
              <a:gdLst/>
              <a:ahLst/>
              <a:cxnLst/>
              <a:rect l="l" t="t" r="r" b="b"/>
              <a:pathLst>
                <a:path w="396" h="139" extrusionOk="0">
                  <a:moveTo>
                    <a:pt x="101" y="115"/>
                  </a:moveTo>
                  <a:cubicBezTo>
                    <a:pt x="154" y="139"/>
                    <a:pt x="396" y="72"/>
                    <a:pt x="291" y="25"/>
                  </a:cubicBezTo>
                  <a:cubicBezTo>
                    <a:pt x="239" y="0"/>
                    <a:pt x="0" y="69"/>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3" name="Google Shape;66933;p27"/>
            <p:cNvSpPr/>
            <p:nvPr/>
          </p:nvSpPr>
          <p:spPr>
            <a:xfrm>
              <a:off x="1087602" y="5128144"/>
              <a:ext cx="14063" cy="4276"/>
            </a:xfrm>
            <a:custGeom>
              <a:avLst/>
              <a:gdLst/>
              <a:ahLst/>
              <a:cxnLst/>
              <a:rect l="l" t="t" r="r" b="b"/>
              <a:pathLst>
                <a:path w="394" h="142" extrusionOk="0">
                  <a:moveTo>
                    <a:pt x="100" y="117"/>
                  </a:moveTo>
                  <a:cubicBezTo>
                    <a:pt x="151" y="142"/>
                    <a:pt x="393" y="73"/>
                    <a:pt x="290" y="27"/>
                  </a:cubicBezTo>
                  <a:cubicBezTo>
                    <a:pt x="241" y="1"/>
                    <a:pt x="0" y="71"/>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4" name="Google Shape;66934;p27"/>
            <p:cNvSpPr/>
            <p:nvPr/>
          </p:nvSpPr>
          <p:spPr>
            <a:xfrm>
              <a:off x="2732675" y="5125435"/>
              <a:ext cx="13991" cy="4276"/>
            </a:xfrm>
            <a:custGeom>
              <a:avLst/>
              <a:gdLst/>
              <a:ahLst/>
              <a:cxnLst/>
              <a:rect l="l" t="t" r="r" b="b"/>
              <a:pathLst>
                <a:path w="392" h="142" extrusionOk="0">
                  <a:moveTo>
                    <a:pt x="100" y="117"/>
                  </a:moveTo>
                  <a:cubicBezTo>
                    <a:pt x="152" y="142"/>
                    <a:pt x="391" y="73"/>
                    <a:pt x="295" y="26"/>
                  </a:cubicBezTo>
                  <a:cubicBezTo>
                    <a:pt x="237"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5" name="Google Shape;66935;p27"/>
            <p:cNvSpPr/>
            <p:nvPr/>
          </p:nvSpPr>
          <p:spPr>
            <a:xfrm>
              <a:off x="2867019" y="5120738"/>
              <a:ext cx="13813" cy="5480"/>
            </a:xfrm>
            <a:custGeom>
              <a:avLst/>
              <a:gdLst/>
              <a:ahLst/>
              <a:cxnLst/>
              <a:rect l="l" t="t" r="r" b="b"/>
              <a:pathLst>
                <a:path w="387" h="182" extrusionOk="0">
                  <a:moveTo>
                    <a:pt x="387" y="0"/>
                  </a:moveTo>
                  <a:lnTo>
                    <a:pt x="0" y="0"/>
                  </a:lnTo>
                  <a:lnTo>
                    <a:pt x="0" y="182"/>
                  </a:lnTo>
                  <a:lnTo>
                    <a:pt x="387"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6" name="Google Shape;66936;p27"/>
            <p:cNvSpPr/>
            <p:nvPr/>
          </p:nvSpPr>
          <p:spPr>
            <a:xfrm>
              <a:off x="6556306" y="5117667"/>
              <a:ext cx="6889" cy="6203"/>
            </a:xfrm>
            <a:custGeom>
              <a:avLst/>
              <a:gdLst/>
              <a:ahLst/>
              <a:cxnLst/>
              <a:rect l="l" t="t" r="r" b="b"/>
              <a:pathLst>
                <a:path w="193" h="206" extrusionOk="0">
                  <a:moveTo>
                    <a:pt x="193" y="102"/>
                  </a:moveTo>
                  <a:cubicBezTo>
                    <a:pt x="193" y="53"/>
                    <a:pt x="36" y="0"/>
                    <a:pt x="1" y="102"/>
                  </a:cubicBezTo>
                  <a:cubicBezTo>
                    <a:pt x="1" y="153"/>
                    <a:pt x="157" y="205"/>
                    <a:pt x="19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7" name="Google Shape;66937;p27"/>
            <p:cNvSpPr/>
            <p:nvPr/>
          </p:nvSpPr>
          <p:spPr>
            <a:xfrm>
              <a:off x="4222952" y="5117667"/>
              <a:ext cx="6924" cy="6203"/>
            </a:xfrm>
            <a:custGeom>
              <a:avLst/>
              <a:gdLst/>
              <a:ahLst/>
              <a:cxnLst/>
              <a:rect l="l" t="t" r="r" b="b"/>
              <a:pathLst>
                <a:path w="194" h="206" extrusionOk="0">
                  <a:moveTo>
                    <a:pt x="194" y="102"/>
                  </a:moveTo>
                  <a:cubicBezTo>
                    <a:pt x="194" y="53"/>
                    <a:pt x="37" y="0"/>
                    <a:pt x="1" y="102"/>
                  </a:cubicBezTo>
                  <a:cubicBezTo>
                    <a:pt x="1" y="153"/>
                    <a:pt x="155" y="205"/>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8" name="Google Shape;66938;p27"/>
            <p:cNvSpPr/>
            <p:nvPr/>
          </p:nvSpPr>
          <p:spPr>
            <a:xfrm>
              <a:off x="536948" y="5120015"/>
              <a:ext cx="14063" cy="4246"/>
            </a:xfrm>
            <a:custGeom>
              <a:avLst/>
              <a:gdLst/>
              <a:ahLst/>
              <a:cxnLst/>
              <a:rect l="l" t="t" r="r" b="b"/>
              <a:pathLst>
                <a:path w="394" h="141" extrusionOk="0">
                  <a:moveTo>
                    <a:pt x="293" y="24"/>
                  </a:moveTo>
                  <a:cubicBezTo>
                    <a:pt x="237" y="1"/>
                    <a:pt x="1" y="67"/>
                    <a:pt x="100" y="114"/>
                  </a:cubicBezTo>
                  <a:cubicBezTo>
                    <a:pt x="152" y="140"/>
                    <a:pt x="394"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9" name="Google Shape;66939;p27"/>
            <p:cNvSpPr/>
            <p:nvPr/>
          </p:nvSpPr>
          <p:spPr>
            <a:xfrm>
              <a:off x="5475664" y="5112488"/>
              <a:ext cx="20737" cy="8220"/>
            </a:xfrm>
            <a:custGeom>
              <a:avLst/>
              <a:gdLst/>
              <a:ahLst/>
              <a:cxnLst/>
              <a:rect l="l" t="t" r="r" b="b"/>
              <a:pathLst>
                <a:path w="581" h="273" extrusionOk="0">
                  <a:moveTo>
                    <a:pt x="580" y="91"/>
                  </a:moveTo>
                  <a:cubicBezTo>
                    <a:pt x="387" y="91"/>
                    <a:pt x="349" y="18"/>
                    <a:pt x="195" y="0"/>
                  </a:cubicBezTo>
                  <a:cubicBezTo>
                    <a:pt x="195" y="91"/>
                    <a:pt x="36" y="108"/>
                    <a:pt x="1" y="181"/>
                  </a:cubicBezTo>
                  <a:cubicBezTo>
                    <a:pt x="195" y="181"/>
                    <a:pt x="230" y="255"/>
                    <a:pt x="388" y="273"/>
                  </a:cubicBezTo>
                  <a:cubicBezTo>
                    <a:pt x="387" y="183"/>
                    <a:pt x="542" y="166"/>
                    <a:pt x="58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0" name="Google Shape;66940;p27"/>
            <p:cNvSpPr/>
            <p:nvPr/>
          </p:nvSpPr>
          <p:spPr>
            <a:xfrm>
              <a:off x="4844918" y="5112067"/>
              <a:ext cx="33551" cy="15838"/>
            </a:xfrm>
            <a:custGeom>
              <a:avLst/>
              <a:gdLst/>
              <a:ahLst/>
              <a:cxnLst/>
              <a:rect l="l" t="t" r="r" b="b"/>
              <a:pathLst>
                <a:path w="940" h="526" extrusionOk="0">
                  <a:moveTo>
                    <a:pt x="895" y="197"/>
                  </a:moveTo>
                  <a:cubicBezTo>
                    <a:pt x="939" y="142"/>
                    <a:pt x="604" y="1"/>
                    <a:pt x="510" y="17"/>
                  </a:cubicBezTo>
                  <a:cubicBezTo>
                    <a:pt x="1" y="90"/>
                    <a:pt x="633" y="526"/>
                    <a:pt x="895" y="1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1" name="Google Shape;66941;p27"/>
            <p:cNvSpPr/>
            <p:nvPr/>
          </p:nvSpPr>
          <p:spPr>
            <a:xfrm>
              <a:off x="416667" y="5103696"/>
              <a:ext cx="40333" cy="14694"/>
            </a:xfrm>
            <a:custGeom>
              <a:avLst/>
              <a:gdLst/>
              <a:ahLst/>
              <a:cxnLst/>
              <a:rect l="l" t="t" r="r" b="b"/>
              <a:pathLst>
                <a:path w="1130" h="488" extrusionOk="0">
                  <a:moveTo>
                    <a:pt x="770" y="383"/>
                  </a:moveTo>
                  <a:cubicBezTo>
                    <a:pt x="1129" y="81"/>
                    <a:pt x="79" y="1"/>
                    <a:pt x="0" y="201"/>
                  </a:cubicBezTo>
                  <a:cubicBezTo>
                    <a:pt x="302" y="242"/>
                    <a:pt x="165" y="488"/>
                    <a:pt x="770" y="3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2" name="Google Shape;66942;p27"/>
            <p:cNvSpPr/>
            <p:nvPr/>
          </p:nvSpPr>
          <p:spPr>
            <a:xfrm>
              <a:off x="822733" y="5093369"/>
              <a:ext cx="50398" cy="17494"/>
            </a:xfrm>
            <a:custGeom>
              <a:avLst/>
              <a:gdLst/>
              <a:ahLst/>
              <a:cxnLst/>
              <a:rect l="l" t="t" r="r" b="b"/>
              <a:pathLst>
                <a:path w="1412" h="581" extrusionOk="0">
                  <a:moveTo>
                    <a:pt x="1157" y="546"/>
                  </a:moveTo>
                  <a:cubicBezTo>
                    <a:pt x="1320" y="442"/>
                    <a:pt x="1412" y="302"/>
                    <a:pt x="1350" y="92"/>
                  </a:cubicBezTo>
                  <a:cubicBezTo>
                    <a:pt x="721" y="146"/>
                    <a:pt x="451" y="32"/>
                    <a:pt x="1" y="1"/>
                  </a:cubicBezTo>
                  <a:cubicBezTo>
                    <a:pt x="229" y="255"/>
                    <a:pt x="314" y="580"/>
                    <a:pt x="1157"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3" name="Google Shape;66943;p27"/>
            <p:cNvSpPr/>
            <p:nvPr/>
          </p:nvSpPr>
          <p:spPr>
            <a:xfrm>
              <a:off x="1189645" y="5090659"/>
              <a:ext cx="71992" cy="13941"/>
            </a:xfrm>
            <a:custGeom>
              <a:avLst/>
              <a:gdLst/>
              <a:ahLst/>
              <a:cxnLst/>
              <a:rect l="l" t="t" r="r" b="b"/>
              <a:pathLst>
                <a:path w="2017" h="463" extrusionOk="0">
                  <a:moveTo>
                    <a:pt x="713" y="455"/>
                  </a:moveTo>
                  <a:cubicBezTo>
                    <a:pt x="658" y="125"/>
                    <a:pt x="2017" y="463"/>
                    <a:pt x="1677" y="1"/>
                  </a:cubicBezTo>
                  <a:cubicBezTo>
                    <a:pt x="1136" y="49"/>
                    <a:pt x="675" y="134"/>
                    <a:pt x="133" y="182"/>
                  </a:cubicBezTo>
                  <a:cubicBezTo>
                    <a:pt x="0" y="425"/>
                    <a:pt x="531" y="357"/>
                    <a:pt x="71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4" name="Google Shape;66944;p27"/>
            <p:cNvSpPr/>
            <p:nvPr/>
          </p:nvSpPr>
          <p:spPr>
            <a:xfrm>
              <a:off x="6690364" y="5098096"/>
              <a:ext cx="14099" cy="4276"/>
            </a:xfrm>
            <a:custGeom>
              <a:avLst/>
              <a:gdLst/>
              <a:ahLst/>
              <a:cxnLst/>
              <a:rect l="l" t="t" r="r" b="b"/>
              <a:pathLst>
                <a:path w="395" h="142" extrusionOk="0">
                  <a:moveTo>
                    <a:pt x="101" y="116"/>
                  </a:moveTo>
                  <a:cubicBezTo>
                    <a:pt x="156" y="141"/>
                    <a:pt x="395" y="72"/>
                    <a:pt x="293" y="25"/>
                  </a:cubicBezTo>
                  <a:cubicBezTo>
                    <a:pt x="244"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5" name="Google Shape;66945;p27"/>
            <p:cNvSpPr/>
            <p:nvPr/>
          </p:nvSpPr>
          <p:spPr>
            <a:xfrm>
              <a:off x="6611343" y="5093339"/>
              <a:ext cx="13813" cy="5540"/>
            </a:xfrm>
            <a:custGeom>
              <a:avLst/>
              <a:gdLst/>
              <a:ahLst/>
              <a:cxnLst/>
              <a:rect l="l" t="t" r="r" b="b"/>
              <a:pathLst>
                <a:path w="387" h="184" extrusionOk="0">
                  <a:moveTo>
                    <a:pt x="0" y="183"/>
                  </a:moveTo>
                  <a:lnTo>
                    <a:pt x="387" y="183"/>
                  </a:lnTo>
                  <a:lnTo>
                    <a:pt x="387"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6" name="Google Shape;66946;p27"/>
            <p:cNvSpPr/>
            <p:nvPr/>
          </p:nvSpPr>
          <p:spPr>
            <a:xfrm>
              <a:off x="5234673" y="5092797"/>
              <a:ext cx="13777" cy="6805"/>
            </a:xfrm>
            <a:custGeom>
              <a:avLst/>
              <a:gdLst/>
              <a:ahLst/>
              <a:cxnLst/>
              <a:rect l="l" t="t" r="r" b="b"/>
              <a:pathLst>
                <a:path w="386" h="226" extrusionOk="0">
                  <a:moveTo>
                    <a:pt x="385" y="110"/>
                  </a:moveTo>
                  <a:cubicBezTo>
                    <a:pt x="346" y="0"/>
                    <a:pt x="174" y="54"/>
                    <a:pt x="0" y="110"/>
                  </a:cubicBezTo>
                  <a:cubicBezTo>
                    <a:pt x="5" y="202"/>
                    <a:pt x="341" y="226"/>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7" name="Google Shape;66947;p27"/>
            <p:cNvSpPr/>
            <p:nvPr/>
          </p:nvSpPr>
          <p:spPr>
            <a:xfrm>
              <a:off x="8006537" y="5082500"/>
              <a:ext cx="44687" cy="16380"/>
            </a:xfrm>
            <a:custGeom>
              <a:avLst/>
              <a:gdLst/>
              <a:ahLst/>
              <a:cxnLst/>
              <a:rect l="l" t="t" r="r" b="b"/>
              <a:pathLst>
                <a:path w="1252" h="544" extrusionOk="0">
                  <a:moveTo>
                    <a:pt x="638" y="0"/>
                  </a:moveTo>
                  <a:cubicBezTo>
                    <a:pt x="616" y="171"/>
                    <a:pt x="0" y="63"/>
                    <a:pt x="59" y="272"/>
                  </a:cubicBezTo>
                  <a:cubicBezTo>
                    <a:pt x="397" y="543"/>
                    <a:pt x="1252" y="141"/>
                    <a:pt x="6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8" name="Google Shape;66948;p27"/>
            <p:cNvSpPr/>
            <p:nvPr/>
          </p:nvSpPr>
          <p:spPr>
            <a:xfrm>
              <a:off x="6683547" y="5089877"/>
              <a:ext cx="14027" cy="4276"/>
            </a:xfrm>
            <a:custGeom>
              <a:avLst/>
              <a:gdLst/>
              <a:ahLst/>
              <a:cxnLst/>
              <a:rect l="l" t="t" r="r" b="b"/>
              <a:pathLst>
                <a:path w="393" h="142" extrusionOk="0">
                  <a:moveTo>
                    <a:pt x="292" y="27"/>
                  </a:moveTo>
                  <a:cubicBezTo>
                    <a:pt x="242" y="0"/>
                    <a:pt x="1" y="70"/>
                    <a:pt x="103" y="117"/>
                  </a:cubicBezTo>
                  <a:cubicBezTo>
                    <a:pt x="152" y="141"/>
                    <a:pt x="392" y="72"/>
                    <a:pt x="292"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9" name="Google Shape;66949;p27"/>
            <p:cNvSpPr/>
            <p:nvPr/>
          </p:nvSpPr>
          <p:spPr>
            <a:xfrm>
              <a:off x="9075543" y="5085149"/>
              <a:ext cx="13777" cy="5540"/>
            </a:xfrm>
            <a:custGeom>
              <a:avLst/>
              <a:gdLst/>
              <a:ahLst/>
              <a:cxnLst/>
              <a:rect l="l" t="t" r="r" b="b"/>
              <a:pathLst>
                <a:path w="386" h="184" extrusionOk="0">
                  <a:moveTo>
                    <a:pt x="385" y="1"/>
                  </a:moveTo>
                  <a:lnTo>
                    <a:pt x="0" y="1"/>
                  </a:lnTo>
                  <a:lnTo>
                    <a:pt x="0" y="184"/>
                  </a:lnTo>
                  <a:lnTo>
                    <a:pt x="385"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0" name="Google Shape;66950;p27"/>
            <p:cNvSpPr/>
            <p:nvPr/>
          </p:nvSpPr>
          <p:spPr>
            <a:xfrm>
              <a:off x="5841969" y="5075334"/>
              <a:ext cx="22165" cy="16229"/>
            </a:xfrm>
            <a:custGeom>
              <a:avLst/>
              <a:gdLst/>
              <a:ahLst/>
              <a:cxnLst/>
              <a:rect l="l" t="t" r="r" b="b"/>
              <a:pathLst>
                <a:path w="621" h="539" extrusionOk="0">
                  <a:moveTo>
                    <a:pt x="343" y="510"/>
                  </a:moveTo>
                  <a:cubicBezTo>
                    <a:pt x="403" y="386"/>
                    <a:pt x="620" y="336"/>
                    <a:pt x="538" y="144"/>
                  </a:cubicBezTo>
                  <a:cubicBezTo>
                    <a:pt x="0" y="0"/>
                    <a:pt x="4" y="538"/>
                    <a:pt x="343" y="5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1" name="Google Shape;66951;p27"/>
            <p:cNvSpPr/>
            <p:nvPr/>
          </p:nvSpPr>
          <p:spPr>
            <a:xfrm>
              <a:off x="5410169" y="5084457"/>
              <a:ext cx="14099" cy="4215"/>
            </a:xfrm>
            <a:custGeom>
              <a:avLst/>
              <a:gdLst/>
              <a:ahLst/>
              <a:cxnLst/>
              <a:rect l="l" t="t" r="r" b="b"/>
              <a:pathLst>
                <a:path w="395" h="140" extrusionOk="0">
                  <a:moveTo>
                    <a:pt x="291" y="24"/>
                  </a:moveTo>
                  <a:cubicBezTo>
                    <a:pt x="238" y="0"/>
                    <a:pt x="0" y="68"/>
                    <a:pt x="98" y="115"/>
                  </a:cubicBezTo>
                  <a:cubicBezTo>
                    <a:pt x="150" y="140"/>
                    <a:pt x="394" y="72"/>
                    <a:pt x="291"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2" name="Google Shape;66952;p27"/>
            <p:cNvSpPr/>
            <p:nvPr/>
          </p:nvSpPr>
          <p:spPr>
            <a:xfrm>
              <a:off x="2537012" y="5075304"/>
              <a:ext cx="47757" cy="17404"/>
            </a:xfrm>
            <a:custGeom>
              <a:avLst/>
              <a:gdLst/>
              <a:ahLst/>
              <a:cxnLst/>
              <a:rect l="l" t="t" r="r" b="b"/>
              <a:pathLst>
                <a:path w="1338" h="578" extrusionOk="0">
                  <a:moveTo>
                    <a:pt x="182" y="328"/>
                  </a:moveTo>
                  <a:cubicBezTo>
                    <a:pt x="478" y="577"/>
                    <a:pt x="1314" y="324"/>
                    <a:pt x="1337" y="145"/>
                  </a:cubicBezTo>
                  <a:cubicBezTo>
                    <a:pt x="940" y="202"/>
                    <a:pt x="0" y="0"/>
                    <a:pt x="182" y="3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3" name="Google Shape;66953;p27"/>
            <p:cNvSpPr/>
            <p:nvPr/>
          </p:nvSpPr>
          <p:spPr>
            <a:xfrm>
              <a:off x="1440273" y="5070216"/>
              <a:ext cx="26591" cy="12315"/>
            </a:xfrm>
            <a:custGeom>
              <a:avLst/>
              <a:gdLst/>
              <a:ahLst/>
              <a:cxnLst/>
              <a:rect l="l" t="t" r="r" b="b"/>
              <a:pathLst>
                <a:path w="745" h="409" extrusionOk="0">
                  <a:moveTo>
                    <a:pt x="439" y="408"/>
                  </a:moveTo>
                  <a:cubicBezTo>
                    <a:pt x="745" y="272"/>
                    <a:pt x="655" y="1"/>
                    <a:pt x="54" y="44"/>
                  </a:cubicBezTo>
                  <a:cubicBezTo>
                    <a:pt x="1" y="251"/>
                    <a:pt x="100" y="385"/>
                    <a:pt x="439" y="4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4" name="Google Shape;66954;p27"/>
            <p:cNvSpPr/>
            <p:nvPr/>
          </p:nvSpPr>
          <p:spPr>
            <a:xfrm>
              <a:off x="8886091" y="5076237"/>
              <a:ext cx="14170" cy="4246"/>
            </a:xfrm>
            <a:custGeom>
              <a:avLst/>
              <a:gdLst/>
              <a:ahLst/>
              <a:cxnLst/>
              <a:rect l="l" t="t" r="r" b="b"/>
              <a:pathLst>
                <a:path w="397" h="141" extrusionOk="0">
                  <a:moveTo>
                    <a:pt x="100" y="114"/>
                  </a:moveTo>
                  <a:cubicBezTo>
                    <a:pt x="155" y="140"/>
                    <a:pt x="396" y="72"/>
                    <a:pt x="293" y="25"/>
                  </a:cubicBezTo>
                  <a:cubicBezTo>
                    <a:pt x="242" y="0"/>
                    <a:pt x="1" y="68"/>
                    <a:pt x="100"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5" name="Google Shape;66955;p27"/>
            <p:cNvSpPr/>
            <p:nvPr/>
          </p:nvSpPr>
          <p:spPr>
            <a:xfrm>
              <a:off x="8941270" y="5073497"/>
              <a:ext cx="13956" cy="4215"/>
            </a:xfrm>
            <a:custGeom>
              <a:avLst/>
              <a:gdLst/>
              <a:ahLst/>
              <a:cxnLst/>
              <a:rect l="l" t="t" r="r" b="b"/>
              <a:pathLst>
                <a:path w="391" h="140" extrusionOk="0">
                  <a:moveTo>
                    <a:pt x="292" y="25"/>
                  </a:moveTo>
                  <a:cubicBezTo>
                    <a:pt x="236" y="0"/>
                    <a:pt x="0" y="68"/>
                    <a:pt x="98" y="116"/>
                  </a:cubicBezTo>
                  <a:cubicBezTo>
                    <a:pt x="151" y="140"/>
                    <a:pt x="390" y="73"/>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6" name="Google Shape;66956;p27"/>
            <p:cNvSpPr/>
            <p:nvPr/>
          </p:nvSpPr>
          <p:spPr>
            <a:xfrm>
              <a:off x="6907335" y="5063863"/>
              <a:ext cx="26591" cy="15326"/>
            </a:xfrm>
            <a:custGeom>
              <a:avLst/>
              <a:gdLst/>
              <a:ahLst/>
              <a:cxnLst/>
              <a:rect l="l" t="t" r="r" b="b"/>
              <a:pathLst>
                <a:path w="745" h="509" extrusionOk="0">
                  <a:moveTo>
                    <a:pt x="0" y="436"/>
                  </a:moveTo>
                  <a:cubicBezTo>
                    <a:pt x="744" y="508"/>
                    <a:pt x="744" y="0"/>
                    <a:pt x="0"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7" name="Google Shape;66957;p27"/>
            <p:cNvSpPr/>
            <p:nvPr/>
          </p:nvSpPr>
          <p:spPr>
            <a:xfrm>
              <a:off x="2619139" y="5070788"/>
              <a:ext cx="13777" cy="7497"/>
            </a:xfrm>
            <a:custGeom>
              <a:avLst/>
              <a:gdLst/>
              <a:ahLst/>
              <a:cxnLst/>
              <a:rect l="l" t="t" r="r" b="b"/>
              <a:pathLst>
                <a:path w="386" h="249" extrusionOk="0">
                  <a:moveTo>
                    <a:pt x="386" y="115"/>
                  </a:moveTo>
                  <a:cubicBezTo>
                    <a:pt x="385" y="24"/>
                    <a:pt x="50" y="0"/>
                    <a:pt x="1" y="115"/>
                  </a:cubicBezTo>
                  <a:cubicBezTo>
                    <a:pt x="217" y="106"/>
                    <a:pt x="300" y="248"/>
                    <a:pt x="386"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8" name="Google Shape;66958;p27"/>
            <p:cNvSpPr/>
            <p:nvPr/>
          </p:nvSpPr>
          <p:spPr>
            <a:xfrm>
              <a:off x="865599" y="5055101"/>
              <a:ext cx="41653" cy="18819"/>
            </a:xfrm>
            <a:custGeom>
              <a:avLst/>
              <a:gdLst/>
              <a:ahLst/>
              <a:cxnLst/>
              <a:rect l="l" t="t" r="r" b="b"/>
              <a:pathLst>
                <a:path w="1167" h="625" extrusionOk="0">
                  <a:moveTo>
                    <a:pt x="725" y="546"/>
                  </a:moveTo>
                  <a:cubicBezTo>
                    <a:pt x="1166" y="340"/>
                    <a:pt x="596" y="146"/>
                    <a:pt x="340" y="0"/>
                  </a:cubicBezTo>
                  <a:cubicBezTo>
                    <a:pt x="45" y="137"/>
                    <a:pt x="1" y="624"/>
                    <a:pt x="725"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9" name="Google Shape;66959;p27"/>
            <p:cNvSpPr/>
            <p:nvPr/>
          </p:nvSpPr>
          <p:spPr>
            <a:xfrm>
              <a:off x="6132858" y="5062508"/>
              <a:ext cx="14170" cy="4336"/>
            </a:xfrm>
            <a:custGeom>
              <a:avLst/>
              <a:gdLst/>
              <a:ahLst/>
              <a:cxnLst/>
              <a:rect l="l" t="t" r="r" b="b"/>
              <a:pathLst>
                <a:path w="397" h="144" extrusionOk="0">
                  <a:moveTo>
                    <a:pt x="296" y="27"/>
                  </a:moveTo>
                  <a:cubicBezTo>
                    <a:pt x="241" y="1"/>
                    <a:pt x="1" y="71"/>
                    <a:pt x="102" y="117"/>
                  </a:cubicBezTo>
                  <a:cubicBezTo>
                    <a:pt x="155" y="143"/>
                    <a:pt x="396" y="73"/>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0" name="Google Shape;66960;p27"/>
            <p:cNvSpPr/>
            <p:nvPr/>
          </p:nvSpPr>
          <p:spPr>
            <a:xfrm>
              <a:off x="6052908" y="5060551"/>
              <a:ext cx="21665" cy="6444"/>
            </a:xfrm>
            <a:custGeom>
              <a:avLst/>
              <a:gdLst/>
              <a:ahLst/>
              <a:cxnLst/>
              <a:rect l="l" t="t" r="r" b="b"/>
              <a:pathLst>
                <a:path w="607" h="214" extrusionOk="0">
                  <a:moveTo>
                    <a:pt x="606" y="182"/>
                  </a:moveTo>
                  <a:lnTo>
                    <a:pt x="606" y="1"/>
                  </a:lnTo>
                  <a:lnTo>
                    <a:pt x="27" y="1"/>
                  </a:lnTo>
                  <a:cubicBezTo>
                    <a:pt x="1" y="164"/>
                    <a:pt x="217" y="213"/>
                    <a:pt x="606"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1" name="Google Shape;66961;p27"/>
            <p:cNvSpPr/>
            <p:nvPr/>
          </p:nvSpPr>
          <p:spPr>
            <a:xfrm>
              <a:off x="1387485" y="5050856"/>
              <a:ext cx="20238" cy="13580"/>
            </a:xfrm>
            <a:custGeom>
              <a:avLst/>
              <a:gdLst/>
              <a:ahLst/>
              <a:cxnLst/>
              <a:rect l="l" t="t" r="r" b="b"/>
              <a:pathLst>
                <a:path w="567" h="451" extrusionOk="0">
                  <a:moveTo>
                    <a:pt x="376" y="414"/>
                  </a:moveTo>
                  <a:cubicBezTo>
                    <a:pt x="386" y="359"/>
                    <a:pt x="403" y="304"/>
                    <a:pt x="566" y="323"/>
                  </a:cubicBezTo>
                  <a:lnTo>
                    <a:pt x="566" y="141"/>
                  </a:lnTo>
                  <a:cubicBezTo>
                    <a:pt x="95" y="0"/>
                    <a:pt x="1" y="451"/>
                    <a:pt x="376" y="4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2" name="Google Shape;66962;p27"/>
            <p:cNvSpPr/>
            <p:nvPr/>
          </p:nvSpPr>
          <p:spPr>
            <a:xfrm>
              <a:off x="5244988" y="5057149"/>
              <a:ext cx="14063" cy="4215"/>
            </a:xfrm>
            <a:custGeom>
              <a:avLst/>
              <a:gdLst/>
              <a:ahLst/>
              <a:cxnLst/>
              <a:rect l="l" t="t" r="r" b="b"/>
              <a:pathLst>
                <a:path w="394" h="140" extrusionOk="0">
                  <a:moveTo>
                    <a:pt x="295" y="24"/>
                  </a:moveTo>
                  <a:cubicBezTo>
                    <a:pt x="240" y="0"/>
                    <a:pt x="1" y="68"/>
                    <a:pt x="96" y="115"/>
                  </a:cubicBezTo>
                  <a:cubicBezTo>
                    <a:pt x="154" y="140"/>
                    <a:pt x="394" y="69"/>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3" name="Google Shape;66963;p27"/>
            <p:cNvSpPr/>
            <p:nvPr/>
          </p:nvSpPr>
          <p:spPr>
            <a:xfrm>
              <a:off x="84304" y="5052301"/>
              <a:ext cx="22629" cy="8280"/>
            </a:xfrm>
            <a:custGeom>
              <a:avLst/>
              <a:gdLst/>
              <a:ahLst/>
              <a:cxnLst/>
              <a:rect l="l" t="t" r="r" b="b"/>
              <a:pathLst>
                <a:path w="634" h="275" extrusionOk="0">
                  <a:moveTo>
                    <a:pt x="633" y="275"/>
                  </a:moveTo>
                  <a:lnTo>
                    <a:pt x="633" y="1"/>
                  </a:lnTo>
                  <a:lnTo>
                    <a:pt x="247" y="1"/>
                  </a:lnTo>
                  <a:cubicBezTo>
                    <a:pt x="236" y="118"/>
                    <a:pt x="0" y="128"/>
                    <a:pt x="55" y="2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4" name="Google Shape;66964;p27"/>
            <p:cNvSpPr/>
            <p:nvPr/>
          </p:nvSpPr>
          <p:spPr>
            <a:xfrm>
              <a:off x="8428486" y="5052030"/>
              <a:ext cx="6924" cy="6203"/>
            </a:xfrm>
            <a:custGeom>
              <a:avLst/>
              <a:gdLst/>
              <a:ahLst/>
              <a:cxnLst/>
              <a:rect l="l" t="t" r="r" b="b"/>
              <a:pathLst>
                <a:path w="194" h="206" extrusionOk="0">
                  <a:moveTo>
                    <a:pt x="192" y="102"/>
                  </a:moveTo>
                  <a:cubicBezTo>
                    <a:pt x="194" y="50"/>
                    <a:pt x="37" y="0"/>
                    <a:pt x="0" y="102"/>
                  </a:cubicBezTo>
                  <a:cubicBezTo>
                    <a:pt x="0" y="152"/>
                    <a:pt x="157" y="205"/>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5" name="Google Shape;66965;p27"/>
            <p:cNvSpPr/>
            <p:nvPr/>
          </p:nvSpPr>
          <p:spPr>
            <a:xfrm>
              <a:off x="5282892" y="5046972"/>
              <a:ext cx="22629" cy="13640"/>
            </a:xfrm>
            <a:custGeom>
              <a:avLst/>
              <a:gdLst/>
              <a:ahLst/>
              <a:cxnLst/>
              <a:rect l="l" t="t" r="r" b="b"/>
              <a:pathLst>
                <a:path w="634" h="453" extrusionOk="0">
                  <a:moveTo>
                    <a:pt x="580" y="362"/>
                  </a:moveTo>
                  <a:cubicBezTo>
                    <a:pt x="633" y="155"/>
                    <a:pt x="534" y="21"/>
                    <a:pt x="195" y="0"/>
                  </a:cubicBezTo>
                  <a:cubicBezTo>
                    <a:pt x="239" y="159"/>
                    <a:pt x="0" y="453"/>
                    <a:pt x="58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6" name="Google Shape;66966;p27"/>
            <p:cNvSpPr/>
            <p:nvPr/>
          </p:nvSpPr>
          <p:spPr>
            <a:xfrm>
              <a:off x="3965685" y="5035982"/>
              <a:ext cx="57358" cy="21890"/>
            </a:xfrm>
            <a:custGeom>
              <a:avLst/>
              <a:gdLst/>
              <a:ahLst/>
              <a:cxnLst/>
              <a:rect l="l" t="t" r="r" b="b"/>
              <a:pathLst>
                <a:path w="1607" h="727" extrusionOk="0">
                  <a:moveTo>
                    <a:pt x="1037" y="727"/>
                  </a:moveTo>
                  <a:cubicBezTo>
                    <a:pt x="1606" y="370"/>
                    <a:pt x="632" y="112"/>
                    <a:pt x="72" y="1"/>
                  </a:cubicBezTo>
                  <a:cubicBezTo>
                    <a:pt x="1" y="429"/>
                    <a:pt x="418" y="625"/>
                    <a:pt x="1037" y="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7" name="Google Shape;66967;p27"/>
            <p:cNvSpPr/>
            <p:nvPr/>
          </p:nvSpPr>
          <p:spPr>
            <a:xfrm>
              <a:off x="8452542" y="5048869"/>
              <a:ext cx="14027" cy="4276"/>
            </a:xfrm>
            <a:custGeom>
              <a:avLst/>
              <a:gdLst/>
              <a:ahLst/>
              <a:cxnLst/>
              <a:rect l="l" t="t" r="r" b="b"/>
              <a:pathLst>
                <a:path w="393" h="142" extrusionOk="0">
                  <a:moveTo>
                    <a:pt x="99" y="116"/>
                  </a:moveTo>
                  <a:cubicBezTo>
                    <a:pt x="153" y="142"/>
                    <a:pt x="393" y="73"/>
                    <a:pt x="292" y="27"/>
                  </a:cubicBezTo>
                  <a:cubicBezTo>
                    <a:pt x="238" y="1"/>
                    <a:pt x="0"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8" name="Google Shape;66968;p27"/>
            <p:cNvSpPr/>
            <p:nvPr/>
          </p:nvSpPr>
          <p:spPr>
            <a:xfrm>
              <a:off x="578244" y="5048869"/>
              <a:ext cx="14099" cy="4276"/>
            </a:xfrm>
            <a:custGeom>
              <a:avLst/>
              <a:gdLst/>
              <a:ahLst/>
              <a:cxnLst/>
              <a:rect l="l" t="t" r="r" b="b"/>
              <a:pathLst>
                <a:path w="395" h="142" extrusionOk="0">
                  <a:moveTo>
                    <a:pt x="101" y="116"/>
                  </a:moveTo>
                  <a:cubicBezTo>
                    <a:pt x="154" y="142"/>
                    <a:pt x="394" y="73"/>
                    <a:pt x="294" y="27"/>
                  </a:cubicBezTo>
                  <a:cubicBezTo>
                    <a:pt x="240" y="1"/>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9" name="Google Shape;66969;p27"/>
            <p:cNvSpPr/>
            <p:nvPr/>
          </p:nvSpPr>
          <p:spPr>
            <a:xfrm>
              <a:off x="5196732" y="5046129"/>
              <a:ext cx="14099" cy="4276"/>
            </a:xfrm>
            <a:custGeom>
              <a:avLst/>
              <a:gdLst/>
              <a:ahLst/>
              <a:cxnLst/>
              <a:rect l="l" t="t" r="r" b="b"/>
              <a:pathLst>
                <a:path w="395" h="142" extrusionOk="0">
                  <a:moveTo>
                    <a:pt x="294" y="27"/>
                  </a:moveTo>
                  <a:cubicBezTo>
                    <a:pt x="241" y="1"/>
                    <a:pt x="1" y="70"/>
                    <a:pt x="102" y="115"/>
                  </a:cubicBezTo>
                  <a:cubicBezTo>
                    <a:pt x="155" y="142"/>
                    <a:pt x="395"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0" name="Google Shape;66970;p27"/>
            <p:cNvSpPr/>
            <p:nvPr/>
          </p:nvSpPr>
          <p:spPr>
            <a:xfrm>
              <a:off x="1655495" y="5037518"/>
              <a:ext cx="34872" cy="15236"/>
            </a:xfrm>
            <a:custGeom>
              <a:avLst/>
              <a:gdLst/>
              <a:ahLst/>
              <a:cxnLst/>
              <a:rect l="l" t="t" r="r" b="b"/>
              <a:pathLst>
                <a:path w="977" h="506" extrusionOk="0">
                  <a:moveTo>
                    <a:pt x="773" y="404"/>
                  </a:moveTo>
                  <a:cubicBezTo>
                    <a:pt x="977" y="173"/>
                    <a:pt x="122" y="1"/>
                    <a:pt x="0" y="221"/>
                  </a:cubicBezTo>
                  <a:cubicBezTo>
                    <a:pt x="307" y="260"/>
                    <a:pt x="166" y="506"/>
                    <a:pt x="773"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1" name="Google Shape;66971;p27"/>
            <p:cNvSpPr/>
            <p:nvPr/>
          </p:nvSpPr>
          <p:spPr>
            <a:xfrm>
              <a:off x="323796" y="5043810"/>
              <a:ext cx="23985" cy="5902"/>
            </a:xfrm>
            <a:custGeom>
              <a:avLst/>
              <a:gdLst/>
              <a:ahLst/>
              <a:cxnLst/>
              <a:rect l="l" t="t" r="r" b="b"/>
              <a:pathLst>
                <a:path w="672" h="196" extrusionOk="0">
                  <a:moveTo>
                    <a:pt x="479" y="195"/>
                  </a:moveTo>
                  <a:cubicBezTo>
                    <a:pt x="479" y="104"/>
                    <a:pt x="634" y="87"/>
                    <a:pt x="672" y="12"/>
                  </a:cubicBezTo>
                  <a:cubicBezTo>
                    <a:pt x="368" y="21"/>
                    <a:pt x="1" y="1"/>
                    <a:pt x="92"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2" name="Google Shape;66972;p27"/>
            <p:cNvSpPr/>
            <p:nvPr/>
          </p:nvSpPr>
          <p:spPr>
            <a:xfrm>
              <a:off x="2564138" y="5044172"/>
              <a:ext cx="13777" cy="2770"/>
            </a:xfrm>
            <a:custGeom>
              <a:avLst/>
              <a:gdLst/>
              <a:ahLst/>
              <a:cxnLst/>
              <a:rect l="l" t="t" r="r" b="b"/>
              <a:pathLst>
                <a:path w="386" h="92" extrusionOk="0">
                  <a:moveTo>
                    <a:pt x="0" y="92"/>
                  </a:moveTo>
                  <a:cubicBezTo>
                    <a:pt x="149" y="70"/>
                    <a:pt x="379" y="88"/>
                    <a:pt x="385" y="0"/>
                  </a:cubicBezTo>
                  <a:cubicBezTo>
                    <a:pt x="238" y="21"/>
                    <a:pt x="5" y="3"/>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3" name="Google Shape;66973;p27"/>
            <p:cNvSpPr/>
            <p:nvPr/>
          </p:nvSpPr>
          <p:spPr>
            <a:xfrm>
              <a:off x="1934177" y="5043419"/>
              <a:ext cx="14170" cy="4306"/>
            </a:xfrm>
            <a:custGeom>
              <a:avLst/>
              <a:gdLst/>
              <a:ahLst/>
              <a:cxnLst/>
              <a:rect l="l" t="t" r="r" b="b"/>
              <a:pathLst>
                <a:path w="397" h="143" extrusionOk="0">
                  <a:moveTo>
                    <a:pt x="294" y="25"/>
                  </a:moveTo>
                  <a:cubicBezTo>
                    <a:pt x="240" y="1"/>
                    <a:pt x="1" y="68"/>
                    <a:pt x="103" y="117"/>
                  </a:cubicBezTo>
                  <a:cubicBezTo>
                    <a:pt x="155" y="143"/>
                    <a:pt x="396"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4" name="Google Shape;66974;p27"/>
            <p:cNvSpPr/>
            <p:nvPr/>
          </p:nvSpPr>
          <p:spPr>
            <a:xfrm>
              <a:off x="7013875" y="5032460"/>
              <a:ext cx="14063" cy="4276"/>
            </a:xfrm>
            <a:custGeom>
              <a:avLst/>
              <a:gdLst/>
              <a:ahLst/>
              <a:cxnLst/>
              <a:rect l="l" t="t" r="r" b="b"/>
              <a:pathLst>
                <a:path w="394" h="142" extrusionOk="0">
                  <a:moveTo>
                    <a:pt x="102" y="117"/>
                  </a:moveTo>
                  <a:cubicBezTo>
                    <a:pt x="157" y="141"/>
                    <a:pt x="393" y="72"/>
                    <a:pt x="296" y="25"/>
                  </a:cubicBezTo>
                  <a:cubicBezTo>
                    <a:pt x="242" y="0"/>
                    <a:pt x="1" y="71"/>
                    <a:pt x="102"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5" name="Google Shape;66975;p27"/>
            <p:cNvSpPr/>
            <p:nvPr/>
          </p:nvSpPr>
          <p:spPr>
            <a:xfrm>
              <a:off x="5503218" y="5025023"/>
              <a:ext cx="33622" cy="17283"/>
            </a:xfrm>
            <a:custGeom>
              <a:avLst/>
              <a:gdLst/>
              <a:ahLst/>
              <a:cxnLst/>
              <a:rect l="l" t="t" r="r" b="b"/>
              <a:pathLst>
                <a:path w="942" h="574" extrusionOk="0">
                  <a:moveTo>
                    <a:pt x="0" y="91"/>
                  </a:moveTo>
                  <a:lnTo>
                    <a:pt x="0" y="272"/>
                  </a:lnTo>
                  <a:cubicBezTo>
                    <a:pt x="355" y="574"/>
                    <a:pt x="941" y="1"/>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6" name="Google Shape;66976;p27"/>
            <p:cNvSpPr/>
            <p:nvPr/>
          </p:nvSpPr>
          <p:spPr>
            <a:xfrm>
              <a:off x="4453450" y="5032490"/>
              <a:ext cx="14063" cy="4276"/>
            </a:xfrm>
            <a:custGeom>
              <a:avLst/>
              <a:gdLst/>
              <a:ahLst/>
              <a:cxnLst/>
              <a:rect l="l" t="t" r="r" b="b"/>
              <a:pathLst>
                <a:path w="394" h="142" extrusionOk="0">
                  <a:moveTo>
                    <a:pt x="294" y="25"/>
                  </a:moveTo>
                  <a:cubicBezTo>
                    <a:pt x="239" y="1"/>
                    <a:pt x="0" y="70"/>
                    <a:pt x="98" y="117"/>
                  </a:cubicBezTo>
                  <a:cubicBezTo>
                    <a:pt x="154" y="142"/>
                    <a:pt x="393"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7" name="Google Shape;66977;p27"/>
            <p:cNvSpPr/>
            <p:nvPr/>
          </p:nvSpPr>
          <p:spPr>
            <a:xfrm>
              <a:off x="2494396" y="5027733"/>
              <a:ext cx="21594" cy="9515"/>
            </a:xfrm>
            <a:custGeom>
              <a:avLst/>
              <a:gdLst/>
              <a:ahLst/>
              <a:cxnLst/>
              <a:rect l="l" t="t" r="r" b="b"/>
              <a:pathLst>
                <a:path w="605" h="316" extrusionOk="0">
                  <a:moveTo>
                    <a:pt x="411" y="274"/>
                  </a:moveTo>
                  <a:cubicBezTo>
                    <a:pt x="405" y="148"/>
                    <a:pt x="503" y="74"/>
                    <a:pt x="604" y="1"/>
                  </a:cubicBezTo>
                  <a:lnTo>
                    <a:pt x="26" y="1"/>
                  </a:lnTo>
                  <a:cubicBezTo>
                    <a:pt x="42" y="144"/>
                    <a:pt x="0" y="315"/>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8" name="Google Shape;66978;p27"/>
            <p:cNvSpPr/>
            <p:nvPr/>
          </p:nvSpPr>
          <p:spPr>
            <a:xfrm>
              <a:off x="5244988" y="5029690"/>
              <a:ext cx="14063" cy="4336"/>
            </a:xfrm>
            <a:custGeom>
              <a:avLst/>
              <a:gdLst/>
              <a:ahLst/>
              <a:cxnLst/>
              <a:rect l="l" t="t" r="r" b="b"/>
              <a:pathLst>
                <a:path w="394" h="144" extrusionOk="0">
                  <a:moveTo>
                    <a:pt x="295" y="26"/>
                  </a:moveTo>
                  <a:cubicBezTo>
                    <a:pt x="240" y="1"/>
                    <a:pt x="1" y="70"/>
                    <a:pt x="96" y="117"/>
                  </a:cubicBezTo>
                  <a:cubicBezTo>
                    <a:pt x="154" y="143"/>
                    <a:pt x="394" y="74"/>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9" name="Google Shape;66979;p27"/>
            <p:cNvSpPr/>
            <p:nvPr/>
          </p:nvSpPr>
          <p:spPr>
            <a:xfrm>
              <a:off x="3073496" y="5026980"/>
              <a:ext cx="13777" cy="7497"/>
            </a:xfrm>
            <a:custGeom>
              <a:avLst/>
              <a:gdLst/>
              <a:ahLst/>
              <a:cxnLst/>
              <a:rect l="l" t="t" r="r" b="b"/>
              <a:pathLst>
                <a:path w="386" h="249" extrusionOk="0">
                  <a:moveTo>
                    <a:pt x="385" y="116"/>
                  </a:moveTo>
                  <a:cubicBezTo>
                    <a:pt x="384" y="24"/>
                    <a:pt x="46" y="1"/>
                    <a:pt x="0" y="116"/>
                  </a:cubicBezTo>
                  <a:cubicBezTo>
                    <a:pt x="216" y="108"/>
                    <a:pt x="302" y="249"/>
                    <a:pt x="385"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0" name="Google Shape;66980;p27"/>
            <p:cNvSpPr/>
            <p:nvPr/>
          </p:nvSpPr>
          <p:spPr>
            <a:xfrm>
              <a:off x="2990905" y="5027793"/>
              <a:ext cx="13706" cy="5480"/>
            </a:xfrm>
            <a:custGeom>
              <a:avLst/>
              <a:gdLst/>
              <a:ahLst/>
              <a:cxnLst/>
              <a:rect l="l" t="t" r="r" b="b"/>
              <a:pathLst>
                <a:path w="384" h="182" extrusionOk="0">
                  <a:moveTo>
                    <a:pt x="0" y="181"/>
                  </a:moveTo>
                  <a:lnTo>
                    <a:pt x="384" y="181"/>
                  </a:lnTo>
                  <a:lnTo>
                    <a:pt x="384" y="0"/>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1" name="Google Shape;66981;p27"/>
            <p:cNvSpPr/>
            <p:nvPr/>
          </p:nvSpPr>
          <p:spPr>
            <a:xfrm>
              <a:off x="2521593" y="5025023"/>
              <a:ext cx="21915" cy="8762"/>
            </a:xfrm>
            <a:custGeom>
              <a:avLst/>
              <a:gdLst/>
              <a:ahLst/>
              <a:cxnLst/>
              <a:rect l="l" t="t" r="r" b="b"/>
              <a:pathLst>
                <a:path w="614" h="291" extrusionOk="0">
                  <a:moveTo>
                    <a:pt x="614" y="273"/>
                  </a:moveTo>
                  <a:lnTo>
                    <a:pt x="614" y="1"/>
                  </a:lnTo>
                  <a:lnTo>
                    <a:pt x="34" y="1"/>
                  </a:lnTo>
                  <a:cubicBezTo>
                    <a:pt x="0" y="199"/>
                    <a:pt x="192" y="290"/>
                    <a:pt x="614"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2" name="Google Shape;66982;p27"/>
            <p:cNvSpPr/>
            <p:nvPr/>
          </p:nvSpPr>
          <p:spPr>
            <a:xfrm>
              <a:off x="1903339" y="5024631"/>
              <a:ext cx="6924" cy="6293"/>
            </a:xfrm>
            <a:custGeom>
              <a:avLst/>
              <a:gdLst/>
              <a:ahLst/>
              <a:cxnLst/>
              <a:rect l="l" t="t" r="r" b="b"/>
              <a:pathLst>
                <a:path w="194" h="209" extrusionOk="0">
                  <a:moveTo>
                    <a:pt x="194" y="104"/>
                  </a:moveTo>
                  <a:cubicBezTo>
                    <a:pt x="194" y="53"/>
                    <a:pt x="37" y="1"/>
                    <a:pt x="2" y="104"/>
                  </a:cubicBezTo>
                  <a:cubicBezTo>
                    <a:pt x="1" y="155"/>
                    <a:pt x="157" y="208"/>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3" name="Google Shape;66983;p27"/>
            <p:cNvSpPr/>
            <p:nvPr/>
          </p:nvSpPr>
          <p:spPr>
            <a:xfrm>
              <a:off x="8813922" y="5022283"/>
              <a:ext cx="13920" cy="5480"/>
            </a:xfrm>
            <a:custGeom>
              <a:avLst/>
              <a:gdLst/>
              <a:ahLst/>
              <a:cxnLst/>
              <a:rect l="l" t="t" r="r" b="b"/>
              <a:pathLst>
                <a:path w="390" h="182" extrusionOk="0">
                  <a:moveTo>
                    <a:pt x="1" y="182"/>
                  </a:moveTo>
                  <a:lnTo>
                    <a:pt x="390" y="182"/>
                  </a:lnTo>
                  <a:lnTo>
                    <a:pt x="390"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4" name="Google Shape;66984;p27"/>
            <p:cNvSpPr/>
            <p:nvPr/>
          </p:nvSpPr>
          <p:spPr>
            <a:xfrm>
              <a:off x="5609794" y="5018820"/>
              <a:ext cx="14063" cy="4276"/>
            </a:xfrm>
            <a:custGeom>
              <a:avLst/>
              <a:gdLst/>
              <a:ahLst/>
              <a:cxnLst/>
              <a:rect l="l" t="t" r="r" b="b"/>
              <a:pathLst>
                <a:path w="394" h="142" extrusionOk="0">
                  <a:moveTo>
                    <a:pt x="294" y="24"/>
                  </a:moveTo>
                  <a:cubicBezTo>
                    <a:pt x="240" y="0"/>
                    <a:pt x="1" y="68"/>
                    <a:pt x="101" y="115"/>
                  </a:cubicBezTo>
                  <a:cubicBezTo>
                    <a:pt x="153" y="141"/>
                    <a:pt x="394"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5" name="Google Shape;66985;p27"/>
            <p:cNvSpPr/>
            <p:nvPr/>
          </p:nvSpPr>
          <p:spPr>
            <a:xfrm>
              <a:off x="2509065" y="5014063"/>
              <a:ext cx="20630" cy="8250"/>
            </a:xfrm>
            <a:custGeom>
              <a:avLst/>
              <a:gdLst/>
              <a:ahLst/>
              <a:cxnLst/>
              <a:rect l="l" t="t" r="r" b="b"/>
              <a:pathLst>
                <a:path w="578" h="274" extrusionOk="0">
                  <a:moveTo>
                    <a:pt x="385" y="273"/>
                  </a:moveTo>
                  <a:cubicBezTo>
                    <a:pt x="385" y="182"/>
                    <a:pt x="542" y="166"/>
                    <a:pt x="577" y="91"/>
                  </a:cubicBezTo>
                  <a:cubicBezTo>
                    <a:pt x="385" y="93"/>
                    <a:pt x="347" y="17"/>
                    <a:pt x="195" y="0"/>
                  </a:cubicBezTo>
                  <a:cubicBezTo>
                    <a:pt x="195" y="93"/>
                    <a:pt x="38" y="109"/>
                    <a:pt x="0" y="182"/>
                  </a:cubicBezTo>
                  <a:cubicBezTo>
                    <a:pt x="195" y="182"/>
                    <a:pt x="230" y="258"/>
                    <a:pt x="38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6" name="Google Shape;66986;p27"/>
            <p:cNvSpPr/>
            <p:nvPr/>
          </p:nvSpPr>
          <p:spPr>
            <a:xfrm>
              <a:off x="1807007" y="5007349"/>
              <a:ext cx="28911" cy="16922"/>
            </a:xfrm>
            <a:custGeom>
              <a:avLst/>
              <a:gdLst/>
              <a:ahLst/>
              <a:cxnLst/>
              <a:rect l="l" t="t" r="r" b="b"/>
              <a:pathLst>
                <a:path w="810" h="562" extrusionOk="0">
                  <a:moveTo>
                    <a:pt x="770" y="496"/>
                  </a:moveTo>
                  <a:cubicBezTo>
                    <a:pt x="809" y="238"/>
                    <a:pt x="796" y="0"/>
                    <a:pt x="195" y="42"/>
                  </a:cubicBezTo>
                  <a:cubicBezTo>
                    <a:pt x="201" y="167"/>
                    <a:pt x="102" y="242"/>
                    <a:pt x="0" y="314"/>
                  </a:cubicBezTo>
                  <a:cubicBezTo>
                    <a:pt x="384" y="317"/>
                    <a:pt x="247" y="562"/>
                    <a:pt x="770" y="4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7" name="Google Shape;66987;p27"/>
            <p:cNvSpPr/>
            <p:nvPr/>
          </p:nvSpPr>
          <p:spPr>
            <a:xfrm>
              <a:off x="8810531" y="5016081"/>
              <a:ext cx="13849" cy="4246"/>
            </a:xfrm>
            <a:custGeom>
              <a:avLst/>
              <a:gdLst/>
              <a:ahLst/>
              <a:cxnLst/>
              <a:rect l="l" t="t" r="r" b="b"/>
              <a:pathLst>
                <a:path w="388" h="141" extrusionOk="0">
                  <a:moveTo>
                    <a:pt x="289" y="24"/>
                  </a:moveTo>
                  <a:cubicBezTo>
                    <a:pt x="239" y="0"/>
                    <a:pt x="0" y="68"/>
                    <a:pt x="96" y="115"/>
                  </a:cubicBezTo>
                  <a:cubicBezTo>
                    <a:pt x="152" y="141"/>
                    <a:pt x="388" y="72"/>
                    <a:pt x="289"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8" name="Google Shape;66988;p27"/>
            <p:cNvSpPr/>
            <p:nvPr/>
          </p:nvSpPr>
          <p:spPr>
            <a:xfrm>
              <a:off x="8597058" y="5016081"/>
              <a:ext cx="13991" cy="4215"/>
            </a:xfrm>
            <a:custGeom>
              <a:avLst/>
              <a:gdLst/>
              <a:ahLst/>
              <a:cxnLst/>
              <a:rect l="l" t="t" r="r" b="b"/>
              <a:pathLst>
                <a:path w="392" h="140" extrusionOk="0">
                  <a:moveTo>
                    <a:pt x="98" y="115"/>
                  </a:moveTo>
                  <a:cubicBezTo>
                    <a:pt x="153" y="140"/>
                    <a:pt x="392" y="72"/>
                    <a:pt x="291" y="24"/>
                  </a:cubicBezTo>
                  <a:cubicBezTo>
                    <a:pt x="239" y="0"/>
                    <a:pt x="0" y="69"/>
                    <a:pt x="9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9" name="Google Shape;66989;p27"/>
            <p:cNvSpPr/>
            <p:nvPr/>
          </p:nvSpPr>
          <p:spPr>
            <a:xfrm>
              <a:off x="5372336" y="5013732"/>
              <a:ext cx="7031" cy="6203"/>
            </a:xfrm>
            <a:custGeom>
              <a:avLst/>
              <a:gdLst/>
              <a:ahLst/>
              <a:cxnLst/>
              <a:rect l="l" t="t" r="r" b="b"/>
              <a:pathLst>
                <a:path w="197" h="206" extrusionOk="0">
                  <a:moveTo>
                    <a:pt x="3" y="102"/>
                  </a:moveTo>
                  <a:cubicBezTo>
                    <a:pt x="0" y="154"/>
                    <a:pt x="157" y="206"/>
                    <a:pt x="195" y="102"/>
                  </a:cubicBezTo>
                  <a:cubicBezTo>
                    <a:pt x="196" y="53"/>
                    <a:pt x="38" y="1"/>
                    <a:pt x="3"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0" name="Google Shape;66990;p27"/>
            <p:cNvSpPr/>
            <p:nvPr/>
          </p:nvSpPr>
          <p:spPr>
            <a:xfrm>
              <a:off x="3204628" y="5004368"/>
              <a:ext cx="20309" cy="13580"/>
            </a:xfrm>
            <a:custGeom>
              <a:avLst/>
              <a:gdLst/>
              <a:ahLst/>
              <a:cxnLst/>
              <a:rect l="l" t="t" r="r" b="b"/>
              <a:pathLst>
                <a:path w="569" h="451" extrusionOk="0">
                  <a:moveTo>
                    <a:pt x="376" y="413"/>
                  </a:moveTo>
                  <a:cubicBezTo>
                    <a:pt x="387" y="358"/>
                    <a:pt x="402" y="307"/>
                    <a:pt x="569" y="324"/>
                  </a:cubicBezTo>
                  <a:lnTo>
                    <a:pt x="569" y="142"/>
                  </a:lnTo>
                  <a:cubicBezTo>
                    <a:pt x="95" y="0"/>
                    <a:pt x="1" y="450"/>
                    <a:pt x="376"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1" name="Google Shape;66991;p27"/>
            <p:cNvSpPr/>
            <p:nvPr/>
          </p:nvSpPr>
          <p:spPr>
            <a:xfrm>
              <a:off x="8056827" y="5011384"/>
              <a:ext cx="13742" cy="2740"/>
            </a:xfrm>
            <a:custGeom>
              <a:avLst/>
              <a:gdLst/>
              <a:ahLst/>
              <a:cxnLst/>
              <a:rect l="l" t="t" r="r" b="b"/>
              <a:pathLst>
                <a:path w="385" h="91" extrusionOk="0">
                  <a:moveTo>
                    <a:pt x="385" y="1"/>
                  </a:moveTo>
                  <a:cubicBezTo>
                    <a:pt x="236" y="22"/>
                    <a:pt x="6" y="3"/>
                    <a:pt x="1" y="91"/>
                  </a:cubicBezTo>
                  <a:cubicBezTo>
                    <a:pt x="151" y="71"/>
                    <a:pt x="382" y="87"/>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2" name="Google Shape;66992;p27"/>
            <p:cNvSpPr/>
            <p:nvPr/>
          </p:nvSpPr>
          <p:spPr>
            <a:xfrm>
              <a:off x="5489441" y="5005543"/>
              <a:ext cx="6960" cy="6233"/>
            </a:xfrm>
            <a:custGeom>
              <a:avLst/>
              <a:gdLst/>
              <a:ahLst/>
              <a:cxnLst/>
              <a:rect l="l" t="t" r="r" b="b"/>
              <a:pathLst>
                <a:path w="195" h="207" extrusionOk="0">
                  <a:moveTo>
                    <a:pt x="194" y="103"/>
                  </a:moveTo>
                  <a:cubicBezTo>
                    <a:pt x="194" y="54"/>
                    <a:pt x="37" y="0"/>
                    <a:pt x="1" y="103"/>
                  </a:cubicBezTo>
                  <a:cubicBezTo>
                    <a:pt x="1" y="154"/>
                    <a:pt x="156" y="206"/>
                    <a:pt x="194"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3" name="Google Shape;66993;p27"/>
            <p:cNvSpPr/>
            <p:nvPr/>
          </p:nvSpPr>
          <p:spPr>
            <a:xfrm>
              <a:off x="1452729" y="5003134"/>
              <a:ext cx="23914" cy="10328"/>
            </a:xfrm>
            <a:custGeom>
              <a:avLst/>
              <a:gdLst/>
              <a:ahLst/>
              <a:cxnLst/>
              <a:rect l="l" t="t" r="r" b="b"/>
              <a:pathLst>
                <a:path w="670" h="343" extrusionOk="0">
                  <a:moveTo>
                    <a:pt x="670" y="92"/>
                  </a:moveTo>
                  <a:cubicBezTo>
                    <a:pt x="404" y="95"/>
                    <a:pt x="247" y="49"/>
                    <a:pt x="90" y="1"/>
                  </a:cubicBezTo>
                  <a:cubicBezTo>
                    <a:pt x="0" y="283"/>
                    <a:pt x="610" y="343"/>
                    <a:pt x="67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4" name="Google Shape;66994;p27"/>
            <p:cNvSpPr/>
            <p:nvPr/>
          </p:nvSpPr>
          <p:spPr>
            <a:xfrm>
              <a:off x="4205677" y="5005091"/>
              <a:ext cx="13956" cy="4336"/>
            </a:xfrm>
            <a:custGeom>
              <a:avLst/>
              <a:gdLst/>
              <a:ahLst/>
              <a:cxnLst/>
              <a:rect l="l" t="t" r="r" b="b"/>
              <a:pathLst>
                <a:path w="391" h="144" extrusionOk="0">
                  <a:moveTo>
                    <a:pt x="291" y="27"/>
                  </a:moveTo>
                  <a:cubicBezTo>
                    <a:pt x="237" y="1"/>
                    <a:pt x="0" y="71"/>
                    <a:pt x="98" y="117"/>
                  </a:cubicBezTo>
                  <a:cubicBezTo>
                    <a:pt x="152" y="143"/>
                    <a:pt x="391" y="74"/>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5" name="Google Shape;66995;p27"/>
            <p:cNvSpPr/>
            <p:nvPr/>
          </p:nvSpPr>
          <p:spPr>
            <a:xfrm>
              <a:off x="1522614" y="4987447"/>
              <a:ext cx="50434" cy="18548"/>
            </a:xfrm>
            <a:custGeom>
              <a:avLst/>
              <a:gdLst/>
              <a:ahLst/>
              <a:cxnLst/>
              <a:rect l="l" t="t" r="r" b="b"/>
              <a:pathLst>
                <a:path w="1413" h="616" extrusionOk="0">
                  <a:moveTo>
                    <a:pt x="62" y="522"/>
                  </a:moveTo>
                  <a:cubicBezTo>
                    <a:pt x="607" y="616"/>
                    <a:pt x="865" y="616"/>
                    <a:pt x="1413" y="522"/>
                  </a:cubicBezTo>
                  <a:cubicBezTo>
                    <a:pt x="1253" y="263"/>
                    <a:pt x="1102" y="1"/>
                    <a:pt x="252" y="67"/>
                  </a:cubicBezTo>
                  <a:cubicBezTo>
                    <a:pt x="90" y="174"/>
                    <a:pt x="0" y="311"/>
                    <a:pt x="62" y="52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6" name="Google Shape;66996;p27"/>
            <p:cNvSpPr/>
            <p:nvPr/>
          </p:nvSpPr>
          <p:spPr>
            <a:xfrm>
              <a:off x="2020337" y="4994643"/>
              <a:ext cx="6889" cy="6173"/>
            </a:xfrm>
            <a:custGeom>
              <a:avLst/>
              <a:gdLst/>
              <a:ahLst/>
              <a:cxnLst/>
              <a:rect l="l" t="t" r="r" b="b"/>
              <a:pathLst>
                <a:path w="193" h="205" extrusionOk="0">
                  <a:moveTo>
                    <a:pt x="192" y="102"/>
                  </a:moveTo>
                  <a:cubicBezTo>
                    <a:pt x="192" y="50"/>
                    <a:pt x="39" y="1"/>
                    <a:pt x="2" y="102"/>
                  </a:cubicBezTo>
                  <a:cubicBezTo>
                    <a:pt x="0" y="152"/>
                    <a:pt x="157" y="204"/>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7" name="Google Shape;66997;p27"/>
            <p:cNvSpPr/>
            <p:nvPr/>
          </p:nvSpPr>
          <p:spPr>
            <a:xfrm>
              <a:off x="4863121" y="4994914"/>
              <a:ext cx="13777" cy="2800"/>
            </a:xfrm>
            <a:custGeom>
              <a:avLst/>
              <a:gdLst/>
              <a:ahLst/>
              <a:cxnLst/>
              <a:rect l="l" t="t" r="r" b="b"/>
              <a:pathLst>
                <a:path w="386" h="93" extrusionOk="0">
                  <a:moveTo>
                    <a:pt x="385" y="1"/>
                  </a:moveTo>
                  <a:cubicBezTo>
                    <a:pt x="235" y="22"/>
                    <a:pt x="5" y="5"/>
                    <a:pt x="0" y="92"/>
                  </a:cubicBezTo>
                  <a:cubicBezTo>
                    <a:pt x="149" y="73"/>
                    <a:pt x="379" y="91"/>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8" name="Google Shape;66998;p27"/>
            <p:cNvSpPr/>
            <p:nvPr/>
          </p:nvSpPr>
          <p:spPr>
            <a:xfrm>
              <a:off x="2116740" y="4991813"/>
              <a:ext cx="6924" cy="6293"/>
            </a:xfrm>
            <a:custGeom>
              <a:avLst/>
              <a:gdLst/>
              <a:ahLst/>
              <a:cxnLst/>
              <a:rect l="l" t="t" r="r" b="b"/>
              <a:pathLst>
                <a:path w="194" h="209" extrusionOk="0">
                  <a:moveTo>
                    <a:pt x="193" y="104"/>
                  </a:moveTo>
                  <a:cubicBezTo>
                    <a:pt x="193" y="55"/>
                    <a:pt x="37" y="1"/>
                    <a:pt x="1" y="104"/>
                  </a:cubicBezTo>
                  <a:cubicBezTo>
                    <a:pt x="0" y="155"/>
                    <a:pt x="154"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9" name="Google Shape;66999;p27"/>
            <p:cNvSpPr/>
            <p:nvPr/>
          </p:nvSpPr>
          <p:spPr>
            <a:xfrm>
              <a:off x="1707105" y="4994252"/>
              <a:ext cx="13956" cy="4276"/>
            </a:xfrm>
            <a:custGeom>
              <a:avLst/>
              <a:gdLst/>
              <a:ahLst/>
              <a:cxnLst/>
              <a:rect l="l" t="t" r="r" b="b"/>
              <a:pathLst>
                <a:path w="391" h="142" extrusionOk="0">
                  <a:moveTo>
                    <a:pt x="101" y="115"/>
                  </a:moveTo>
                  <a:cubicBezTo>
                    <a:pt x="151" y="142"/>
                    <a:pt x="391" y="71"/>
                    <a:pt x="293" y="24"/>
                  </a:cubicBezTo>
                  <a:cubicBezTo>
                    <a:pt x="239" y="1"/>
                    <a:pt x="1" y="67"/>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0" name="Google Shape;67000;p27"/>
            <p:cNvSpPr/>
            <p:nvPr/>
          </p:nvSpPr>
          <p:spPr>
            <a:xfrm>
              <a:off x="5027339" y="4986785"/>
              <a:ext cx="21630" cy="6383"/>
            </a:xfrm>
            <a:custGeom>
              <a:avLst/>
              <a:gdLst/>
              <a:ahLst/>
              <a:cxnLst/>
              <a:rect l="l" t="t" r="r" b="b"/>
              <a:pathLst>
                <a:path w="606" h="212" extrusionOk="0">
                  <a:moveTo>
                    <a:pt x="606" y="181"/>
                  </a:moveTo>
                  <a:lnTo>
                    <a:pt x="606" y="1"/>
                  </a:lnTo>
                  <a:lnTo>
                    <a:pt x="26" y="1"/>
                  </a:lnTo>
                  <a:cubicBezTo>
                    <a:pt x="0" y="164"/>
                    <a:pt x="218" y="212"/>
                    <a:pt x="606"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1" name="Google Shape;67001;p27"/>
            <p:cNvSpPr/>
            <p:nvPr/>
          </p:nvSpPr>
          <p:spPr>
            <a:xfrm>
              <a:off x="3975179" y="4989525"/>
              <a:ext cx="13706" cy="2710"/>
            </a:xfrm>
            <a:custGeom>
              <a:avLst/>
              <a:gdLst/>
              <a:ahLst/>
              <a:cxnLst/>
              <a:rect l="l" t="t" r="r" b="b"/>
              <a:pathLst>
                <a:path w="384" h="90" extrusionOk="0">
                  <a:moveTo>
                    <a:pt x="1" y="90"/>
                  </a:moveTo>
                  <a:cubicBezTo>
                    <a:pt x="151" y="70"/>
                    <a:pt x="379" y="87"/>
                    <a:pt x="383" y="1"/>
                  </a:cubicBezTo>
                  <a:cubicBezTo>
                    <a:pt x="236" y="20"/>
                    <a:pt x="7" y="2"/>
                    <a:pt x="1"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2" name="Google Shape;67002;p27"/>
            <p:cNvSpPr/>
            <p:nvPr/>
          </p:nvSpPr>
          <p:spPr>
            <a:xfrm>
              <a:off x="2216428" y="4988742"/>
              <a:ext cx="14027" cy="4246"/>
            </a:xfrm>
            <a:custGeom>
              <a:avLst/>
              <a:gdLst/>
              <a:ahLst/>
              <a:cxnLst/>
              <a:rect l="l" t="t" r="r" b="b"/>
              <a:pathLst>
                <a:path w="393" h="141" extrusionOk="0">
                  <a:moveTo>
                    <a:pt x="100" y="116"/>
                  </a:moveTo>
                  <a:cubicBezTo>
                    <a:pt x="153" y="140"/>
                    <a:pt x="392" y="73"/>
                    <a:pt x="292" y="27"/>
                  </a:cubicBezTo>
                  <a:cubicBezTo>
                    <a:pt x="238" y="1"/>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3" name="Google Shape;67003;p27"/>
            <p:cNvSpPr/>
            <p:nvPr/>
          </p:nvSpPr>
          <p:spPr>
            <a:xfrm>
              <a:off x="8531814" y="4986695"/>
              <a:ext cx="13777" cy="2800"/>
            </a:xfrm>
            <a:custGeom>
              <a:avLst/>
              <a:gdLst/>
              <a:ahLst/>
              <a:cxnLst/>
              <a:rect l="l" t="t" r="r" b="b"/>
              <a:pathLst>
                <a:path w="386" h="93" extrusionOk="0">
                  <a:moveTo>
                    <a:pt x="386" y="1"/>
                  </a:moveTo>
                  <a:cubicBezTo>
                    <a:pt x="236" y="23"/>
                    <a:pt x="5" y="5"/>
                    <a:pt x="1" y="92"/>
                  </a:cubicBezTo>
                  <a:cubicBezTo>
                    <a:pt x="150" y="73"/>
                    <a:pt x="379" y="91"/>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4" name="Google Shape;67004;p27"/>
            <p:cNvSpPr/>
            <p:nvPr/>
          </p:nvSpPr>
          <p:spPr>
            <a:xfrm>
              <a:off x="5537625" y="4978174"/>
              <a:ext cx="6996" cy="6293"/>
            </a:xfrm>
            <a:custGeom>
              <a:avLst/>
              <a:gdLst/>
              <a:ahLst/>
              <a:cxnLst/>
              <a:rect l="l" t="t" r="r" b="b"/>
              <a:pathLst>
                <a:path w="196" h="209" extrusionOk="0">
                  <a:moveTo>
                    <a:pt x="193" y="104"/>
                  </a:moveTo>
                  <a:cubicBezTo>
                    <a:pt x="195" y="54"/>
                    <a:pt x="39" y="1"/>
                    <a:pt x="1" y="104"/>
                  </a:cubicBezTo>
                  <a:cubicBezTo>
                    <a:pt x="1" y="156"/>
                    <a:pt x="156" y="208"/>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5" name="Google Shape;67005;p27"/>
            <p:cNvSpPr/>
            <p:nvPr/>
          </p:nvSpPr>
          <p:spPr>
            <a:xfrm>
              <a:off x="2075409" y="4978565"/>
              <a:ext cx="13849" cy="2740"/>
            </a:xfrm>
            <a:custGeom>
              <a:avLst/>
              <a:gdLst/>
              <a:ahLst/>
              <a:cxnLst/>
              <a:rect l="l" t="t" r="r" b="b"/>
              <a:pathLst>
                <a:path w="388" h="91" extrusionOk="0">
                  <a:moveTo>
                    <a:pt x="388" y="1"/>
                  </a:moveTo>
                  <a:cubicBezTo>
                    <a:pt x="235" y="20"/>
                    <a:pt x="5" y="2"/>
                    <a:pt x="0" y="91"/>
                  </a:cubicBezTo>
                  <a:cubicBezTo>
                    <a:pt x="149" y="71"/>
                    <a:pt x="383" y="88"/>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6" name="Google Shape;67006;p27"/>
            <p:cNvSpPr/>
            <p:nvPr/>
          </p:nvSpPr>
          <p:spPr>
            <a:xfrm>
              <a:off x="1497166" y="4975434"/>
              <a:ext cx="7031" cy="6263"/>
            </a:xfrm>
            <a:custGeom>
              <a:avLst/>
              <a:gdLst/>
              <a:ahLst/>
              <a:cxnLst/>
              <a:rect l="l" t="t" r="r" b="b"/>
              <a:pathLst>
                <a:path w="197" h="208" extrusionOk="0">
                  <a:moveTo>
                    <a:pt x="196" y="105"/>
                  </a:moveTo>
                  <a:cubicBezTo>
                    <a:pt x="196" y="54"/>
                    <a:pt x="39" y="0"/>
                    <a:pt x="3" y="105"/>
                  </a:cubicBezTo>
                  <a:cubicBezTo>
                    <a:pt x="1" y="153"/>
                    <a:pt x="159" y="208"/>
                    <a:pt x="196"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7" name="Google Shape;67007;p27"/>
            <p:cNvSpPr/>
            <p:nvPr/>
          </p:nvSpPr>
          <p:spPr>
            <a:xfrm>
              <a:off x="4357046" y="4975073"/>
              <a:ext cx="14063" cy="4276"/>
            </a:xfrm>
            <a:custGeom>
              <a:avLst/>
              <a:gdLst/>
              <a:ahLst/>
              <a:cxnLst/>
              <a:rect l="l" t="t" r="r" b="b"/>
              <a:pathLst>
                <a:path w="394" h="142" extrusionOk="0">
                  <a:moveTo>
                    <a:pt x="294" y="25"/>
                  </a:moveTo>
                  <a:cubicBezTo>
                    <a:pt x="241" y="1"/>
                    <a:pt x="0" y="70"/>
                    <a:pt x="101" y="117"/>
                  </a:cubicBezTo>
                  <a:cubicBezTo>
                    <a:pt x="153" y="142"/>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8" name="Google Shape;67008;p27"/>
            <p:cNvSpPr/>
            <p:nvPr/>
          </p:nvSpPr>
          <p:spPr>
            <a:xfrm>
              <a:off x="2488971" y="4966341"/>
              <a:ext cx="20131" cy="16259"/>
            </a:xfrm>
            <a:custGeom>
              <a:avLst/>
              <a:gdLst/>
              <a:ahLst/>
              <a:cxnLst/>
              <a:rect l="l" t="t" r="r" b="b"/>
              <a:pathLst>
                <a:path w="564" h="540" extrusionOk="0">
                  <a:moveTo>
                    <a:pt x="563" y="134"/>
                  </a:moveTo>
                  <a:cubicBezTo>
                    <a:pt x="1" y="1"/>
                    <a:pt x="1" y="540"/>
                    <a:pt x="563" y="4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9" name="Google Shape;67009;p27"/>
            <p:cNvSpPr/>
            <p:nvPr/>
          </p:nvSpPr>
          <p:spPr>
            <a:xfrm>
              <a:off x="6600921" y="4972333"/>
              <a:ext cx="13991" cy="4306"/>
            </a:xfrm>
            <a:custGeom>
              <a:avLst/>
              <a:gdLst/>
              <a:ahLst/>
              <a:cxnLst/>
              <a:rect l="l" t="t" r="r" b="b"/>
              <a:pathLst>
                <a:path w="392" h="143" extrusionOk="0">
                  <a:moveTo>
                    <a:pt x="292" y="26"/>
                  </a:moveTo>
                  <a:cubicBezTo>
                    <a:pt x="239" y="0"/>
                    <a:pt x="0" y="69"/>
                    <a:pt x="98" y="116"/>
                  </a:cubicBezTo>
                  <a:cubicBezTo>
                    <a:pt x="154" y="142"/>
                    <a:pt x="392" y="72"/>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0" name="Google Shape;67010;p27"/>
            <p:cNvSpPr/>
            <p:nvPr/>
          </p:nvSpPr>
          <p:spPr>
            <a:xfrm>
              <a:off x="6249856" y="4972333"/>
              <a:ext cx="14099" cy="4306"/>
            </a:xfrm>
            <a:custGeom>
              <a:avLst/>
              <a:gdLst/>
              <a:ahLst/>
              <a:cxnLst/>
              <a:rect l="l" t="t" r="r" b="b"/>
              <a:pathLst>
                <a:path w="395" h="143" extrusionOk="0">
                  <a:moveTo>
                    <a:pt x="293" y="26"/>
                  </a:moveTo>
                  <a:cubicBezTo>
                    <a:pt x="241" y="0"/>
                    <a:pt x="0" y="69"/>
                    <a:pt x="102" y="116"/>
                  </a:cubicBezTo>
                  <a:cubicBezTo>
                    <a:pt x="156" y="142"/>
                    <a:pt x="395" y="72"/>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1" name="Google Shape;67011;p27"/>
            <p:cNvSpPr/>
            <p:nvPr/>
          </p:nvSpPr>
          <p:spPr>
            <a:xfrm>
              <a:off x="2271250" y="4964896"/>
              <a:ext cx="25734" cy="8250"/>
            </a:xfrm>
            <a:custGeom>
              <a:avLst/>
              <a:gdLst/>
              <a:ahLst/>
              <a:cxnLst/>
              <a:rect l="l" t="t" r="r" b="b"/>
              <a:pathLst>
                <a:path w="721" h="274" extrusionOk="0">
                  <a:moveTo>
                    <a:pt x="105" y="273"/>
                  </a:moveTo>
                  <a:lnTo>
                    <a:pt x="685" y="273"/>
                  </a:lnTo>
                  <a:cubicBezTo>
                    <a:pt x="655" y="166"/>
                    <a:pt x="720" y="16"/>
                    <a:pt x="492" y="0"/>
                  </a:cubicBezTo>
                  <a:cubicBezTo>
                    <a:pt x="477" y="143"/>
                    <a:pt x="1" y="71"/>
                    <a:pt x="105"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2" name="Google Shape;67012;p27"/>
            <p:cNvSpPr/>
            <p:nvPr/>
          </p:nvSpPr>
          <p:spPr>
            <a:xfrm>
              <a:off x="2670678" y="4966853"/>
              <a:ext cx="14099" cy="4276"/>
            </a:xfrm>
            <a:custGeom>
              <a:avLst/>
              <a:gdLst/>
              <a:ahLst/>
              <a:cxnLst/>
              <a:rect l="l" t="t" r="r" b="b"/>
              <a:pathLst>
                <a:path w="395" h="142" extrusionOk="0">
                  <a:moveTo>
                    <a:pt x="292" y="26"/>
                  </a:moveTo>
                  <a:cubicBezTo>
                    <a:pt x="242" y="1"/>
                    <a:pt x="0" y="70"/>
                    <a:pt x="102" y="116"/>
                  </a:cubicBezTo>
                  <a:cubicBezTo>
                    <a:pt x="155" y="142"/>
                    <a:pt x="395"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3" name="Google Shape;67013;p27"/>
            <p:cNvSpPr/>
            <p:nvPr/>
          </p:nvSpPr>
          <p:spPr>
            <a:xfrm>
              <a:off x="4317214" y="4956044"/>
              <a:ext cx="29625" cy="12375"/>
            </a:xfrm>
            <a:custGeom>
              <a:avLst/>
              <a:gdLst/>
              <a:ahLst/>
              <a:cxnLst/>
              <a:rect l="l" t="t" r="r" b="b"/>
              <a:pathLst>
                <a:path w="830" h="411" extrusionOk="0">
                  <a:moveTo>
                    <a:pt x="829" y="385"/>
                  </a:moveTo>
                  <a:lnTo>
                    <a:pt x="829" y="23"/>
                  </a:lnTo>
                  <a:cubicBezTo>
                    <a:pt x="465" y="1"/>
                    <a:pt x="405" y="123"/>
                    <a:pt x="59" y="112"/>
                  </a:cubicBezTo>
                  <a:cubicBezTo>
                    <a:pt x="0" y="352"/>
                    <a:pt x="327" y="411"/>
                    <a:pt x="829" y="38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4" name="Google Shape;67014;p27"/>
            <p:cNvSpPr/>
            <p:nvPr/>
          </p:nvSpPr>
          <p:spPr>
            <a:xfrm>
              <a:off x="1414718" y="4958362"/>
              <a:ext cx="27519" cy="11291"/>
            </a:xfrm>
            <a:custGeom>
              <a:avLst/>
              <a:gdLst/>
              <a:ahLst/>
              <a:cxnLst/>
              <a:rect l="l" t="t" r="r" b="b"/>
              <a:pathLst>
                <a:path w="771" h="375" extrusionOk="0">
                  <a:moveTo>
                    <a:pt x="770" y="308"/>
                  </a:moveTo>
                  <a:lnTo>
                    <a:pt x="770" y="33"/>
                  </a:lnTo>
                  <a:cubicBezTo>
                    <a:pt x="483" y="50"/>
                    <a:pt x="58" y="1"/>
                    <a:pt x="0" y="125"/>
                  </a:cubicBezTo>
                  <a:cubicBezTo>
                    <a:pt x="383" y="129"/>
                    <a:pt x="243" y="374"/>
                    <a:pt x="770" y="30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5" name="Google Shape;67015;p27"/>
            <p:cNvSpPr/>
            <p:nvPr/>
          </p:nvSpPr>
          <p:spPr>
            <a:xfrm>
              <a:off x="1855119" y="4947915"/>
              <a:ext cx="41332" cy="16982"/>
            </a:xfrm>
            <a:custGeom>
              <a:avLst/>
              <a:gdLst/>
              <a:ahLst/>
              <a:cxnLst/>
              <a:rect l="l" t="t" r="r" b="b"/>
              <a:pathLst>
                <a:path w="1158" h="564" extrusionOk="0">
                  <a:moveTo>
                    <a:pt x="1" y="199"/>
                  </a:moveTo>
                  <a:cubicBezTo>
                    <a:pt x="211" y="404"/>
                    <a:pt x="524" y="561"/>
                    <a:pt x="1157" y="563"/>
                  </a:cubicBezTo>
                  <a:lnTo>
                    <a:pt x="1157" y="110"/>
                  </a:lnTo>
                  <a:cubicBezTo>
                    <a:pt x="819" y="164"/>
                    <a:pt x="27" y="1"/>
                    <a:pt x="1" y="1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6" name="Google Shape;67016;p27"/>
            <p:cNvSpPr/>
            <p:nvPr/>
          </p:nvSpPr>
          <p:spPr>
            <a:xfrm>
              <a:off x="857033" y="4948457"/>
              <a:ext cx="45865" cy="16741"/>
            </a:xfrm>
            <a:custGeom>
              <a:avLst/>
              <a:gdLst/>
              <a:ahLst/>
              <a:cxnLst/>
              <a:rect l="l" t="t" r="r" b="b"/>
              <a:pathLst>
                <a:path w="1285" h="556" extrusionOk="0">
                  <a:moveTo>
                    <a:pt x="965" y="1"/>
                  </a:moveTo>
                  <a:cubicBezTo>
                    <a:pt x="361" y="18"/>
                    <a:pt x="38" y="171"/>
                    <a:pt x="0" y="454"/>
                  </a:cubicBezTo>
                  <a:cubicBezTo>
                    <a:pt x="365" y="433"/>
                    <a:pt x="426" y="556"/>
                    <a:pt x="776" y="545"/>
                  </a:cubicBezTo>
                  <a:cubicBezTo>
                    <a:pt x="901" y="355"/>
                    <a:pt x="1285" y="142"/>
                    <a:pt x="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7" name="Google Shape;67017;p27"/>
            <p:cNvSpPr/>
            <p:nvPr/>
          </p:nvSpPr>
          <p:spPr>
            <a:xfrm>
              <a:off x="5613399" y="4953967"/>
              <a:ext cx="14919" cy="9184"/>
            </a:xfrm>
            <a:custGeom>
              <a:avLst/>
              <a:gdLst/>
              <a:ahLst/>
              <a:cxnLst/>
              <a:rect l="l" t="t" r="r" b="b"/>
              <a:pathLst>
                <a:path w="418" h="305" extrusionOk="0">
                  <a:moveTo>
                    <a:pt x="383" y="272"/>
                  </a:moveTo>
                  <a:cubicBezTo>
                    <a:pt x="357" y="165"/>
                    <a:pt x="418" y="15"/>
                    <a:pt x="193" y="1"/>
                  </a:cubicBezTo>
                  <a:cubicBezTo>
                    <a:pt x="180" y="57"/>
                    <a:pt x="163" y="108"/>
                    <a:pt x="0" y="93"/>
                  </a:cubicBezTo>
                  <a:cubicBezTo>
                    <a:pt x="21" y="200"/>
                    <a:pt x="56" y="305"/>
                    <a:pt x="383"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8" name="Google Shape;67018;p27"/>
            <p:cNvSpPr/>
            <p:nvPr/>
          </p:nvSpPr>
          <p:spPr>
            <a:xfrm>
              <a:off x="2477942" y="4958694"/>
              <a:ext cx="14063" cy="4276"/>
            </a:xfrm>
            <a:custGeom>
              <a:avLst/>
              <a:gdLst/>
              <a:ahLst/>
              <a:cxnLst/>
              <a:rect l="l" t="t" r="r" b="b"/>
              <a:pathLst>
                <a:path w="394" h="142" extrusionOk="0">
                  <a:moveTo>
                    <a:pt x="294" y="24"/>
                  </a:moveTo>
                  <a:cubicBezTo>
                    <a:pt x="240" y="0"/>
                    <a:pt x="0" y="68"/>
                    <a:pt x="102" y="115"/>
                  </a:cubicBezTo>
                  <a:cubicBezTo>
                    <a:pt x="154" y="141"/>
                    <a:pt x="393"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9" name="Google Shape;67019;p27"/>
            <p:cNvSpPr/>
            <p:nvPr/>
          </p:nvSpPr>
          <p:spPr>
            <a:xfrm>
              <a:off x="4119731" y="4953575"/>
              <a:ext cx="6924" cy="6233"/>
            </a:xfrm>
            <a:custGeom>
              <a:avLst/>
              <a:gdLst/>
              <a:ahLst/>
              <a:cxnLst/>
              <a:rect l="l" t="t" r="r" b="b"/>
              <a:pathLst>
                <a:path w="194" h="207" extrusionOk="0">
                  <a:moveTo>
                    <a:pt x="193" y="105"/>
                  </a:moveTo>
                  <a:cubicBezTo>
                    <a:pt x="193" y="51"/>
                    <a:pt x="38" y="1"/>
                    <a:pt x="0" y="105"/>
                  </a:cubicBezTo>
                  <a:cubicBezTo>
                    <a:pt x="0" y="153"/>
                    <a:pt x="157" y="207"/>
                    <a:pt x="193"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0" name="Google Shape;67020;p27"/>
            <p:cNvSpPr/>
            <p:nvPr/>
          </p:nvSpPr>
          <p:spPr>
            <a:xfrm>
              <a:off x="2264540" y="4953184"/>
              <a:ext cx="14134" cy="4276"/>
            </a:xfrm>
            <a:custGeom>
              <a:avLst/>
              <a:gdLst/>
              <a:ahLst/>
              <a:cxnLst/>
              <a:rect l="l" t="t" r="r" b="b"/>
              <a:pathLst>
                <a:path w="396" h="142" extrusionOk="0">
                  <a:moveTo>
                    <a:pt x="293" y="24"/>
                  </a:moveTo>
                  <a:cubicBezTo>
                    <a:pt x="241" y="0"/>
                    <a:pt x="1" y="68"/>
                    <a:pt x="104" y="118"/>
                  </a:cubicBezTo>
                  <a:cubicBezTo>
                    <a:pt x="155" y="141"/>
                    <a:pt x="395" y="74"/>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1" name="Google Shape;67021;p27"/>
            <p:cNvSpPr/>
            <p:nvPr/>
          </p:nvSpPr>
          <p:spPr>
            <a:xfrm>
              <a:off x="3706633" y="4951227"/>
              <a:ext cx="13849" cy="2680"/>
            </a:xfrm>
            <a:custGeom>
              <a:avLst/>
              <a:gdLst/>
              <a:ahLst/>
              <a:cxnLst/>
              <a:rect l="l" t="t" r="r" b="b"/>
              <a:pathLst>
                <a:path w="388" h="89" extrusionOk="0">
                  <a:moveTo>
                    <a:pt x="387" y="0"/>
                  </a:moveTo>
                  <a:cubicBezTo>
                    <a:pt x="241" y="21"/>
                    <a:pt x="7" y="3"/>
                    <a:pt x="1" y="89"/>
                  </a:cubicBezTo>
                  <a:cubicBezTo>
                    <a:pt x="154" y="69"/>
                    <a:pt x="382"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2" name="Google Shape;67022;p27"/>
            <p:cNvSpPr/>
            <p:nvPr/>
          </p:nvSpPr>
          <p:spPr>
            <a:xfrm>
              <a:off x="4501669" y="4947734"/>
              <a:ext cx="13991" cy="4215"/>
            </a:xfrm>
            <a:custGeom>
              <a:avLst/>
              <a:gdLst/>
              <a:ahLst/>
              <a:cxnLst/>
              <a:rect l="l" t="t" r="r" b="b"/>
              <a:pathLst>
                <a:path w="392" h="140" extrusionOk="0">
                  <a:moveTo>
                    <a:pt x="99" y="116"/>
                  </a:moveTo>
                  <a:cubicBezTo>
                    <a:pt x="153" y="140"/>
                    <a:pt x="392" y="73"/>
                    <a:pt x="291" y="25"/>
                  </a:cubicBezTo>
                  <a:cubicBezTo>
                    <a:pt x="238" y="0"/>
                    <a:pt x="0" y="68"/>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3" name="Google Shape;67023;p27"/>
            <p:cNvSpPr/>
            <p:nvPr/>
          </p:nvSpPr>
          <p:spPr>
            <a:xfrm>
              <a:off x="3414103" y="4947734"/>
              <a:ext cx="14027" cy="4215"/>
            </a:xfrm>
            <a:custGeom>
              <a:avLst/>
              <a:gdLst/>
              <a:ahLst/>
              <a:cxnLst/>
              <a:rect l="l" t="t" r="r" b="b"/>
              <a:pathLst>
                <a:path w="393" h="140" extrusionOk="0">
                  <a:moveTo>
                    <a:pt x="293" y="25"/>
                  </a:moveTo>
                  <a:cubicBezTo>
                    <a:pt x="241" y="0"/>
                    <a:pt x="1" y="68"/>
                    <a:pt x="100" y="116"/>
                  </a:cubicBezTo>
                  <a:cubicBezTo>
                    <a:pt x="152" y="140"/>
                    <a:pt x="392" y="73"/>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4" name="Google Shape;67024;p27"/>
            <p:cNvSpPr/>
            <p:nvPr/>
          </p:nvSpPr>
          <p:spPr>
            <a:xfrm>
              <a:off x="7082796" y="4942224"/>
              <a:ext cx="13991" cy="4306"/>
            </a:xfrm>
            <a:custGeom>
              <a:avLst/>
              <a:gdLst/>
              <a:ahLst/>
              <a:cxnLst/>
              <a:rect l="l" t="t" r="r" b="b"/>
              <a:pathLst>
                <a:path w="392" h="143" extrusionOk="0">
                  <a:moveTo>
                    <a:pt x="290" y="26"/>
                  </a:moveTo>
                  <a:cubicBezTo>
                    <a:pt x="238" y="0"/>
                    <a:pt x="0" y="71"/>
                    <a:pt x="99" y="116"/>
                  </a:cubicBezTo>
                  <a:cubicBezTo>
                    <a:pt x="153" y="143"/>
                    <a:pt x="392" y="73"/>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5" name="Google Shape;67025;p27"/>
            <p:cNvSpPr/>
            <p:nvPr/>
          </p:nvSpPr>
          <p:spPr>
            <a:xfrm>
              <a:off x="2457348" y="4942224"/>
              <a:ext cx="13991" cy="4306"/>
            </a:xfrm>
            <a:custGeom>
              <a:avLst/>
              <a:gdLst/>
              <a:ahLst/>
              <a:cxnLst/>
              <a:rect l="l" t="t" r="r" b="b"/>
              <a:pathLst>
                <a:path w="392" h="143" extrusionOk="0">
                  <a:moveTo>
                    <a:pt x="293" y="26"/>
                  </a:moveTo>
                  <a:cubicBezTo>
                    <a:pt x="238" y="0"/>
                    <a:pt x="0" y="71"/>
                    <a:pt x="100" y="116"/>
                  </a:cubicBezTo>
                  <a:cubicBezTo>
                    <a:pt x="152" y="143"/>
                    <a:pt x="392"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6" name="Google Shape;67026;p27"/>
            <p:cNvSpPr/>
            <p:nvPr/>
          </p:nvSpPr>
          <p:spPr>
            <a:xfrm>
              <a:off x="5640810" y="4937497"/>
              <a:ext cx="13884" cy="5540"/>
            </a:xfrm>
            <a:custGeom>
              <a:avLst/>
              <a:gdLst/>
              <a:ahLst/>
              <a:cxnLst/>
              <a:rect l="l" t="t" r="r" b="b"/>
              <a:pathLst>
                <a:path w="389" h="184" extrusionOk="0">
                  <a:moveTo>
                    <a:pt x="1" y="183"/>
                  </a:moveTo>
                  <a:lnTo>
                    <a:pt x="389" y="183"/>
                  </a:lnTo>
                  <a:lnTo>
                    <a:pt x="389"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7" name="Google Shape;67027;p27"/>
            <p:cNvSpPr/>
            <p:nvPr/>
          </p:nvSpPr>
          <p:spPr>
            <a:xfrm>
              <a:off x="4487357" y="4926658"/>
              <a:ext cx="26591" cy="12255"/>
            </a:xfrm>
            <a:custGeom>
              <a:avLst/>
              <a:gdLst/>
              <a:ahLst/>
              <a:cxnLst/>
              <a:rect l="l" t="t" r="r" b="b"/>
              <a:pathLst>
                <a:path w="745" h="407" extrusionOk="0">
                  <a:moveTo>
                    <a:pt x="306" y="0"/>
                  </a:moveTo>
                  <a:cubicBezTo>
                    <a:pt x="0" y="135"/>
                    <a:pt x="89" y="406"/>
                    <a:pt x="692" y="362"/>
                  </a:cubicBezTo>
                  <a:cubicBezTo>
                    <a:pt x="745" y="154"/>
                    <a:pt x="647" y="21"/>
                    <a:pt x="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8" name="Google Shape;67028;p27"/>
            <p:cNvSpPr/>
            <p:nvPr/>
          </p:nvSpPr>
          <p:spPr>
            <a:xfrm>
              <a:off x="3352142" y="4934035"/>
              <a:ext cx="14027" cy="4336"/>
            </a:xfrm>
            <a:custGeom>
              <a:avLst/>
              <a:gdLst/>
              <a:ahLst/>
              <a:cxnLst/>
              <a:rect l="l" t="t" r="r" b="b"/>
              <a:pathLst>
                <a:path w="393" h="144" extrusionOk="0">
                  <a:moveTo>
                    <a:pt x="100" y="117"/>
                  </a:moveTo>
                  <a:cubicBezTo>
                    <a:pt x="151" y="143"/>
                    <a:pt x="392" y="73"/>
                    <a:pt x="293" y="26"/>
                  </a:cubicBezTo>
                  <a:cubicBezTo>
                    <a:pt x="242" y="1"/>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9" name="Google Shape;67029;p27"/>
            <p:cNvSpPr/>
            <p:nvPr/>
          </p:nvSpPr>
          <p:spPr>
            <a:xfrm>
              <a:off x="7844246" y="4916271"/>
              <a:ext cx="35478" cy="19090"/>
            </a:xfrm>
            <a:custGeom>
              <a:avLst/>
              <a:gdLst/>
              <a:ahLst/>
              <a:cxnLst/>
              <a:rect l="l" t="t" r="r" b="b"/>
              <a:pathLst>
                <a:path w="994" h="634" extrusionOk="0">
                  <a:moveTo>
                    <a:pt x="558" y="616"/>
                  </a:moveTo>
                  <a:cubicBezTo>
                    <a:pt x="506" y="349"/>
                    <a:pt x="994" y="336"/>
                    <a:pt x="943" y="71"/>
                  </a:cubicBezTo>
                  <a:cubicBezTo>
                    <a:pt x="1" y="1"/>
                    <a:pt x="75" y="634"/>
                    <a:pt x="558" y="6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0" name="Google Shape;67030;p27"/>
            <p:cNvSpPr/>
            <p:nvPr/>
          </p:nvSpPr>
          <p:spPr>
            <a:xfrm>
              <a:off x="2677566" y="4931385"/>
              <a:ext cx="14099" cy="4215"/>
            </a:xfrm>
            <a:custGeom>
              <a:avLst/>
              <a:gdLst/>
              <a:ahLst/>
              <a:cxnLst/>
              <a:rect l="l" t="t" r="r" b="b"/>
              <a:pathLst>
                <a:path w="395" h="140" extrusionOk="0">
                  <a:moveTo>
                    <a:pt x="99" y="114"/>
                  </a:moveTo>
                  <a:cubicBezTo>
                    <a:pt x="156" y="140"/>
                    <a:pt x="395" y="69"/>
                    <a:pt x="294" y="22"/>
                  </a:cubicBezTo>
                  <a:cubicBezTo>
                    <a:pt x="242" y="0"/>
                    <a:pt x="1" y="67"/>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1" name="Google Shape;67031;p27"/>
            <p:cNvSpPr/>
            <p:nvPr/>
          </p:nvSpPr>
          <p:spPr>
            <a:xfrm>
              <a:off x="1872216" y="4931385"/>
              <a:ext cx="14170" cy="4215"/>
            </a:xfrm>
            <a:custGeom>
              <a:avLst/>
              <a:gdLst/>
              <a:ahLst/>
              <a:cxnLst/>
              <a:rect l="l" t="t" r="r" b="b"/>
              <a:pathLst>
                <a:path w="397" h="140" extrusionOk="0">
                  <a:moveTo>
                    <a:pt x="294" y="24"/>
                  </a:moveTo>
                  <a:cubicBezTo>
                    <a:pt x="242" y="0"/>
                    <a:pt x="1" y="68"/>
                    <a:pt x="104" y="115"/>
                  </a:cubicBezTo>
                  <a:cubicBezTo>
                    <a:pt x="157" y="140"/>
                    <a:pt x="396" y="72"/>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2" name="Google Shape;67032;p27"/>
            <p:cNvSpPr/>
            <p:nvPr/>
          </p:nvSpPr>
          <p:spPr>
            <a:xfrm>
              <a:off x="4920656" y="4915699"/>
              <a:ext cx="34229" cy="17193"/>
            </a:xfrm>
            <a:custGeom>
              <a:avLst/>
              <a:gdLst/>
              <a:ahLst/>
              <a:cxnLst/>
              <a:rect l="l" t="t" r="r" b="b"/>
              <a:pathLst>
                <a:path w="959" h="571" extrusionOk="0">
                  <a:moveTo>
                    <a:pt x="704" y="545"/>
                  </a:moveTo>
                  <a:cubicBezTo>
                    <a:pt x="863" y="440"/>
                    <a:pt x="958" y="302"/>
                    <a:pt x="894" y="92"/>
                  </a:cubicBezTo>
                  <a:cubicBezTo>
                    <a:pt x="627" y="94"/>
                    <a:pt x="469" y="47"/>
                    <a:pt x="313" y="0"/>
                  </a:cubicBezTo>
                  <a:cubicBezTo>
                    <a:pt x="0" y="146"/>
                    <a:pt x="82" y="571"/>
                    <a:pt x="70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3" name="Google Shape;67033;p27"/>
            <p:cNvSpPr/>
            <p:nvPr/>
          </p:nvSpPr>
          <p:spPr>
            <a:xfrm>
              <a:off x="2716149" y="4919854"/>
              <a:ext cx="20131" cy="16259"/>
            </a:xfrm>
            <a:custGeom>
              <a:avLst/>
              <a:gdLst/>
              <a:ahLst/>
              <a:cxnLst/>
              <a:rect l="l" t="t" r="r" b="b"/>
              <a:pathLst>
                <a:path w="564" h="540" extrusionOk="0">
                  <a:moveTo>
                    <a:pt x="563" y="407"/>
                  </a:moveTo>
                  <a:lnTo>
                    <a:pt x="563" y="135"/>
                  </a:lnTo>
                  <a:cubicBezTo>
                    <a:pt x="0" y="1"/>
                    <a:pt x="0" y="540"/>
                    <a:pt x="563" y="40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4" name="Google Shape;67034;p27"/>
            <p:cNvSpPr/>
            <p:nvPr/>
          </p:nvSpPr>
          <p:spPr>
            <a:xfrm>
              <a:off x="6518365" y="4925875"/>
              <a:ext cx="13991" cy="4215"/>
            </a:xfrm>
            <a:custGeom>
              <a:avLst/>
              <a:gdLst/>
              <a:ahLst/>
              <a:cxnLst/>
              <a:rect l="l" t="t" r="r" b="b"/>
              <a:pathLst>
                <a:path w="392" h="140" extrusionOk="0">
                  <a:moveTo>
                    <a:pt x="294" y="26"/>
                  </a:moveTo>
                  <a:cubicBezTo>
                    <a:pt x="236" y="0"/>
                    <a:pt x="0" y="69"/>
                    <a:pt x="101" y="115"/>
                  </a:cubicBezTo>
                  <a:cubicBezTo>
                    <a:pt x="151" y="140"/>
                    <a:pt x="392"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5" name="Google Shape;67035;p27"/>
            <p:cNvSpPr/>
            <p:nvPr/>
          </p:nvSpPr>
          <p:spPr>
            <a:xfrm>
              <a:off x="2631667" y="4921148"/>
              <a:ext cx="21951" cy="8732"/>
            </a:xfrm>
            <a:custGeom>
              <a:avLst/>
              <a:gdLst/>
              <a:ahLst/>
              <a:cxnLst/>
              <a:rect l="l" t="t" r="r" b="b"/>
              <a:pathLst>
                <a:path w="615" h="290" extrusionOk="0">
                  <a:moveTo>
                    <a:pt x="614" y="272"/>
                  </a:moveTo>
                  <a:lnTo>
                    <a:pt x="614" y="1"/>
                  </a:lnTo>
                  <a:lnTo>
                    <a:pt x="34" y="1"/>
                  </a:lnTo>
                  <a:cubicBezTo>
                    <a:pt x="1" y="199"/>
                    <a:pt x="194" y="289"/>
                    <a:pt x="614"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6" name="Google Shape;67036;p27"/>
            <p:cNvSpPr/>
            <p:nvPr/>
          </p:nvSpPr>
          <p:spPr>
            <a:xfrm>
              <a:off x="1833597" y="4918439"/>
              <a:ext cx="14670" cy="9515"/>
            </a:xfrm>
            <a:custGeom>
              <a:avLst/>
              <a:gdLst/>
              <a:ahLst/>
              <a:cxnLst/>
              <a:rect l="l" t="t" r="r" b="b"/>
              <a:pathLst>
                <a:path w="411" h="316" extrusionOk="0">
                  <a:moveTo>
                    <a:pt x="410" y="273"/>
                  </a:moveTo>
                  <a:lnTo>
                    <a:pt x="410" y="91"/>
                  </a:lnTo>
                  <a:cubicBezTo>
                    <a:pt x="220" y="91"/>
                    <a:pt x="182" y="16"/>
                    <a:pt x="25" y="1"/>
                  </a:cubicBezTo>
                  <a:cubicBezTo>
                    <a:pt x="45" y="143"/>
                    <a:pt x="0" y="315"/>
                    <a:pt x="410"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7" name="Google Shape;67037;p27"/>
            <p:cNvSpPr/>
            <p:nvPr/>
          </p:nvSpPr>
          <p:spPr>
            <a:xfrm>
              <a:off x="1600565" y="4923888"/>
              <a:ext cx="13777" cy="2800"/>
            </a:xfrm>
            <a:custGeom>
              <a:avLst/>
              <a:gdLst/>
              <a:ahLst/>
              <a:cxnLst/>
              <a:rect l="l" t="t" r="r" b="b"/>
              <a:pathLst>
                <a:path w="386" h="93" extrusionOk="0">
                  <a:moveTo>
                    <a:pt x="0" y="92"/>
                  </a:moveTo>
                  <a:cubicBezTo>
                    <a:pt x="149" y="70"/>
                    <a:pt x="380" y="88"/>
                    <a:pt x="385" y="1"/>
                  </a:cubicBezTo>
                  <a:cubicBezTo>
                    <a:pt x="235" y="21"/>
                    <a:pt x="5" y="2"/>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8" name="Google Shape;67038;p27"/>
            <p:cNvSpPr/>
            <p:nvPr/>
          </p:nvSpPr>
          <p:spPr>
            <a:xfrm>
              <a:off x="8380302" y="4918047"/>
              <a:ext cx="6996" cy="6203"/>
            </a:xfrm>
            <a:custGeom>
              <a:avLst/>
              <a:gdLst/>
              <a:ahLst/>
              <a:cxnLst/>
              <a:rect l="l" t="t" r="r" b="b"/>
              <a:pathLst>
                <a:path w="196" h="206" extrusionOk="0">
                  <a:moveTo>
                    <a:pt x="193" y="104"/>
                  </a:moveTo>
                  <a:cubicBezTo>
                    <a:pt x="195" y="53"/>
                    <a:pt x="39" y="0"/>
                    <a:pt x="1" y="104"/>
                  </a:cubicBezTo>
                  <a:cubicBezTo>
                    <a:pt x="1" y="153"/>
                    <a:pt x="159" y="205"/>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9" name="Google Shape;67039;p27"/>
            <p:cNvSpPr/>
            <p:nvPr/>
          </p:nvSpPr>
          <p:spPr>
            <a:xfrm>
              <a:off x="7447531" y="4920366"/>
              <a:ext cx="14063" cy="4276"/>
            </a:xfrm>
            <a:custGeom>
              <a:avLst/>
              <a:gdLst/>
              <a:ahLst/>
              <a:cxnLst/>
              <a:rect l="l" t="t" r="r" b="b"/>
              <a:pathLst>
                <a:path w="394" h="142" extrusionOk="0">
                  <a:moveTo>
                    <a:pt x="294" y="27"/>
                  </a:moveTo>
                  <a:cubicBezTo>
                    <a:pt x="240" y="1"/>
                    <a:pt x="1" y="70"/>
                    <a:pt x="100" y="115"/>
                  </a:cubicBezTo>
                  <a:cubicBezTo>
                    <a:pt x="153" y="141"/>
                    <a:pt x="394"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0" name="Google Shape;67040;p27"/>
            <p:cNvSpPr/>
            <p:nvPr/>
          </p:nvSpPr>
          <p:spPr>
            <a:xfrm>
              <a:off x="2288775" y="4918258"/>
              <a:ext cx="20737" cy="5781"/>
            </a:xfrm>
            <a:custGeom>
              <a:avLst/>
              <a:gdLst/>
              <a:ahLst/>
              <a:cxnLst/>
              <a:rect l="l" t="t" r="r" b="b"/>
              <a:pathLst>
                <a:path w="581" h="192" extrusionOk="0">
                  <a:moveTo>
                    <a:pt x="1" y="185"/>
                  </a:moveTo>
                  <a:cubicBezTo>
                    <a:pt x="333" y="192"/>
                    <a:pt x="497" y="118"/>
                    <a:pt x="580" y="5"/>
                  </a:cubicBezTo>
                  <a:cubicBezTo>
                    <a:pt x="249" y="0"/>
                    <a:pt x="85" y="74"/>
                    <a:pt x="1" y="18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1" name="Google Shape;67041;p27"/>
            <p:cNvSpPr/>
            <p:nvPr/>
          </p:nvSpPr>
          <p:spPr>
            <a:xfrm>
              <a:off x="2653688" y="4912929"/>
              <a:ext cx="20666" cy="8250"/>
            </a:xfrm>
            <a:custGeom>
              <a:avLst/>
              <a:gdLst/>
              <a:ahLst/>
              <a:cxnLst/>
              <a:rect l="l" t="t" r="r" b="b"/>
              <a:pathLst>
                <a:path w="579" h="274" extrusionOk="0">
                  <a:moveTo>
                    <a:pt x="578" y="92"/>
                  </a:moveTo>
                  <a:cubicBezTo>
                    <a:pt x="382" y="93"/>
                    <a:pt x="349" y="19"/>
                    <a:pt x="192" y="1"/>
                  </a:cubicBezTo>
                  <a:cubicBezTo>
                    <a:pt x="192" y="92"/>
                    <a:pt x="35" y="108"/>
                    <a:pt x="0" y="184"/>
                  </a:cubicBezTo>
                  <a:cubicBezTo>
                    <a:pt x="192" y="182"/>
                    <a:pt x="230" y="257"/>
                    <a:pt x="385" y="274"/>
                  </a:cubicBezTo>
                  <a:cubicBezTo>
                    <a:pt x="382" y="182"/>
                    <a:pt x="542" y="165"/>
                    <a:pt x="578"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2" name="Google Shape;67042;p27"/>
            <p:cNvSpPr/>
            <p:nvPr/>
          </p:nvSpPr>
          <p:spPr>
            <a:xfrm>
              <a:off x="6129967" y="4905462"/>
              <a:ext cx="26520" cy="15236"/>
            </a:xfrm>
            <a:custGeom>
              <a:avLst/>
              <a:gdLst/>
              <a:ahLst/>
              <a:cxnLst/>
              <a:rect l="l" t="t" r="r" b="b"/>
              <a:pathLst>
                <a:path w="743" h="506" extrusionOk="0">
                  <a:moveTo>
                    <a:pt x="1" y="73"/>
                  </a:moveTo>
                  <a:lnTo>
                    <a:pt x="1" y="437"/>
                  </a:lnTo>
                  <a:cubicBezTo>
                    <a:pt x="742" y="506"/>
                    <a:pt x="742" y="1"/>
                    <a:pt x="1" y="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3" name="Google Shape;67043;p27"/>
            <p:cNvSpPr/>
            <p:nvPr/>
          </p:nvSpPr>
          <p:spPr>
            <a:xfrm>
              <a:off x="5500577" y="4901999"/>
              <a:ext cx="35086" cy="16470"/>
            </a:xfrm>
            <a:custGeom>
              <a:avLst/>
              <a:gdLst/>
              <a:ahLst/>
              <a:cxnLst/>
              <a:rect l="l" t="t" r="r" b="b"/>
              <a:pathLst>
                <a:path w="983" h="547" extrusionOk="0">
                  <a:moveTo>
                    <a:pt x="844" y="1"/>
                  </a:moveTo>
                  <a:lnTo>
                    <a:pt x="74" y="1"/>
                  </a:lnTo>
                  <a:cubicBezTo>
                    <a:pt x="1" y="308"/>
                    <a:pt x="408" y="389"/>
                    <a:pt x="654" y="547"/>
                  </a:cubicBezTo>
                  <a:cubicBezTo>
                    <a:pt x="647" y="331"/>
                    <a:pt x="983" y="279"/>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4" name="Google Shape;67044;p27"/>
            <p:cNvSpPr/>
            <p:nvPr/>
          </p:nvSpPr>
          <p:spPr>
            <a:xfrm>
              <a:off x="2904781" y="4909466"/>
              <a:ext cx="13920" cy="4276"/>
            </a:xfrm>
            <a:custGeom>
              <a:avLst/>
              <a:gdLst/>
              <a:ahLst/>
              <a:cxnLst/>
              <a:rect l="l" t="t" r="r" b="b"/>
              <a:pathLst>
                <a:path w="390" h="142" extrusionOk="0">
                  <a:moveTo>
                    <a:pt x="292" y="26"/>
                  </a:moveTo>
                  <a:cubicBezTo>
                    <a:pt x="237" y="1"/>
                    <a:pt x="1" y="70"/>
                    <a:pt x="99" y="116"/>
                  </a:cubicBezTo>
                  <a:cubicBezTo>
                    <a:pt x="152" y="142"/>
                    <a:pt x="390" y="71"/>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5" name="Google Shape;67045;p27"/>
            <p:cNvSpPr/>
            <p:nvPr/>
          </p:nvSpPr>
          <p:spPr>
            <a:xfrm>
              <a:off x="7588799" y="4901999"/>
              <a:ext cx="20773" cy="8250"/>
            </a:xfrm>
            <a:custGeom>
              <a:avLst/>
              <a:gdLst/>
              <a:ahLst/>
              <a:cxnLst/>
              <a:rect l="l" t="t" r="r" b="b"/>
              <a:pathLst>
                <a:path w="582" h="274" extrusionOk="0">
                  <a:moveTo>
                    <a:pt x="581" y="1"/>
                  </a:moveTo>
                  <a:lnTo>
                    <a:pt x="0" y="1"/>
                  </a:lnTo>
                  <a:lnTo>
                    <a:pt x="0" y="274"/>
                  </a:lnTo>
                  <a:lnTo>
                    <a:pt x="581" y="27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6" name="Google Shape;67046;p27"/>
            <p:cNvSpPr/>
            <p:nvPr/>
          </p:nvSpPr>
          <p:spPr>
            <a:xfrm>
              <a:off x="8270157" y="4901578"/>
              <a:ext cx="7031" cy="6293"/>
            </a:xfrm>
            <a:custGeom>
              <a:avLst/>
              <a:gdLst/>
              <a:ahLst/>
              <a:cxnLst/>
              <a:rect l="l" t="t" r="r" b="b"/>
              <a:pathLst>
                <a:path w="197" h="209" extrusionOk="0">
                  <a:moveTo>
                    <a:pt x="195" y="105"/>
                  </a:moveTo>
                  <a:cubicBezTo>
                    <a:pt x="197" y="54"/>
                    <a:pt x="39" y="1"/>
                    <a:pt x="1" y="105"/>
                  </a:cubicBezTo>
                  <a:cubicBezTo>
                    <a:pt x="1" y="156"/>
                    <a:pt x="158"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7" name="Google Shape;67047;p27"/>
            <p:cNvSpPr/>
            <p:nvPr/>
          </p:nvSpPr>
          <p:spPr>
            <a:xfrm>
              <a:off x="5079699" y="4898477"/>
              <a:ext cx="14063" cy="4306"/>
            </a:xfrm>
            <a:custGeom>
              <a:avLst/>
              <a:gdLst/>
              <a:ahLst/>
              <a:cxnLst/>
              <a:rect l="l" t="t" r="r" b="b"/>
              <a:pathLst>
                <a:path w="394" h="143" extrusionOk="0">
                  <a:moveTo>
                    <a:pt x="104" y="118"/>
                  </a:moveTo>
                  <a:cubicBezTo>
                    <a:pt x="157" y="143"/>
                    <a:pt x="393" y="75"/>
                    <a:pt x="296" y="27"/>
                  </a:cubicBezTo>
                  <a:cubicBezTo>
                    <a:pt x="242" y="0"/>
                    <a:pt x="1" y="70"/>
                    <a:pt x="104"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8" name="Google Shape;67048;p27"/>
            <p:cNvSpPr/>
            <p:nvPr/>
          </p:nvSpPr>
          <p:spPr>
            <a:xfrm>
              <a:off x="1336624" y="4876046"/>
              <a:ext cx="52218" cy="28002"/>
            </a:xfrm>
            <a:custGeom>
              <a:avLst/>
              <a:gdLst/>
              <a:ahLst/>
              <a:cxnLst/>
              <a:rect l="l" t="t" r="r" b="b"/>
              <a:pathLst>
                <a:path w="1463" h="930" extrusionOk="0">
                  <a:moveTo>
                    <a:pt x="450" y="591"/>
                  </a:moveTo>
                  <a:cubicBezTo>
                    <a:pt x="587" y="701"/>
                    <a:pt x="336" y="929"/>
                    <a:pt x="836" y="863"/>
                  </a:cubicBezTo>
                  <a:cubicBezTo>
                    <a:pt x="1462" y="634"/>
                    <a:pt x="634" y="0"/>
                    <a:pt x="63" y="317"/>
                  </a:cubicBezTo>
                  <a:cubicBezTo>
                    <a:pt x="0" y="497"/>
                    <a:pt x="336" y="495"/>
                    <a:pt x="450" y="5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9" name="Google Shape;67049;p27"/>
            <p:cNvSpPr/>
            <p:nvPr/>
          </p:nvSpPr>
          <p:spPr>
            <a:xfrm>
              <a:off x="7003667" y="4893840"/>
              <a:ext cx="13884" cy="5450"/>
            </a:xfrm>
            <a:custGeom>
              <a:avLst/>
              <a:gdLst/>
              <a:ahLst/>
              <a:cxnLst/>
              <a:rect l="l" t="t" r="r" b="b"/>
              <a:pathLst>
                <a:path w="389" h="181" extrusionOk="0">
                  <a:moveTo>
                    <a:pt x="1" y="181"/>
                  </a:moveTo>
                  <a:lnTo>
                    <a:pt x="388" y="181"/>
                  </a:lnTo>
                  <a:lnTo>
                    <a:pt x="388"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0" name="Google Shape;67050;p27"/>
            <p:cNvSpPr/>
            <p:nvPr/>
          </p:nvSpPr>
          <p:spPr>
            <a:xfrm>
              <a:off x="2917987" y="4891100"/>
              <a:ext cx="29482" cy="9846"/>
            </a:xfrm>
            <a:custGeom>
              <a:avLst/>
              <a:gdLst/>
              <a:ahLst/>
              <a:cxnLst/>
              <a:rect l="l" t="t" r="r" b="b"/>
              <a:pathLst>
                <a:path w="826" h="327" extrusionOk="0">
                  <a:moveTo>
                    <a:pt x="692" y="272"/>
                  </a:moveTo>
                  <a:cubicBezTo>
                    <a:pt x="825" y="27"/>
                    <a:pt x="294" y="95"/>
                    <a:pt x="115" y="0"/>
                  </a:cubicBezTo>
                  <a:cubicBezTo>
                    <a:pt x="0" y="235"/>
                    <a:pt x="192" y="326"/>
                    <a:pt x="692"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1" name="Google Shape;67051;p27"/>
            <p:cNvSpPr/>
            <p:nvPr/>
          </p:nvSpPr>
          <p:spPr>
            <a:xfrm>
              <a:off x="1610666" y="4895797"/>
              <a:ext cx="14027" cy="4276"/>
            </a:xfrm>
            <a:custGeom>
              <a:avLst/>
              <a:gdLst/>
              <a:ahLst/>
              <a:cxnLst/>
              <a:rect l="l" t="t" r="r" b="b"/>
              <a:pathLst>
                <a:path w="393" h="142" extrusionOk="0">
                  <a:moveTo>
                    <a:pt x="102" y="116"/>
                  </a:moveTo>
                  <a:cubicBezTo>
                    <a:pt x="153" y="142"/>
                    <a:pt x="392" y="72"/>
                    <a:pt x="294" y="24"/>
                  </a:cubicBezTo>
                  <a:cubicBezTo>
                    <a:pt x="239" y="1"/>
                    <a:pt x="0"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2" name="Google Shape;67052;p27"/>
            <p:cNvSpPr/>
            <p:nvPr/>
          </p:nvSpPr>
          <p:spPr>
            <a:xfrm>
              <a:off x="2818835" y="4890739"/>
              <a:ext cx="6924" cy="6142"/>
            </a:xfrm>
            <a:custGeom>
              <a:avLst/>
              <a:gdLst/>
              <a:ahLst/>
              <a:cxnLst/>
              <a:rect l="l" t="t" r="r" b="b"/>
              <a:pathLst>
                <a:path w="194" h="204" extrusionOk="0">
                  <a:moveTo>
                    <a:pt x="191" y="103"/>
                  </a:moveTo>
                  <a:cubicBezTo>
                    <a:pt x="194" y="53"/>
                    <a:pt x="36" y="0"/>
                    <a:pt x="0" y="103"/>
                  </a:cubicBezTo>
                  <a:cubicBezTo>
                    <a:pt x="0" y="153"/>
                    <a:pt x="154" y="204"/>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3" name="Google Shape;67053;p27"/>
            <p:cNvSpPr/>
            <p:nvPr/>
          </p:nvSpPr>
          <p:spPr>
            <a:xfrm>
              <a:off x="1004940" y="4893057"/>
              <a:ext cx="14063" cy="4276"/>
            </a:xfrm>
            <a:custGeom>
              <a:avLst/>
              <a:gdLst/>
              <a:ahLst/>
              <a:cxnLst/>
              <a:rect l="l" t="t" r="r" b="b"/>
              <a:pathLst>
                <a:path w="394" h="142" extrusionOk="0">
                  <a:moveTo>
                    <a:pt x="296" y="26"/>
                  </a:moveTo>
                  <a:cubicBezTo>
                    <a:pt x="240" y="0"/>
                    <a:pt x="1" y="69"/>
                    <a:pt x="101" y="115"/>
                  </a:cubicBezTo>
                  <a:cubicBezTo>
                    <a:pt x="152" y="141"/>
                    <a:pt x="394"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4" name="Google Shape;67054;p27"/>
            <p:cNvSpPr/>
            <p:nvPr/>
          </p:nvSpPr>
          <p:spPr>
            <a:xfrm>
              <a:off x="660834" y="4893057"/>
              <a:ext cx="14063" cy="4215"/>
            </a:xfrm>
            <a:custGeom>
              <a:avLst/>
              <a:gdLst/>
              <a:ahLst/>
              <a:cxnLst/>
              <a:rect l="l" t="t" r="r" b="b"/>
              <a:pathLst>
                <a:path w="394" h="140" extrusionOk="0">
                  <a:moveTo>
                    <a:pt x="100" y="115"/>
                  </a:moveTo>
                  <a:cubicBezTo>
                    <a:pt x="156" y="140"/>
                    <a:pt x="393" y="71"/>
                    <a:pt x="294" y="26"/>
                  </a:cubicBezTo>
                  <a:cubicBezTo>
                    <a:pt x="242" y="0"/>
                    <a:pt x="1" y="68"/>
                    <a:pt x="100"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5" name="Google Shape;67055;p27"/>
            <p:cNvSpPr/>
            <p:nvPr/>
          </p:nvSpPr>
          <p:spPr>
            <a:xfrm>
              <a:off x="492262" y="4884837"/>
              <a:ext cx="28483" cy="11713"/>
            </a:xfrm>
            <a:custGeom>
              <a:avLst/>
              <a:gdLst/>
              <a:ahLst/>
              <a:cxnLst/>
              <a:rect l="l" t="t" r="r" b="b"/>
              <a:pathLst>
                <a:path w="798" h="389" extrusionOk="0">
                  <a:moveTo>
                    <a:pt x="771" y="25"/>
                  </a:moveTo>
                  <a:cubicBezTo>
                    <a:pt x="336" y="0"/>
                    <a:pt x="49" y="47"/>
                    <a:pt x="1" y="208"/>
                  </a:cubicBezTo>
                  <a:cubicBezTo>
                    <a:pt x="279" y="229"/>
                    <a:pt x="326" y="358"/>
                    <a:pt x="580" y="388"/>
                  </a:cubicBezTo>
                  <a:cubicBezTo>
                    <a:pt x="539" y="218"/>
                    <a:pt x="797" y="188"/>
                    <a:pt x="771"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6" name="Google Shape;67056;p27"/>
            <p:cNvSpPr/>
            <p:nvPr/>
          </p:nvSpPr>
          <p:spPr>
            <a:xfrm>
              <a:off x="2089293" y="4883543"/>
              <a:ext cx="38726" cy="12616"/>
            </a:xfrm>
            <a:custGeom>
              <a:avLst/>
              <a:gdLst/>
              <a:ahLst/>
              <a:cxnLst/>
              <a:rect l="l" t="t" r="r" b="b"/>
              <a:pathLst>
                <a:path w="1085" h="419" extrusionOk="0">
                  <a:moveTo>
                    <a:pt x="962" y="342"/>
                  </a:moveTo>
                  <a:cubicBezTo>
                    <a:pt x="1085" y="122"/>
                    <a:pt x="42" y="0"/>
                    <a:pt x="0" y="158"/>
                  </a:cubicBezTo>
                  <a:cubicBezTo>
                    <a:pt x="366" y="199"/>
                    <a:pt x="347" y="418"/>
                    <a:pt x="962" y="34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7" name="Google Shape;67057;p27"/>
            <p:cNvSpPr/>
            <p:nvPr/>
          </p:nvSpPr>
          <p:spPr>
            <a:xfrm>
              <a:off x="8662517" y="4888330"/>
              <a:ext cx="13777" cy="2800"/>
            </a:xfrm>
            <a:custGeom>
              <a:avLst/>
              <a:gdLst/>
              <a:ahLst/>
              <a:cxnLst/>
              <a:rect l="l" t="t" r="r" b="b"/>
              <a:pathLst>
                <a:path w="386" h="93" extrusionOk="0">
                  <a:moveTo>
                    <a:pt x="385" y="1"/>
                  </a:moveTo>
                  <a:cubicBezTo>
                    <a:pt x="238" y="22"/>
                    <a:pt x="5" y="3"/>
                    <a:pt x="0" y="92"/>
                  </a:cubicBezTo>
                  <a:cubicBezTo>
                    <a:pt x="150" y="72"/>
                    <a:pt x="381" y="88"/>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8" name="Google Shape;67058;p27"/>
            <p:cNvSpPr/>
            <p:nvPr/>
          </p:nvSpPr>
          <p:spPr>
            <a:xfrm>
              <a:off x="216150" y="4885590"/>
              <a:ext cx="21558" cy="6444"/>
            </a:xfrm>
            <a:custGeom>
              <a:avLst/>
              <a:gdLst/>
              <a:ahLst/>
              <a:cxnLst/>
              <a:rect l="l" t="t" r="r" b="b"/>
              <a:pathLst>
                <a:path w="604" h="214" extrusionOk="0">
                  <a:moveTo>
                    <a:pt x="603" y="0"/>
                  </a:moveTo>
                  <a:lnTo>
                    <a:pt x="25" y="0"/>
                  </a:lnTo>
                  <a:cubicBezTo>
                    <a:pt x="0" y="163"/>
                    <a:pt x="216" y="213"/>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9" name="Google Shape;67059;p27"/>
            <p:cNvSpPr/>
            <p:nvPr/>
          </p:nvSpPr>
          <p:spPr>
            <a:xfrm>
              <a:off x="5585845" y="4879779"/>
              <a:ext cx="6853" cy="6233"/>
            </a:xfrm>
            <a:custGeom>
              <a:avLst/>
              <a:gdLst/>
              <a:ahLst/>
              <a:cxnLst/>
              <a:rect l="l" t="t" r="r" b="b"/>
              <a:pathLst>
                <a:path w="192" h="207" extrusionOk="0">
                  <a:moveTo>
                    <a:pt x="191" y="103"/>
                  </a:moveTo>
                  <a:cubicBezTo>
                    <a:pt x="191" y="52"/>
                    <a:pt x="36" y="0"/>
                    <a:pt x="1" y="103"/>
                  </a:cubicBezTo>
                  <a:cubicBezTo>
                    <a:pt x="1" y="154"/>
                    <a:pt x="156" y="206"/>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0" name="Google Shape;67060;p27"/>
            <p:cNvSpPr/>
            <p:nvPr/>
          </p:nvSpPr>
          <p:spPr>
            <a:xfrm>
              <a:off x="4711609" y="4880110"/>
              <a:ext cx="13849" cy="5510"/>
            </a:xfrm>
            <a:custGeom>
              <a:avLst/>
              <a:gdLst/>
              <a:ahLst/>
              <a:cxnLst/>
              <a:rect l="l" t="t" r="r" b="b"/>
              <a:pathLst>
                <a:path w="388" h="183"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1" name="Google Shape;67061;p27"/>
            <p:cNvSpPr/>
            <p:nvPr/>
          </p:nvSpPr>
          <p:spPr>
            <a:xfrm>
              <a:off x="2436575" y="4866592"/>
              <a:ext cx="40404" cy="18548"/>
            </a:xfrm>
            <a:custGeom>
              <a:avLst/>
              <a:gdLst/>
              <a:ahLst/>
              <a:cxnLst/>
              <a:rect l="l" t="t" r="r" b="b"/>
              <a:pathLst>
                <a:path w="1132" h="616" extrusionOk="0">
                  <a:moveTo>
                    <a:pt x="1068" y="450"/>
                  </a:moveTo>
                  <a:cubicBezTo>
                    <a:pt x="1132" y="1"/>
                    <a:pt x="0" y="214"/>
                    <a:pt x="102" y="540"/>
                  </a:cubicBezTo>
                  <a:cubicBezTo>
                    <a:pt x="648" y="616"/>
                    <a:pt x="601" y="412"/>
                    <a:pt x="1068" y="4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2" name="Google Shape;67062;p27"/>
            <p:cNvSpPr/>
            <p:nvPr/>
          </p:nvSpPr>
          <p:spPr>
            <a:xfrm>
              <a:off x="96404" y="4879328"/>
              <a:ext cx="14063" cy="4366"/>
            </a:xfrm>
            <a:custGeom>
              <a:avLst/>
              <a:gdLst/>
              <a:ahLst/>
              <a:cxnLst/>
              <a:rect l="l" t="t" r="r" b="b"/>
              <a:pathLst>
                <a:path w="394" h="145" extrusionOk="0">
                  <a:moveTo>
                    <a:pt x="294" y="27"/>
                  </a:moveTo>
                  <a:cubicBezTo>
                    <a:pt x="239" y="1"/>
                    <a:pt x="0" y="71"/>
                    <a:pt x="101" y="117"/>
                  </a:cubicBezTo>
                  <a:cubicBezTo>
                    <a:pt x="154" y="144"/>
                    <a:pt x="393" y="74"/>
                    <a:pt x="294"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3" name="Google Shape;67063;p27"/>
            <p:cNvSpPr/>
            <p:nvPr/>
          </p:nvSpPr>
          <p:spPr>
            <a:xfrm>
              <a:off x="7664466" y="4874661"/>
              <a:ext cx="13813" cy="5540"/>
            </a:xfrm>
            <a:custGeom>
              <a:avLst/>
              <a:gdLst/>
              <a:ahLst/>
              <a:cxnLst/>
              <a:rect l="l" t="t" r="r" b="b"/>
              <a:pathLst>
                <a:path w="387" h="184" extrusionOk="0">
                  <a:moveTo>
                    <a:pt x="387" y="0"/>
                  </a:moveTo>
                  <a:lnTo>
                    <a:pt x="0" y="0"/>
                  </a:lnTo>
                  <a:lnTo>
                    <a:pt x="0"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4" name="Google Shape;67064;p27"/>
            <p:cNvSpPr/>
            <p:nvPr/>
          </p:nvSpPr>
          <p:spPr>
            <a:xfrm>
              <a:off x="5224358" y="4876648"/>
              <a:ext cx="13956" cy="4276"/>
            </a:xfrm>
            <a:custGeom>
              <a:avLst/>
              <a:gdLst/>
              <a:ahLst/>
              <a:cxnLst/>
              <a:rect l="l" t="t" r="r" b="b"/>
              <a:pathLst>
                <a:path w="391" h="142" extrusionOk="0">
                  <a:moveTo>
                    <a:pt x="292" y="26"/>
                  </a:moveTo>
                  <a:cubicBezTo>
                    <a:pt x="238" y="1"/>
                    <a:pt x="1" y="70"/>
                    <a:pt x="100" y="117"/>
                  </a:cubicBezTo>
                  <a:cubicBezTo>
                    <a:pt x="152" y="142"/>
                    <a:pt x="391" y="71"/>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5" name="Google Shape;67065;p27"/>
            <p:cNvSpPr/>
            <p:nvPr/>
          </p:nvSpPr>
          <p:spPr>
            <a:xfrm>
              <a:off x="4645900" y="4866441"/>
              <a:ext cx="28268" cy="13700"/>
            </a:xfrm>
            <a:custGeom>
              <a:avLst/>
              <a:gdLst/>
              <a:ahLst/>
              <a:cxnLst/>
              <a:rect l="l" t="t" r="r" b="b"/>
              <a:pathLst>
                <a:path w="792" h="455" extrusionOk="0">
                  <a:moveTo>
                    <a:pt x="493" y="455"/>
                  </a:moveTo>
                  <a:cubicBezTo>
                    <a:pt x="758" y="339"/>
                    <a:pt x="792" y="10"/>
                    <a:pt x="301" y="1"/>
                  </a:cubicBezTo>
                  <a:cubicBezTo>
                    <a:pt x="36" y="117"/>
                    <a:pt x="1" y="447"/>
                    <a:pt x="49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6" name="Google Shape;67066;p27"/>
            <p:cNvSpPr/>
            <p:nvPr/>
          </p:nvSpPr>
          <p:spPr>
            <a:xfrm>
              <a:off x="7213500" y="4865658"/>
              <a:ext cx="14063" cy="4306"/>
            </a:xfrm>
            <a:custGeom>
              <a:avLst/>
              <a:gdLst/>
              <a:ahLst/>
              <a:cxnLst/>
              <a:rect l="l" t="t" r="r" b="b"/>
              <a:pathLst>
                <a:path w="394" h="143" extrusionOk="0">
                  <a:moveTo>
                    <a:pt x="100" y="117"/>
                  </a:moveTo>
                  <a:cubicBezTo>
                    <a:pt x="155" y="143"/>
                    <a:pt x="394" y="72"/>
                    <a:pt x="295" y="27"/>
                  </a:cubicBezTo>
                  <a:cubicBezTo>
                    <a:pt x="240" y="0"/>
                    <a:pt x="1"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7" name="Google Shape;67067;p27"/>
            <p:cNvSpPr/>
            <p:nvPr/>
          </p:nvSpPr>
          <p:spPr>
            <a:xfrm>
              <a:off x="3362600" y="4860931"/>
              <a:ext cx="34443" cy="9033"/>
            </a:xfrm>
            <a:custGeom>
              <a:avLst/>
              <a:gdLst/>
              <a:ahLst/>
              <a:cxnLst/>
              <a:rect l="l" t="t" r="r" b="b"/>
              <a:pathLst>
                <a:path w="965" h="300" extrusionOk="0">
                  <a:moveTo>
                    <a:pt x="192" y="274"/>
                  </a:moveTo>
                  <a:cubicBezTo>
                    <a:pt x="632" y="300"/>
                    <a:pt x="919" y="253"/>
                    <a:pt x="965" y="92"/>
                  </a:cubicBezTo>
                  <a:cubicBezTo>
                    <a:pt x="621" y="114"/>
                    <a:pt x="0" y="1"/>
                    <a:pt x="192"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8" name="Google Shape;67068;p27"/>
            <p:cNvSpPr/>
            <p:nvPr/>
          </p:nvSpPr>
          <p:spPr>
            <a:xfrm>
              <a:off x="2429865" y="4865658"/>
              <a:ext cx="13991" cy="4306"/>
            </a:xfrm>
            <a:custGeom>
              <a:avLst/>
              <a:gdLst/>
              <a:ahLst/>
              <a:cxnLst/>
              <a:rect l="l" t="t" r="r" b="b"/>
              <a:pathLst>
                <a:path w="392" h="143" extrusionOk="0">
                  <a:moveTo>
                    <a:pt x="290" y="27"/>
                  </a:moveTo>
                  <a:cubicBezTo>
                    <a:pt x="236" y="0"/>
                    <a:pt x="0" y="70"/>
                    <a:pt x="98" y="117"/>
                  </a:cubicBezTo>
                  <a:cubicBezTo>
                    <a:pt x="150" y="143"/>
                    <a:pt x="392" y="75"/>
                    <a:pt x="290"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9" name="Google Shape;67069;p27"/>
            <p:cNvSpPr/>
            <p:nvPr/>
          </p:nvSpPr>
          <p:spPr>
            <a:xfrm>
              <a:off x="1813895" y="4863370"/>
              <a:ext cx="6889" cy="6173"/>
            </a:xfrm>
            <a:custGeom>
              <a:avLst/>
              <a:gdLst/>
              <a:ahLst/>
              <a:cxnLst/>
              <a:rect l="l" t="t" r="r" b="b"/>
              <a:pathLst>
                <a:path w="193" h="205" extrusionOk="0">
                  <a:moveTo>
                    <a:pt x="2" y="103"/>
                  </a:moveTo>
                  <a:cubicBezTo>
                    <a:pt x="0" y="153"/>
                    <a:pt x="157" y="204"/>
                    <a:pt x="192" y="103"/>
                  </a:cubicBezTo>
                  <a:cubicBezTo>
                    <a:pt x="192" y="53"/>
                    <a:pt x="37" y="1"/>
                    <a:pt x="2"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0" name="Google Shape;67070;p27"/>
            <p:cNvSpPr/>
            <p:nvPr/>
          </p:nvSpPr>
          <p:spPr>
            <a:xfrm>
              <a:off x="6449480" y="4862918"/>
              <a:ext cx="14099" cy="4306"/>
            </a:xfrm>
            <a:custGeom>
              <a:avLst/>
              <a:gdLst/>
              <a:ahLst/>
              <a:cxnLst/>
              <a:rect l="l" t="t" r="r" b="b"/>
              <a:pathLst>
                <a:path w="395" h="143" extrusionOk="0">
                  <a:moveTo>
                    <a:pt x="294" y="26"/>
                  </a:moveTo>
                  <a:cubicBezTo>
                    <a:pt x="241" y="0"/>
                    <a:pt x="1" y="69"/>
                    <a:pt x="103" y="118"/>
                  </a:cubicBezTo>
                  <a:cubicBezTo>
                    <a:pt x="155" y="142"/>
                    <a:pt x="395" y="75"/>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1" name="Google Shape;67071;p27"/>
            <p:cNvSpPr/>
            <p:nvPr/>
          </p:nvSpPr>
          <p:spPr>
            <a:xfrm>
              <a:off x="5866989" y="4856626"/>
              <a:ext cx="8959" cy="11502"/>
            </a:xfrm>
            <a:custGeom>
              <a:avLst/>
              <a:gdLst/>
              <a:ahLst/>
              <a:cxnLst/>
              <a:rect l="l" t="t" r="r" b="b"/>
              <a:pathLst>
                <a:path w="251" h="382" extrusionOk="0">
                  <a:moveTo>
                    <a:pt x="223" y="235"/>
                  </a:moveTo>
                  <a:cubicBezTo>
                    <a:pt x="251" y="141"/>
                    <a:pt x="72" y="0"/>
                    <a:pt x="29" y="144"/>
                  </a:cubicBezTo>
                  <a:cubicBezTo>
                    <a:pt x="0" y="240"/>
                    <a:pt x="179" y="381"/>
                    <a:pt x="223" y="2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2" name="Google Shape;67072;p27"/>
            <p:cNvSpPr/>
            <p:nvPr/>
          </p:nvSpPr>
          <p:spPr>
            <a:xfrm>
              <a:off x="0" y="4860269"/>
              <a:ext cx="14170" cy="4246"/>
            </a:xfrm>
            <a:custGeom>
              <a:avLst/>
              <a:gdLst/>
              <a:ahLst/>
              <a:cxnLst/>
              <a:rect l="l" t="t" r="r" b="b"/>
              <a:pathLst>
                <a:path w="397" h="141" extrusionOk="0">
                  <a:moveTo>
                    <a:pt x="294" y="25"/>
                  </a:moveTo>
                  <a:cubicBezTo>
                    <a:pt x="242" y="1"/>
                    <a:pt x="1" y="69"/>
                    <a:pt x="102" y="117"/>
                  </a:cubicBezTo>
                  <a:cubicBezTo>
                    <a:pt x="157" y="140"/>
                    <a:pt x="396"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3" name="Google Shape;67073;p27"/>
            <p:cNvSpPr/>
            <p:nvPr/>
          </p:nvSpPr>
          <p:spPr>
            <a:xfrm>
              <a:off x="4477577" y="4858282"/>
              <a:ext cx="13777" cy="2770"/>
            </a:xfrm>
            <a:custGeom>
              <a:avLst/>
              <a:gdLst/>
              <a:ahLst/>
              <a:cxnLst/>
              <a:rect l="l" t="t" r="r" b="b"/>
              <a:pathLst>
                <a:path w="386" h="92" extrusionOk="0">
                  <a:moveTo>
                    <a:pt x="385" y="0"/>
                  </a:moveTo>
                  <a:cubicBezTo>
                    <a:pt x="238" y="21"/>
                    <a:pt x="7" y="3"/>
                    <a:pt x="0" y="91"/>
                  </a:cubicBezTo>
                  <a:cubicBezTo>
                    <a:pt x="150" y="69"/>
                    <a:pt x="383" y="88"/>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4" name="Google Shape;67074;p27"/>
            <p:cNvSpPr/>
            <p:nvPr/>
          </p:nvSpPr>
          <p:spPr>
            <a:xfrm>
              <a:off x="6645785" y="4849701"/>
              <a:ext cx="6960" cy="6173"/>
            </a:xfrm>
            <a:custGeom>
              <a:avLst/>
              <a:gdLst/>
              <a:ahLst/>
              <a:cxnLst/>
              <a:rect l="l" t="t" r="r" b="b"/>
              <a:pathLst>
                <a:path w="195" h="205" extrusionOk="0">
                  <a:moveTo>
                    <a:pt x="195" y="104"/>
                  </a:moveTo>
                  <a:cubicBezTo>
                    <a:pt x="195" y="53"/>
                    <a:pt x="39" y="1"/>
                    <a:pt x="1" y="104"/>
                  </a:cubicBezTo>
                  <a:cubicBezTo>
                    <a:pt x="0" y="152"/>
                    <a:pt x="157" y="204"/>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5" name="Google Shape;67075;p27"/>
            <p:cNvSpPr/>
            <p:nvPr/>
          </p:nvSpPr>
          <p:spPr>
            <a:xfrm>
              <a:off x="4591006" y="4852019"/>
              <a:ext cx="14134" cy="4306"/>
            </a:xfrm>
            <a:custGeom>
              <a:avLst/>
              <a:gdLst/>
              <a:ahLst/>
              <a:cxnLst/>
              <a:rect l="l" t="t" r="r" b="b"/>
              <a:pathLst>
                <a:path w="396" h="143" extrusionOk="0">
                  <a:moveTo>
                    <a:pt x="295" y="27"/>
                  </a:moveTo>
                  <a:cubicBezTo>
                    <a:pt x="241" y="1"/>
                    <a:pt x="1" y="71"/>
                    <a:pt x="103" y="117"/>
                  </a:cubicBezTo>
                  <a:cubicBezTo>
                    <a:pt x="156" y="143"/>
                    <a:pt x="395" y="74"/>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6" name="Google Shape;67076;p27"/>
            <p:cNvSpPr/>
            <p:nvPr/>
          </p:nvSpPr>
          <p:spPr>
            <a:xfrm>
              <a:off x="2626027" y="4847292"/>
              <a:ext cx="15134" cy="9274"/>
            </a:xfrm>
            <a:custGeom>
              <a:avLst/>
              <a:gdLst/>
              <a:ahLst/>
              <a:cxnLst/>
              <a:rect l="l" t="t" r="r" b="b"/>
              <a:pathLst>
                <a:path w="424" h="308" extrusionOk="0">
                  <a:moveTo>
                    <a:pt x="387" y="274"/>
                  </a:moveTo>
                  <a:cubicBezTo>
                    <a:pt x="357" y="165"/>
                    <a:pt x="424" y="15"/>
                    <a:pt x="194" y="1"/>
                  </a:cubicBezTo>
                  <a:cubicBezTo>
                    <a:pt x="184" y="56"/>
                    <a:pt x="165" y="108"/>
                    <a:pt x="1" y="92"/>
                  </a:cubicBezTo>
                  <a:cubicBezTo>
                    <a:pt x="24" y="203"/>
                    <a:pt x="58" y="308"/>
                    <a:pt x="387"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7" name="Google Shape;67077;p27"/>
            <p:cNvSpPr/>
            <p:nvPr/>
          </p:nvSpPr>
          <p:spPr>
            <a:xfrm>
              <a:off x="2557178" y="4852802"/>
              <a:ext cx="13849" cy="2740"/>
            </a:xfrm>
            <a:custGeom>
              <a:avLst/>
              <a:gdLst/>
              <a:ahLst/>
              <a:cxnLst/>
              <a:rect l="l" t="t" r="r" b="b"/>
              <a:pathLst>
                <a:path w="388" h="91" extrusionOk="0">
                  <a:moveTo>
                    <a:pt x="387" y="1"/>
                  </a:moveTo>
                  <a:cubicBezTo>
                    <a:pt x="238" y="20"/>
                    <a:pt x="6" y="2"/>
                    <a:pt x="1" y="91"/>
                  </a:cubicBezTo>
                  <a:cubicBezTo>
                    <a:pt x="152" y="71"/>
                    <a:pt x="383" y="88"/>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8" name="Google Shape;67078;p27"/>
            <p:cNvSpPr/>
            <p:nvPr/>
          </p:nvSpPr>
          <p:spPr>
            <a:xfrm>
              <a:off x="2515989" y="4841060"/>
              <a:ext cx="30410" cy="11773"/>
            </a:xfrm>
            <a:custGeom>
              <a:avLst/>
              <a:gdLst/>
              <a:ahLst/>
              <a:cxnLst/>
              <a:rect l="l" t="t" r="r" b="b"/>
              <a:pathLst>
                <a:path w="852" h="391" extrusionOk="0">
                  <a:moveTo>
                    <a:pt x="771" y="26"/>
                  </a:moveTo>
                  <a:cubicBezTo>
                    <a:pt x="334" y="0"/>
                    <a:pt x="48" y="47"/>
                    <a:pt x="1" y="208"/>
                  </a:cubicBezTo>
                  <a:cubicBezTo>
                    <a:pt x="275" y="229"/>
                    <a:pt x="324" y="358"/>
                    <a:pt x="578" y="391"/>
                  </a:cubicBezTo>
                  <a:cubicBezTo>
                    <a:pt x="638" y="268"/>
                    <a:pt x="852" y="216"/>
                    <a:pt x="77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9" name="Google Shape;67079;p27"/>
            <p:cNvSpPr/>
            <p:nvPr/>
          </p:nvSpPr>
          <p:spPr>
            <a:xfrm>
              <a:off x="4019794" y="4841090"/>
              <a:ext cx="13991" cy="4246"/>
            </a:xfrm>
            <a:custGeom>
              <a:avLst/>
              <a:gdLst/>
              <a:ahLst/>
              <a:cxnLst/>
              <a:rect l="l" t="t" r="r" b="b"/>
              <a:pathLst>
                <a:path w="392" h="141" extrusionOk="0">
                  <a:moveTo>
                    <a:pt x="99" y="116"/>
                  </a:moveTo>
                  <a:cubicBezTo>
                    <a:pt x="154" y="140"/>
                    <a:pt x="392" y="71"/>
                    <a:pt x="293" y="25"/>
                  </a:cubicBezTo>
                  <a:cubicBezTo>
                    <a:pt x="240" y="1"/>
                    <a:pt x="0" y="70"/>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0" name="Google Shape;67080;p27"/>
            <p:cNvSpPr/>
            <p:nvPr/>
          </p:nvSpPr>
          <p:spPr>
            <a:xfrm>
              <a:off x="7210252" y="4835791"/>
              <a:ext cx="13777" cy="6775"/>
            </a:xfrm>
            <a:custGeom>
              <a:avLst/>
              <a:gdLst/>
              <a:ahLst/>
              <a:cxnLst/>
              <a:rect l="l" t="t" r="r" b="b"/>
              <a:pathLst>
                <a:path w="386" h="225" extrusionOk="0">
                  <a:moveTo>
                    <a:pt x="386" y="110"/>
                  </a:moveTo>
                  <a:cubicBezTo>
                    <a:pt x="345" y="0"/>
                    <a:pt x="170" y="55"/>
                    <a:pt x="1" y="110"/>
                  </a:cubicBezTo>
                  <a:cubicBezTo>
                    <a:pt x="1" y="203"/>
                    <a:pt x="339" y="225"/>
                    <a:pt x="386"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1" name="Google Shape;67081;p27"/>
            <p:cNvSpPr/>
            <p:nvPr/>
          </p:nvSpPr>
          <p:spPr>
            <a:xfrm>
              <a:off x="5933233" y="4835670"/>
              <a:ext cx="14063" cy="4246"/>
            </a:xfrm>
            <a:custGeom>
              <a:avLst/>
              <a:gdLst/>
              <a:ahLst/>
              <a:cxnLst/>
              <a:rect l="l" t="t" r="r" b="b"/>
              <a:pathLst>
                <a:path w="394" h="141" extrusionOk="0">
                  <a:moveTo>
                    <a:pt x="294" y="24"/>
                  </a:moveTo>
                  <a:cubicBezTo>
                    <a:pt x="239" y="1"/>
                    <a:pt x="0" y="68"/>
                    <a:pt x="102" y="115"/>
                  </a:cubicBezTo>
                  <a:cubicBezTo>
                    <a:pt x="153" y="140"/>
                    <a:pt x="393" y="70"/>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2" name="Google Shape;67082;p27"/>
            <p:cNvSpPr/>
            <p:nvPr/>
          </p:nvSpPr>
          <p:spPr>
            <a:xfrm>
              <a:off x="2897428" y="4828113"/>
              <a:ext cx="26591" cy="12345"/>
            </a:xfrm>
            <a:custGeom>
              <a:avLst/>
              <a:gdLst/>
              <a:ahLst/>
              <a:cxnLst/>
              <a:rect l="l" t="t" r="r" b="b"/>
              <a:pathLst>
                <a:path w="745" h="410" extrusionOk="0">
                  <a:moveTo>
                    <a:pt x="690" y="365"/>
                  </a:moveTo>
                  <a:cubicBezTo>
                    <a:pt x="745" y="158"/>
                    <a:pt x="644" y="24"/>
                    <a:pt x="305" y="1"/>
                  </a:cubicBezTo>
                  <a:cubicBezTo>
                    <a:pt x="1" y="138"/>
                    <a:pt x="89" y="409"/>
                    <a:pt x="69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3" name="Google Shape;67083;p27"/>
            <p:cNvSpPr/>
            <p:nvPr/>
          </p:nvSpPr>
          <p:spPr>
            <a:xfrm>
              <a:off x="2116348" y="4822663"/>
              <a:ext cx="38619" cy="16470"/>
            </a:xfrm>
            <a:custGeom>
              <a:avLst/>
              <a:gdLst/>
              <a:ahLst/>
              <a:cxnLst/>
              <a:rect l="l" t="t" r="r" b="b"/>
              <a:pathLst>
                <a:path w="1082" h="547" extrusionOk="0">
                  <a:moveTo>
                    <a:pt x="589" y="546"/>
                  </a:moveTo>
                  <a:cubicBezTo>
                    <a:pt x="608" y="402"/>
                    <a:pt x="1081" y="476"/>
                    <a:pt x="973" y="273"/>
                  </a:cubicBezTo>
                  <a:cubicBezTo>
                    <a:pt x="626" y="196"/>
                    <a:pt x="444" y="41"/>
                    <a:pt x="12" y="0"/>
                  </a:cubicBezTo>
                  <a:cubicBezTo>
                    <a:pt x="1" y="278"/>
                    <a:pt x="185" y="465"/>
                    <a:pt x="589" y="5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4" name="Google Shape;67084;p27"/>
            <p:cNvSpPr/>
            <p:nvPr/>
          </p:nvSpPr>
          <p:spPr>
            <a:xfrm>
              <a:off x="6807469" y="4832930"/>
              <a:ext cx="13991" cy="4215"/>
            </a:xfrm>
            <a:custGeom>
              <a:avLst/>
              <a:gdLst/>
              <a:ahLst/>
              <a:cxnLst/>
              <a:rect l="l" t="t" r="r" b="b"/>
              <a:pathLst>
                <a:path w="392" h="140" extrusionOk="0">
                  <a:moveTo>
                    <a:pt x="292" y="24"/>
                  </a:moveTo>
                  <a:cubicBezTo>
                    <a:pt x="237" y="0"/>
                    <a:pt x="1" y="68"/>
                    <a:pt x="100" y="115"/>
                  </a:cubicBezTo>
                  <a:cubicBezTo>
                    <a:pt x="152" y="140"/>
                    <a:pt x="391" y="72"/>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5" name="Google Shape;67085;p27"/>
            <p:cNvSpPr/>
            <p:nvPr/>
          </p:nvSpPr>
          <p:spPr>
            <a:xfrm>
              <a:off x="8369880" y="4830160"/>
              <a:ext cx="14063" cy="4246"/>
            </a:xfrm>
            <a:custGeom>
              <a:avLst/>
              <a:gdLst/>
              <a:ahLst/>
              <a:cxnLst/>
              <a:rect l="l" t="t" r="r" b="b"/>
              <a:pathLst>
                <a:path w="394" h="141" extrusionOk="0">
                  <a:moveTo>
                    <a:pt x="100" y="116"/>
                  </a:moveTo>
                  <a:cubicBezTo>
                    <a:pt x="156" y="140"/>
                    <a:pt x="393" y="71"/>
                    <a:pt x="293" y="24"/>
                  </a:cubicBezTo>
                  <a:cubicBezTo>
                    <a:pt x="241" y="1"/>
                    <a:pt x="0" y="69"/>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6" name="Google Shape;67086;p27"/>
            <p:cNvSpPr/>
            <p:nvPr/>
          </p:nvSpPr>
          <p:spPr>
            <a:xfrm>
              <a:off x="7341062" y="4819472"/>
              <a:ext cx="28661" cy="14182"/>
            </a:xfrm>
            <a:custGeom>
              <a:avLst/>
              <a:gdLst/>
              <a:ahLst/>
              <a:cxnLst/>
              <a:rect l="l" t="t" r="r" b="b"/>
              <a:pathLst>
                <a:path w="803" h="471" extrusionOk="0">
                  <a:moveTo>
                    <a:pt x="190" y="471"/>
                  </a:moveTo>
                  <a:lnTo>
                    <a:pt x="578" y="471"/>
                  </a:lnTo>
                  <a:cubicBezTo>
                    <a:pt x="472" y="339"/>
                    <a:pt x="802" y="1"/>
                    <a:pt x="383" y="18"/>
                  </a:cubicBezTo>
                  <a:cubicBezTo>
                    <a:pt x="524" y="266"/>
                    <a:pt x="2" y="200"/>
                    <a:pt x="1" y="382"/>
                  </a:cubicBezTo>
                  <a:cubicBezTo>
                    <a:pt x="118" y="384"/>
                    <a:pt x="227" y="392"/>
                    <a:pt x="190" y="4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7" name="Google Shape;67087;p27"/>
            <p:cNvSpPr/>
            <p:nvPr/>
          </p:nvSpPr>
          <p:spPr>
            <a:xfrm>
              <a:off x="4972123" y="4823868"/>
              <a:ext cx="9030" cy="11442"/>
            </a:xfrm>
            <a:custGeom>
              <a:avLst/>
              <a:gdLst/>
              <a:ahLst/>
              <a:cxnLst/>
              <a:rect l="l" t="t" r="r" b="b"/>
              <a:pathLst>
                <a:path w="253" h="380" extrusionOk="0">
                  <a:moveTo>
                    <a:pt x="224" y="233"/>
                  </a:moveTo>
                  <a:cubicBezTo>
                    <a:pt x="252" y="139"/>
                    <a:pt x="74" y="1"/>
                    <a:pt x="31" y="144"/>
                  </a:cubicBezTo>
                  <a:cubicBezTo>
                    <a:pt x="0" y="238"/>
                    <a:pt x="181" y="379"/>
                    <a:pt x="224" y="23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8" name="Google Shape;67088;p27"/>
            <p:cNvSpPr/>
            <p:nvPr/>
          </p:nvSpPr>
          <p:spPr>
            <a:xfrm>
              <a:off x="2333461" y="4824711"/>
              <a:ext cx="13956" cy="4215"/>
            </a:xfrm>
            <a:custGeom>
              <a:avLst/>
              <a:gdLst/>
              <a:ahLst/>
              <a:cxnLst/>
              <a:rect l="l" t="t" r="r" b="b"/>
              <a:pathLst>
                <a:path w="391" h="140" extrusionOk="0">
                  <a:moveTo>
                    <a:pt x="292" y="25"/>
                  </a:moveTo>
                  <a:cubicBezTo>
                    <a:pt x="237" y="0"/>
                    <a:pt x="0" y="68"/>
                    <a:pt x="100" y="116"/>
                  </a:cubicBezTo>
                  <a:cubicBezTo>
                    <a:pt x="152" y="140"/>
                    <a:pt x="391" y="72"/>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9" name="Google Shape;67089;p27"/>
            <p:cNvSpPr/>
            <p:nvPr/>
          </p:nvSpPr>
          <p:spPr>
            <a:xfrm>
              <a:off x="2061668" y="4822693"/>
              <a:ext cx="13777" cy="5450"/>
            </a:xfrm>
            <a:custGeom>
              <a:avLst/>
              <a:gdLst/>
              <a:ahLst/>
              <a:cxnLst/>
              <a:rect l="l" t="t" r="r" b="b"/>
              <a:pathLst>
                <a:path w="386" h="181" extrusionOk="0">
                  <a:moveTo>
                    <a:pt x="385" y="1"/>
                  </a:moveTo>
                  <a:lnTo>
                    <a:pt x="0" y="1"/>
                  </a:lnTo>
                  <a:lnTo>
                    <a:pt x="0" y="181"/>
                  </a:lnTo>
                  <a:lnTo>
                    <a:pt x="385" y="1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0" name="Google Shape;67090;p27"/>
            <p:cNvSpPr/>
            <p:nvPr/>
          </p:nvSpPr>
          <p:spPr>
            <a:xfrm>
              <a:off x="6212129" y="4814143"/>
              <a:ext cx="6960" cy="6233"/>
            </a:xfrm>
            <a:custGeom>
              <a:avLst/>
              <a:gdLst/>
              <a:ahLst/>
              <a:cxnLst/>
              <a:rect l="l" t="t" r="r" b="b"/>
              <a:pathLst>
                <a:path w="195" h="207" extrusionOk="0">
                  <a:moveTo>
                    <a:pt x="193" y="103"/>
                  </a:moveTo>
                  <a:cubicBezTo>
                    <a:pt x="195" y="52"/>
                    <a:pt x="37" y="0"/>
                    <a:pt x="3" y="103"/>
                  </a:cubicBezTo>
                  <a:cubicBezTo>
                    <a:pt x="0" y="154"/>
                    <a:pt x="157" y="206"/>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1" name="Google Shape;67091;p27"/>
            <p:cNvSpPr/>
            <p:nvPr/>
          </p:nvSpPr>
          <p:spPr>
            <a:xfrm>
              <a:off x="3214015" y="4802551"/>
              <a:ext cx="52218" cy="22763"/>
            </a:xfrm>
            <a:custGeom>
              <a:avLst/>
              <a:gdLst/>
              <a:ahLst/>
              <a:cxnLst/>
              <a:rect l="l" t="t" r="r" b="b"/>
              <a:pathLst>
                <a:path w="1463" h="756" extrusionOk="0">
                  <a:moveTo>
                    <a:pt x="1462" y="397"/>
                  </a:moveTo>
                  <a:cubicBezTo>
                    <a:pt x="1345" y="273"/>
                    <a:pt x="720" y="384"/>
                    <a:pt x="691" y="214"/>
                  </a:cubicBezTo>
                  <a:cubicBezTo>
                    <a:pt x="670" y="105"/>
                    <a:pt x="635" y="0"/>
                    <a:pt x="306" y="33"/>
                  </a:cubicBezTo>
                  <a:cubicBezTo>
                    <a:pt x="0" y="477"/>
                    <a:pt x="1246" y="756"/>
                    <a:pt x="1462" y="3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2" name="Google Shape;67092;p27"/>
            <p:cNvSpPr/>
            <p:nvPr/>
          </p:nvSpPr>
          <p:spPr>
            <a:xfrm>
              <a:off x="7770971" y="4811041"/>
              <a:ext cx="14063" cy="4276"/>
            </a:xfrm>
            <a:custGeom>
              <a:avLst/>
              <a:gdLst/>
              <a:ahLst/>
              <a:cxnLst/>
              <a:rect l="l" t="t" r="r" b="b"/>
              <a:pathLst>
                <a:path w="394" h="142" extrusionOk="0">
                  <a:moveTo>
                    <a:pt x="294" y="25"/>
                  </a:moveTo>
                  <a:cubicBezTo>
                    <a:pt x="240" y="0"/>
                    <a:pt x="0" y="69"/>
                    <a:pt x="102" y="115"/>
                  </a:cubicBezTo>
                  <a:cubicBezTo>
                    <a:pt x="156"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3" name="Google Shape;67093;p27"/>
            <p:cNvSpPr/>
            <p:nvPr/>
          </p:nvSpPr>
          <p:spPr>
            <a:xfrm>
              <a:off x="3279973" y="4808994"/>
              <a:ext cx="13777" cy="5510"/>
            </a:xfrm>
            <a:custGeom>
              <a:avLst/>
              <a:gdLst/>
              <a:ahLst/>
              <a:cxnLst/>
              <a:rect l="l" t="t" r="r" b="b"/>
              <a:pathLst>
                <a:path w="386" h="183" extrusionOk="0">
                  <a:moveTo>
                    <a:pt x="1" y="183"/>
                  </a:moveTo>
                  <a:lnTo>
                    <a:pt x="386" y="183"/>
                  </a:lnTo>
                  <a:lnTo>
                    <a:pt x="386"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4" name="Google Shape;67094;p27"/>
            <p:cNvSpPr/>
            <p:nvPr/>
          </p:nvSpPr>
          <p:spPr>
            <a:xfrm>
              <a:off x="1841414" y="4811764"/>
              <a:ext cx="13742" cy="2740"/>
            </a:xfrm>
            <a:custGeom>
              <a:avLst/>
              <a:gdLst/>
              <a:ahLst/>
              <a:cxnLst/>
              <a:rect l="l" t="t" r="r" b="b"/>
              <a:pathLst>
                <a:path w="385" h="91" extrusionOk="0">
                  <a:moveTo>
                    <a:pt x="385" y="1"/>
                  </a:moveTo>
                  <a:cubicBezTo>
                    <a:pt x="236" y="20"/>
                    <a:pt x="6" y="5"/>
                    <a:pt x="1" y="91"/>
                  </a:cubicBezTo>
                  <a:cubicBezTo>
                    <a:pt x="150" y="73"/>
                    <a:pt x="379" y="90"/>
                    <a:pt x="3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5" name="Google Shape;67095;p27"/>
            <p:cNvSpPr/>
            <p:nvPr/>
          </p:nvSpPr>
          <p:spPr>
            <a:xfrm>
              <a:off x="6412361" y="4798185"/>
              <a:ext cx="29018" cy="10870"/>
            </a:xfrm>
            <a:custGeom>
              <a:avLst/>
              <a:gdLst/>
              <a:ahLst/>
              <a:cxnLst/>
              <a:rect l="l" t="t" r="r" b="b"/>
              <a:pathLst>
                <a:path w="813" h="361" extrusionOk="0">
                  <a:moveTo>
                    <a:pt x="563" y="360"/>
                  </a:moveTo>
                  <a:cubicBezTo>
                    <a:pt x="812" y="242"/>
                    <a:pt x="682" y="88"/>
                    <a:pt x="371" y="0"/>
                  </a:cubicBezTo>
                  <a:cubicBezTo>
                    <a:pt x="346" y="225"/>
                    <a:pt x="0" y="282"/>
                    <a:pt x="563" y="36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6" name="Google Shape;67096;p27"/>
            <p:cNvSpPr/>
            <p:nvPr/>
          </p:nvSpPr>
          <p:spPr>
            <a:xfrm>
              <a:off x="75774" y="4805592"/>
              <a:ext cx="14099" cy="4246"/>
            </a:xfrm>
            <a:custGeom>
              <a:avLst/>
              <a:gdLst/>
              <a:ahLst/>
              <a:cxnLst/>
              <a:rect l="l" t="t" r="r" b="b"/>
              <a:pathLst>
                <a:path w="395" h="141" extrusionOk="0">
                  <a:moveTo>
                    <a:pt x="293" y="24"/>
                  </a:moveTo>
                  <a:cubicBezTo>
                    <a:pt x="240" y="1"/>
                    <a:pt x="0" y="69"/>
                    <a:pt x="98" y="114"/>
                  </a:cubicBezTo>
                  <a:cubicBezTo>
                    <a:pt x="153" y="141"/>
                    <a:pt x="394" y="70"/>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7" name="Google Shape;67097;p27"/>
            <p:cNvSpPr/>
            <p:nvPr/>
          </p:nvSpPr>
          <p:spPr>
            <a:xfrm>
              <a:off x="8335437" y="4802852"/>
              <a:ext cx="14027" cy="4246"/>
            </a:xfrm>
            <a:custGeom>
              <a:avLst/>
              <a:gdLst/>
              <a:ahLst/>
              <a:cxnLst/>
              <a:rect l="l" t="t" r="r" b="b"/>
              <a:pathLst>
                <a:path w="393" h="141" extrusionOk="0">
                  <a:moveTo>
                    <a:pt x="294" y="24"/>
                  </a:moveTo>
                  <a:cubicBezTo>
                    <a:pt x="240" y="1"/>
                    <a:pt x="1" y="68"/>
                    <a:pt x="103" y="115"/>
                  </a:cubicBezTo>
                  <a:cubicBezTo>
                    <a:pt x="153" y="140"/>
                    <a:pt x="392" y="70"/>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8" name="Google Shape;67098;p27"/>
            <p:cNvSpPr/>
            <p:nvPr/>
          </p:nvSpPr>
          <p:spPr>
            <a:xfrm>
              <a:off x="4498243" y="4803575"/>
              <a:ext cx="13849" cy="2770"/>
            </a:xfrm>
            <a:custGeom>
              <a:avLst/>
              <a:gdLst/>
              <a:ahLst/>
              <a:cxnLst/>
              <a:rect l="l" t="t" r="r" b="b"/>
              <a:pathLst>
                <a:path w="388" h="92" extrusionOk="0">
                  <a:moveTo>
                    <a:pt x="387" y="0"/>
                  </a:moveTo>
                  <a:cubicBezTo>
                    <a:pt x="237" y="22"/>
                    <a:pt x="7" y="4"/>
                    <a:pt x="1" y="91"/>
                  </a:cubicBezTo>
                  <a:cubicBezTo>
                    <a:pt x="151" y="71"/>
                    <a:pt x="383" y="89"/>
                    <a:pt x="3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9" name="Google Shape;67099;p27"/>
            <p:cNvSpPr/>
            <p:nvPr/>
          </p:nvSpPr>
          <p:spPr>
            <a:xfrm>
              <a:off x="8600556" y="4797432"/>
              <a:ext cx="13849" cy="7407"/>
            </a:xfrm>
            <a:custGeom>
              <a:avLst/>
              <a:gdLst/>
              <a:ahLst/>
              <a:cxnLst/>
              <a:rect l="l" t="t" r="r" b="b"/>
              <a:pathLst>
                <a:path w="388" h="246" extrusionOk="0">
                  <a:moveTo>
                    <a:pt x="388" y="115"/>
                  </a:moveTo>
                  <a:cubicBezTo>
                    <a:pt x="384" y="24"/>
                    <a:pt x="50" y="0"/>
                    <a:pt x="0" y="115"/>
                  </a:cubicBezTo>
                  <a:cubicBezTo>
                    <a:pt x="215" y="105"/>
                    <a:pt x="303" y="246"/>
                    <a:pt x="38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0" name="Google Shape;67100;p27"/>
            <p:cNvSpPr/>
            <p:nvPr/>
          </p:nvSpPr>
          <p:spPr>
            <a:xfrm>
              <a:off x="8873991" y="4789935"/>
              <a:ext cx="25556" cy="10990"/>
            </a:xfrm>
            <a:custGeom>
              <a:avLst/>
              <a:gdLst/>
              <a:ahLst/>
              <a:cxnLst/>
              <a:rect l="l" t="t" r="r" b="b"/>
              <a:pathLst>
                <a:path w="716" h="365" extrusionOk="0">
                  <a:moveTo>
                    <a:pt x="439" y="364"/>
                  </a:moveTo>
                  <a:cubicBezTo>
                    <a:pt x="500" y="242"/>
                    <a:pt x="715" y="191"/>
                    <a:pt x="632" y="0"/>
                  </a:cubicBezTo>
                  <a:lnTo>
                    <a:pt x="54" y="0"/>
                  </a:lnTo>
                  <a:cubicBezTo>
                    <a:pt x="0" y="208"/>
                    <a:pt x="102" y="341"/>
                    <a:pt x="439"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1" name="Google Shape;67101;p27"/>
            <p:cNvSpPr/>
            <p:nvPr/>
          </p:nvSpPr>
          <p:spPr>
            <a:xfrm>
              <a:off x="6246251" y="4791892"/>
              <a:ext cx="21023" cy="9033"/>
            </a:xfrm>
            <a:custGeom>
              <a:avLst/>
              <a:gdLst/>
              <a:ahLst/>
              <a:cxnLst/>
              <a:rect l="l" t="t" r="r" b="b"/>
              <a:pathLst>
                <a:path w="589" h="300" extrusionOk="0">
                  <a:moveTo>
                    <a:pt x="394" y="299"/>
                  </a:moveTo>
                  <a:cubicBezTo>
                    <a:pt x="394" y="208"/>
                    <a:pt x="549" y="191"/>
                    <a:pt x="588" y="117"/>
                  </a:cubicBezTo>
                  <a:cubicBezTo>
                    <a:pt x="339" y="113"/>
                    <a:pt x="321" y="0"/>
                    <a:pt x="9" y="26"/>
                  </a:cubicBezTo>
                  <a:cubicBezTo>
                    <a:pt x="1" y="182"/>
                    <a:pt x="157" y="258"/>
                    <a:pt x="394"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2" name="Google Shape;67102;p27"/>
            <p:cNvSpPr/>
            <p:nvPr/>
          </p:nvSpPr>
          <p:spPr>
            <a:xfrm>
              <a:off x="8569504" y="4794602"/>
              <a:ext cx="14063" cy="4276"/>
            </a:xfrm>
            <a:custGeom>
              <a:avLst/>
              <a:gdLst/>
              <a:ahLst/>
              <a:cxnLst/>
              <a:rect l="l" t="t" r="r" b="b"/>
              <a:pathLst>
                <a:path w="394" h="142" extrusionOk="0">
                  <a:moveTo>
                    <a:pt x="99" y="118"/>
                  </a:moveTo>
                  <a:cubicBezTo>
                    <a:pt x="155" y="141"/>
                    <a:pt x="394" y="74"/>
                    <a:pt x="293" y="27"/>
                  </a:cubicBezTo>
                  <a:cubicBezTo>
                    <a:pt x="240" y="0"/>
                    <a:pt x="1" y="70"/>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3" name="Google Shape;67103;p27"/>
            <p:cNvSpPr/>
            <p:nvPr/>
          </p:nvSpPr>
          <p:spPr>
            <a:xfrm>
              <a:off x="4956990" y="4786202"/>
              <a:ext cx="39761" cy="15808"/>
            </a:xfrm>
            <a:custGeom>
              <a:avLst/>
              <a:gdLst/>
              <a:ahLst/>
              <a:cxnLst/>
              <a:rect l="l" t="t" r="r" b="b"/>
              <a:pathLst>
                <a:path w="1114" h="525" extrusionOk="0">
                  <a:moveTo>
                    <a:pt x="648" y="306"/>
                  </a:moveTo>
                  <a:cubicBezTo>
                    <a:pt x="1114" y="0"/>
                    <a:pt x="0" y="525"/>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4" name="Google Shape;67104;p27"/>
            <p:cNvSpPr/>
            <p:nvPr/>
          </p:nvSpPr>
          <p:spPr>
            <a:xfrm>
              <a:off x="2743489" y="4783432"/>
              <a:ext cx="36335" cy="19090"/>
            </a:xfrm>
            <a:custGeom>
              <a:avLst/>
              <a:gdLst/>
              <a:ahLst/>
              <a:cxnLst/>
              <a:rect l="l" t="t" r="r" b="b"/>
              <a:pathLst>
                <a:path w="1018" h="634" extrusionOk="0">
                  <a:moveTo>
                    <a:pt x="760" y="489"/>
                  </a:moveTo>
                  <a:cubicBezTo>
                    <a:pt x="924" y="382"/>
                    <a:pt x="1018" y="244"/>
                    <a:pt x="954" y="33"/>
                  </a:cubicBezTo>
                  <a:cubicBezTo>
                    <a:pt x="664" y="48"/>
                    <a:pt x="245" y="1"/>
                    <a:pt x="181" y="125"/>
                  </a:cubicBezTo>
                  <a:cubicBezTo>
                    <a:pt x="695" y="95"/>
                    <a:pt x="1" y="634"/>
                    <a:pt x="760" y="48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5" name="Google Shape;67105;p27"/>
            <p:cNvSpPr/>
            <p:nvPr/>
          </p:nvSpPr>
          <p:spPr>
            <a:xfrm>
              <a:off x="3893980" y="4778946"/>
              <a:ext cx="37905" cy="18819"/>
            </a:xfrm>
            <a:custGeom>
              <a:avLst/>
              <a:gdLst/>
              <a:ahLst/>
              <a:cxnLst/>
              <a:rect l="l" t="t" r="r" b="b"/>
              <a:pathLst>
                <a:path w="1062" h="625" extrusionOk="0">
                  <a:moveTo>
                    <a:pt x="732" y="547"/>
                  </a:moveTo>
                  <a:cubicBezTo>
                    <a:pt x="1062" y="393"/>
                    <a:pt x="619" y="138"/>
                    <a:pt x="347" y="1"/>
                  </a:cubicBezTo>
                  <a:cubicBezTo>
                    <a:pt x="48" y="139"/>
                    <a:pt x="1" y="625"/>
                    <a:pt x="732" y="5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6" name="Google Shape;67106;p27"/>
            <p:cNvSpPr/>
            <p:nvPr/>
          </p:nvSpPr>
          <p:spPr>
            <a:xfrm>
              <a:off x="2784249" y="4786804"/>
              <a:ext cx="7067" cy="6203"/>
            </a:xfrm>
            <a:custGeom>
              <a:avLst/>
              <a:gdLst/>
              <a:ahLst/>
              <a:cxnLst/>
              <a:rect l="l" t="t" r="r" b="b"/>
              <a:pathLst>
                <a:path w="198" h="206" extrusionOk="0">
                  <a:moveTo>
                    <a:pt x="5" y="104"/>
                  </a:moveTo>
                  <a:cubicBezTo>
                    <a:pt x="1" y="155"/>
                    <a:pt x="161" y="206"/>
                    <a:pt x="198" y="104"/>
                  </a:cubicBezTo>
                  <a:cubicBezTo>
                    <a:pt x="198" y="53"/>
                    <a:pt x="40" y="1"/>
                    <a:pt x="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7" name="Google Shape;67107;p27"/>
            <p:cNvSpPr/>
            <p:nvPr/>
          </p:nvSpPr>
          <p:spPr>
            <a:xfrm>
              <a:off x="332362" y="4776206"/>
              <a:ext cx="56751" cy="22582"/>
            </a:xfrm>
            <a:custGeom>
              <a:avLst/>
              <a:gdLst/>
              <a:ahLst/>
              <a:cxnLst/>
              <a:rect l="l" t="t" r="r" b="b"/>
              <a:pathLst>
                <a:path w="1590" h="750" extrusionOk="0">
                  <a:moveTo>
                    <a:pt x="1590" y="365"/>
                  </a:moveTo>
                  <a:cubicBezTo>
                    <a:pt x="1048" y="348"/>
                    <a:pt x="1061" y="67"/>
                    <a:pt x="624" y="1"/>
                  </a:cubicBezTo>
                  <a:cubicBezTo>
                    <a:pt x="861" y="294"/>
                    <a:pt x="1" y="70"/>
                    <a:pt x="239" y="365"/>
                  </a:cubicBezTo>
                  <a:cubicBezTo>
                    <a:pt x="962" y="280"/>
                    <a:pt x="1345" y="750"/>
                    <a:pt x="1590"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8" name="Google Shape;67108;p27"/>
            <p:cNvSpPr/>
            <p:nvPr/>
          </p:nvSpPr>
          <p:spPr>
            <a:xfrm>
              <a:off x="3276404" y="4786413"/>
              <a:ext cx="13991" cy="4336"/>
            </a:xfrm>
            <a:custGeom>
              <a:avLst/>
              <a:gdLst/>
              <a:ahLst/>
              <a:cxnLst/>
              <a:rect l="l" t="t" r="r" b="b"/>
              <a:pathLst>
                <a:path w="392" h="144" extrusionOk="0">
                  <a:moveTo>
                    <a:pt x="295" y="26"/>
                  </a:moveTo>
                  <a:cubicBezTo>
                    <a:pt x="238" y="1"/>
                    <a:pt x="0" y="67"/>
                    <a:pt x="99" y="117"/>
                  </a:cubicBezTo>
                  <a:cubicBezTo>
                    <a:pt x="153" y="143"/>
                    <a:pt x="392" y="73"/>
                    <a:pt x="295"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9" name="Google Shape;67109;p27"/>
            <p:cNvSpPr/>
            <p:nvPr/>
          </p:nvSpPr>
          <p:spPr>
            <a:xfrm>
              <a:off x="2096075" y="4783884"/>
              <a:ext cx="13742" cy="6684"/>
            </a:xfrm>
            <a:custGeom>
              <a:avLst/>
              <a:gdLst/>
              <a:ahLst/>
              <a:cxnLst/>
              <a:rect l="l" t="t" r="r" b="b"/>
              <a:pathLst>
                <a:path w="385" h="222" extrusionOk="0">
                  <a:moveTo>
                    <a:pt x="385" y="110"/>
                  </a:moveTo>
                  <a:cubicBezTo>
                    <a:pt x="345" y="0"/>
                    <a:pt x="172" y="54"/>
                    <a:pt x="1" y="110"/>
                  </a:cubicBezTo>
                  <a:cubicBezTo>
                    <a:pt x="2" y="201"/>
                    <a:pt x="339" y="222"/>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0" name="Google Shape;67110;p27"/>
            <p:cNvSpPr/>
            <p:nvPr/>
          </p:nvSpPr>
          <p:spPr>
            <a:xfrm>
              <a:off x="2980412" y="4780963"/>
              <a:ext cx="13991" cy="4276"/>
            </a:xfrm>
            <a:custGeom>
              <a:avLst/>
              <a:gdLst/>
              <a:ahLst/>
              <a:cxnLst/>
              <a:rect l="l" t="t" r="r" b="b"/>
              <a:pathLst>
                <a:path w="392" h="142" extrusionOk="0">
                  <a:moveTo>
                    <a:pt x="294" y="25"/>
                  </a:moveTo>
                  <a:cubicBezTo>
                    <a:pt x="241" y="0"/>
                    <a:pt x="0" y="70"/>
                    <a:pt x="101" y="117"/>
                  </a:cubicBezTo>
                  <a:cubicBezTo>
                    <a:pt x="154"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1" name="Google Shape;67111;p27"/>
            <p:cNvSpPr/>
            <p:nvPr/>
          </p:nvSpPr>
          <p:spPr>
            <a:xfrm>
              <a:off x="5627033" y="4778524"/>
              <a:ext cx="20773" cy="3643"/>
            </a:xfrm>
            <a:custGeom>
              <a:avLst/>
              <a:gdLst/>
              <a:ahLst/>
              <a:cxnLst/>
              <a:rect l="l" t="t" r="r" b="b"/>
              <a:pathLst>
                <a:path w="582" h="121" extrusionOk="0">
                  <a:moveTo>
                    <a:pt x="581" y="15"/>
                  </a:moveTo>
                  <a:cubicBezTo>
                    <a:pt x="354" y="29"/>
                    <a:pt x="35" y="1"/>
                    <a:pt x="1" y="106"/>
                  </a:cubicBezTo>
                  <a:cubicBezTo>
                    <a:pt x="229" y="92"/>
                    <a:pt x="550" y="121"/>
                    <a:pt x="581"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2" name="Google Shape;67112;p27"/>
            <p:cNvSpPr/>
            <p:nvPr/>
          </p:nvSpPr>
          <p:spPr>
            <a:xfrm>
              <a:off x="2894501" y="4776236"/>
              <a:ext cx="13813" cy="2740"/>
            </a:xfrm>
            <a:custGeom>
              <a:avLst/>
              <a:gdLst/>
              <a:ahLst/>
              <a:cxnLst/>
              <a:rect l="l" t="t" r="r" b="b"/>
              <a:pathLst>
                <a:path w="387" h="91" extrusionOk="0">
                  <a:moveTo>
                    <a:pt x="387" y="1"/>
                  </a:moveTo>
                  <a:cubicBezTo>
                    <a:pt x="238" y="20"/>
                    <a:pt x="8" y="3"/>
                    <a:pt x="0" y="91"/>
                  </a:cubicBezTo>
                  <a:cubicBezTo>
                    <a:pt x="149" y="71"/>
                    <a:pt x="381" y="90"/>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3" name="Google Shape;67113;p27"/>
            <p:cNvSpPr/>
            <p:nvPr/>
          </p:nvSpPr>
          <p:spPr>
            <a:xfrm>
              <a:off x="8881915" y="4765307"/>
              <a:ext cx="14634" cy="9515"/>
            </a:xfrm>
            <a:custGeom>
              <a:avLst/>
              <a:gdLst/>
              <a:ahLst/>
              <a:cxnLst/>
              <a:rect l="l" t="t" r="r" b="b"/>
              <a:pathLst>
                <a:path w="410" h="316" extrusionOk="0">
                  <a:moveTo>
                    <a:pt x="410" y="272"/>
                  </a:moveTo>
                  <a:lnTo>
                    <a:pt x="410" y="92"/>
                  </a:lnTo>
                  <a:cubicBezTo>
                    <a:pt x="217" y="92"/>
                    <a:pt x="181" y="18"/>
                    <a:pt x="25" y="1"/>
                  </a:cubicBezTo>
                  <a:cubicBezTo>
                    <a:pt x="44" y="145"/>
                    <a:pt x="0" y="316"/>
                    <a:pt x="410"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4" name="Google Shape;67114;p27"/>
            <p:cNvSpPr/>
            <p:nvPr/>
          </p:nvSpPr>
          <p:spPr>
            <a:xfrm>
              <a:off x="5506609" y="4769943"/>
              <a:ext cx="13920" cy="4336"/>
            </a:xfrm>
            <a:custGeom>
              <a:avLst/>
              <a:gdLst/>
              <a:ahLst/>
              <a:cxnLst/>
              <a:rect l="l" t="t" r="r" b="b"/>
              <a:pathLst>
                <a:path w="390" h="144" extrusionOk="0">
                  <a:moveTo>
                    <a:pt x="291" y="27"/>
                  </a:moveTo>
                  <a:cubicBezTo>
                    <a:pt x="238" y="1"/>
                    <a:pt x="0" y="71"/>
                    <a:pt x="98" y="117"/>
                  </a:cubicBezTo>
                  <a:cubicBezTo>
                    <a:pt x="152" y="143"/>
                    <a:pt x="389" y="75"/>
                    <a:pt x="291"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5" name="Google Shape;67115;p27"/>
            <p:cNvSpPr/>
            <p:nvPr/>
          </p:nvSpPr>
          <p:spPr>
            <a:xfrm>
              <a:off x="2105676" y="4765307"/>
              <a:ext cx="29518" cy="9876"/>
            </a:xfrm>
            <a:custGeom>
              <a:avLst/>
              <a:gdLst/>
              <a:ahLst/>
              <a:cxnLst/>
              <a:rect l="l" t="t" r="r" b="b"/>
              <a:pathLst>
                <a:path w="827" h="328" extrusionOk="0">
                  <a:moveTo>
                    <a:pt x="695" y="272"/>
                  </a:moveTo>
                  <a:cubicBezTo>
                    <a:pt x="827" y="30"/>
                    <a:pt x="294" y="99"/>
                    <a:pt x="116" y="1"/>
                  </a:cubicBezTo>
                  <a:cubicBezTo>
                    <a:pt x="1" y="237"/>
                    <a:pt x="195" y="327"/>
                    <a:pt x="695"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6" name="Google Shape;67116;p27"/>
            <p:cNvSpPr/>
            <p:nvPr/>
          </p:nvSpPr>
          <p:spPr>
            <a:xfrm>
              <a:off x="8566149" y="4762597"/>
              <a:ext cx="34443" cy="8913"/>
            </a:xfrm>
            <a:custGeom>
              <a:avLst/>
              <a:gdLst/>
              <a:ahLst/>
              <a:cxnLst/>
              <a:rect l="l" t="t" r="r" b="b"/>
              <a:pathLst>
                <a:path w="965" h="296" extrusionOk="0">
                  <a:moveTo>
                    <a:pt x="193" y="271"/>
                  </a:moveTo>
                  <a:cubicBezTo>
                    <a:pt x="634" y="296"/>
                    <a:pt x="918" y="249"/>
                    <a:pt x="964" y="88"/>
                  </a:cubicBezTo>
                  <a:cubicBezTo>
                    <a:pt x="625" y="111"/>
                    <a:pt x="1" y="1"/>
                    <a:pt x="193" y="2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7" name="Google Shape;67117;p27"/>
            <p:cNvSpPr/>
            <p:nvPr/>
          </p:nvSpPr>
          <p:spPr>
            <a:xfrm>
              <a:off x="2658507" y="4759827"/>
              <a:ext cx="17703" cy="10960"/>
            </a:xfrm>
            <a:custGeom>
              <a:avLst/>
              <a:gdLst/>
              <a:ahLst/>
              <a:cxnLst/>
              <a:rect l="l" t="t" r="r" b="b"/>
              <a:pathLst>
                <a:path w="496" h="364" extrusionOk="0">
                  <a:moveTo>
                    <a:pt x="443" y="363"/>
                  </a:moveTo>
                  <a:cubicBezTo>
                    <a:pt x="496" y="156"/>
                    <a:pt x="395" y="22"/>
                    <a:pt x="57" y="0"/>
                  </a:cubicBezTo>
                  <a:cubicBezTo>
                    <a:pt x="1" y="206"/>
                    <a:pt x="103" y="342"/>
                    <a:pt x="44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8" name="Google Shape;67118;p27"/>
            <p:cNvSpPr/>
            <p:nvPr/>
          </p:nvSpPr>
          <p:spPr>
            <a:xfrm>
              <a:off x="7000170" y="4764584"/>
              <a:ext cx="14027" cy="4215"/>
            </a:xfrm>
            <a:custGeom>
              <a:avLst/>
              <a:gdLst/>
              <a:ahLst/>
              <a:cxnLst/>
              <a:rect l="l" t="t" r="r" b="b"/>
              <a:pathLst>
                <a:path w="393" h="140" extrusionOk="0">
                  <a:moveTo>
                    <a:pt x="99" y="114"/>
                  </a:moveTo>
                  <a:cubicBezTo>
                    <a:pt x="155" y="140"/>
                    <a:pt x="392" y="71"/>
                    <a:pt x="293" y="22"/>
                  </a:cubicBezTo>
                  <a:cubicBezTo>
                    <a:pt x="238" y="0"/>
                    <a:pt x="1" y="68"/>
                    <a:pt x="99"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9" name="Google Shape;67119;p27"/>
            <p:cNvSpPr/>
            <p:nvPr/>
          </p:nvSpPr>
          <p:spPr>
            <a:xfrm>
              <a:off x="2285206" y="4764524"/>
              <a:ext cx="14063" cy="4276"/>
            </a:xfrm>
            <a:custGeom>
              <a:avLst/>
              <a:gdLst/>
              <a:ahLst/>
              <a:cxnLst/>
              <a:rect l="l" t="t" r="r" b="b"/>
              <a:pathLst>
                <a:path w="394" h="142" extrusionOk="0">
                  <a:moveTo>
                    <a:pt x="294" y="24"/>
                  </a:moveTo>
                  <a:cubicBezTo>
                    <a:pt x="242" y="1"/>
                    <a:pt x="0" y="70"/>
                    <a:pt x="101" y="116"/>
                  </a:cubicBezTo>
                  <a:cubicBezTo>
                    <a:pt x="155" y="142"/>
                    <a:pt x="393" y="74"/>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0" name="Google Shape;67120;p27"/>
            <p:cNvSpPr/>
            <p:nvPr/>
          </p:nvSpPr>
          <p:spPr>
            <a:xfrm>
              <a:off x="7367689" y="4754407"/>
              <a:ext cx="23414" cy="8220"/>
            </a:xfrm>
            <a:custGeom>
              <a:avLst/>
              <a:gdLst/>
              <a:ahLst/>
              <a:cxnLst/>
              <a:rect l="l" t="t" r="r" b="b"/>
              <a:pathLst>
                <a:path w="656" h="273" extrusionOk="0">
                  <a:moveTo>
                    <a:pt x="410" y="273"/>
                  </a:moveTo>
                  <a:cubicBezTo>
                    <a:pt x="421" y="157"/>
                    <a:pt x="656" y="145"/>
                    <a:pt x="602" y="0"/>
                  </a:cubicBezTo>
                  <a:lnTo>
                    <a:pt x="217" y="0"/>
                  </a:lnTo>
                  <a:cubicBezTo>
                    <a:pt x="0" y="129"/>
                    <a:pt x="7" y="221"/>
                    <a:pt x="410"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1" name="Google Shape;67121;p27"/>
            <p:cNvSpPr/>
            <p:nvPr/>
          </p:nvSpPr>
          <p:spPr>
            <a:xfrm>
              <a:off x="1953664" y="4745164"/>
              <a:ext cx="46400" cy="9214"/>
            </a:xfrm>
            <a:custGeom>
              <a:avLst/>
              <a:gdLst/>
              <a:ahLst/>
              <a:cxnLst/>
              <a:rect l="l" t="t" r="r" b="b"/>
              <a:pathLst>
                <a:path w="1300" h="306" extrusionOk="0">
                  <a:moveTo>
                    <a:pt x="712" y="306"/>
                  </a:moveTo>
                  <a:cubicBezTo>
                    <a:pt x="1299" y="0"/>
                    <a:pt x="0" y="30"/>
                    <a:pt x="712"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2" name="Google Shape;67122;p27"/>
            <p:cNvSpPr/>
            <p:nvPr/>
          </p:nvSpPr>
          <p:spPr>
            <a:xfrm>
              <a:off x="8894157" y="4737035"/>
              <a:ext cx="39761" cy="15778"/>
            </a:xfrm>
            <a:custGeom>
              <a:avLst/>
              <a:gdLst/>
              <a:ahLst/>
              <a:cxnLst/>
              <a:rect l="l" t="t" r="r" b="b"/>
              <a:pathLst>
                <a:path w="1114" h="524" extrusionOk="0">
                  <a:moveTo>
                    <a:pt x="648" y="303"/>
                  </a:moveTo>
                  <a:cubicBezTo>
                    <a:pt x="1114" y="0"/>
                    <a:pt x="0" y="524"/>
                    <a:pt x="648" y="3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3" name="Google Shape;67123;p27"/>
            <p:cNvSpPr/>
            <p:nvPr/>
          </p:nvSpPr>
          <p:spPr>
            <a:xfrm>
              <a:off x="8018815" y="4745465"/>
              <a:ext cx="14063" cy="4215"/>
            </a:xfrm>
            <a:custGeom>
              <a:avLst/>
              <a:gdLst/>
              <a:ahLst/>
              <a:cxnLst/>
              <a:rect l="l" t="t" r="r" b="b"/>
              <a:pathLst>
                <a:path w="394" h="140" extrusionOk="0">
                  <a:moveTo>
                    <a:pt x="102" y="114"/>
                  </a:moveTo>
                  <a:cubicBezTo>
                    <a:pt x="157" y="139"/>
                    <a:pt x="394" y="70"/>
                    <a:pt x="294" y="23"/>
                  </a:cubicBezTo>
                  <a:cubicBezTo>
                    <a:pt x="242" y="1"/>
                    <a:pt x="1" y="67"/>
                    <a:pt x="102"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4" name="Google Shape;67124;p27"/>
            <p:cNvSpPr/>
            <p:nvPr/>
          </p:nvSpPr>
          <p:spPr>
            <a:xfrm>
              <a:off x="5014490" y="4743418"/>
              <a:ext cx="13849" cy="5510"/>
            </a:xfrm>
            <a:custGeom>
              <a:avLst/>
              <a:gdLst/>
              <a:ahLst/>
              <a:cxnLst/>
              <a:rect l="l" t="t" r="r" b="b"/>
              <a:pathLst>
                <a:path w="388" h="183" extrusionOk="0">
                  <a:moveTo>
                    <a:pt x="0" y="182"/>
                  </a:moveTo>
                  <a:lnTo>
                    <a:pt x="388" y="182"/>
                  </a:lnTo>
                  <a:lnTo>
                    <a:pt x="388" y="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5" name="Google Shape;67125;p27"/>
            <p:cNvSpPr/>
            <p:nvPr/>
          </p:nvSpPr>
          <p:spPr>
            <a:xfrm>
              <a:off x="2873907" y="4742846"/>
              <a:ext cx="13813" cy="6775"/>
            </a:xfrm>
            <a:custGeom>
              <a:avLst/>
              <a:gdLst/>
              <a:ahLst/>
              <a:cxnLst/>
              <a:rect l="l" t="t" r="r" b="b"/>
              <a:pathLst>
                <a:path w="387" h="225" extrusionOk="0">
                  <a:moveTo>
                    <a:pt x="0" y="110"/>
                  </a:moveTo>
                  <a:cubicBezTo>
                    <a:pt x="2" y="201"/>
                    <a:pt x="338" y="225"/>
                    <a:pt x="387" y="110"/>
                  </a:cubicBezTo>
                  <a:cubicBezTo>
                    <a:pt x="344" y="0"/>
                    <a:pt x="171" y="56"/>
                    <a:pt x="0"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6" name="Google Shape;67126;p27"/>
            <p:cNvSpPr/>
            <p:nvPr/>
          </p:nvSpPr>
          <p:spPr>
            <a:xfrm>
              <a:off x="6763890" y="4733000"/>
              <a:ext cx="26448" cy="15326"/>
            </a:xfrm>
            <a:custGeom>
              <a:avLst/>
              <a:gdLst/>
              <a:ahLst/>
              <a:cxnLst/>
              <a:rect l="l" t="t" r="r" b="b"/>
              <a:pathLst>
                <a:path w="741" h="509" extrusionOk="0">
                  <a:moveTo>
                    <a:pt x="740" y="437"/>
                  </a:moveTo>
                  <a:lnTo>
                    <a:pt x="740" y="75"/>
                  </a:lnTo>
                  <a:cubicBezTo>
                    <a:pt x="0" y="1"/>
                    <a:pt x="0" y="509"/>
                    <a:pt x="740" y="43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7" name="Google Shape;67127;p27"/>
            <p:cNvSpPr/>
            <p:nvPr/>
          </p:nvSpPr>
          <p:spPr>
            <a:xfrm>
              <a:off x="2729284" y="4740286"/>
              <a:ext cx="6996" cy="6263"/>
            </a:xfrm>
            <a:custGeom>
              <a:avLst/>
              <a:gdLst/>
              <a:ahLst/>
              <a:cxnLst/>
              <a:rect l="l" t="t" r="r" b="b"/>
              <a:pathLst>
                <a:path w="196" h="208" extrusionOk="0">
                  <a:moveTo>
                    <a:pt x="195" y="105"/>
                  </a:moveTo>
                  <a:cubicBezTo>
                    <a:pt x="195" y="55"/>
                    <a:pt x="37" y="0"/>
                    <a:pt x="1" y="105"/>
                  </a:cubicBezTo>
                  <a:cubicBezTo>
                    <a:pt x="1" y="156"/>
                    <a:pt x="157" y="208"/>
                    <a:pt x="195"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8" name="Google Shape;67128;p27"/>
            <p:cNvSpPr/>
            <p:nvPr/>
          </p:nvSpPr>
          <p:spPr>
            <a:xfrm>
              <a:off x="4126619" y="4737547"/>
              <a:ext cx="6924" cy="6263"/>
            </a:xfrm>
            <a:custGeom>
              <a:avLst/>
              <a:gdLst/>
              <a:ahLst/>
              <a:cxnLst/>
              <a:rect l="l" t="t" r="r" b="b"/>
              <a:pathLst>
                <a:path w="194" h="208" extrusionOk="0">
                  <a:moveTo>
                    <a:pt x="192" y="105"/>
                  </a:moveTo>
                  <a:cubicBezTo>
                    <a:pt x="193" y="55"/>
                    <a:pt x="37" y="0"/>
                    <a:pt x="2" y="105"/>
                  </a:cubicBezTo>
                  <a:cubicBezTo>
                    <a:pt x="0" y="155"/>
                    <a:pt x="154" y="208"/>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9" name="Google Shape;67129;p27"/>
            <p:cNvSpPr/>
            <p:nvPr/>
          </p:nvSpPr>
          <p:spPr>
            <a:xfrm>
              <a:off x="2660506" y="4732488"/>
              <a:ext cx="22629" cy="11713"/>
            </a:xfrm>
            <a:custGeom>
              <a:avLst/>
              <a:gdLst/>
              <a:ahLst/>
              <a:cxnLst/>
              <a:rect l="l" t="t" r="r" b="b"/>
              <a:pathLst>
                <a:path w="634" h="389" extrusionOk="0">
                  <a:moveTo>
                    <a:pt x="194" y="1"/>
                  </a:moveTo>
                  <a:cubicBezTo>
                    <a:pt x="203" y="126"/>
                    <a:pt x="104" y="201"/>
                    <a:pt x="1" y="273"/>
                  </a:cubicBezTo>
                  <a:cubicBezTo>
                    <a:pt x="246" y="276"/>
                    <a:pt x="267" y="389"/>
                    <a:pt x="577" y="364"/>
                  </a:cubicBezTo>
                  <a:cubicBezTo>
                    <a:pt x="634" y="158"/>
                    <a:pt x="531" y="23"/>
                    <a:pt x="1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0" name="Google Shape;67130;p27"/>
            <p:cNvSpPr/>
            <p:nvPr/>
          </p:nvSpPr>
          <p:spPr>
            <a:xfrm>
              <a:off x="2546791" y="4737215"/>
              <a:ext cx="14063" cy="4246"/>
            </a:xfrm>
            <a:custGeom>
              <a:avLst/>
              <a:gdLst/>
              <a:ahLst/>
              <a:cxnLst/>
              <a:rect l="l" t="t" r="r" b="b"/>
              <a:pathLst>
                <a:path w="394" h="141" extrusionOk="0">
                  <a:moveTo>
                    <a:pt x="292" y="24"/>
                  </a:moveTo>
                  <a:cubicBezTo>
                    <a:pt x="241" y="1"/>
                    <a:pt x="1" y="69"/>
                    <a:pt x="100" y="116"/>
                  </a:cubicBezTo>
                  <a:cubicBezTo>
                    <a:pt x="153" y="140"/>
                    <a:pt x="393" y="72"/>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1" name="Google Shape;67131;p27"/>
            <p:cNvSpPr/>
            <p:nvPr/>
          </p:nvSpPr>
          <p:spPr>
            <a:xfrm>
              <a:off x="1869003" y="4729748"/>
              <a:ext cx="20666" cy="8220"/>
            </a:xfrm>
            <a:custGeom>
              <a:avLst/>
              <a:gdLst/>
              <a:ahLst/>
              <a:cxnLst/>
              <a:rect l="l" t="t" r="r" b="b"/>
              <a:pathLst>
                <a:path w="579" h="273" extrusionOk="0">
                  <a:moveTo>
                    <a:pt x="1" y="183"/>
                  </a:moveTo>
                  <a:cubicBezTo>
                    <a:pt x="194" y="181"/>
                    <a:pt x="228" y="256"/>
                    <a:pt x="384" y="272"/>
                  </a:cubicBezTo>
                  <a:cubicBezTo>
                    <a:pt x="383" y="181"/>
                    <a:pt x="541" y="165"/>
                    <a:pt x="579" y="92"/>
                  </a:cubicBezTo>
                  <a:cubicBezTo>
                    <a:pt x="383" y="92"/>
                    <a:pt x="346" y="18"/>
                    <a:pt x="192" y="1"/>
                  </a:cubicBezTo>
                  <a:cubicBezTo>
                    <a:pt x="194" y="92"/>
                    <a:pt x="36" y="108"/>
                    <a:pt x="1"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2" name="Google Shape;67132;p27"/>
            <p:cNvSpPr/>
            <p:nvPr/>
          </p:nvSpPr>
          <p:spPr>
            <a:xfrm>
              <a:off x="4449238" y="4727039"/>
              <a:ext cx="23486" cy="8250"/>
            </a:xfrm>
            <a:custGeom>
              <a:avLst/>
              <a:gdLst/>
              <a:ahLst/>
              <a:cxnLst/>
              <a:rect l="l" t="t" r="r" b="b"/>
              <a:pathLst>
                <a:path w="658" h="274" extrusionOk="0">
                  <a:moveTo>
                    <a:pt x="412" y="273"/>
                  </a:moveTo>
                  <a:cubicBezTo>
                    <a:pt x="422" y="157"/>
                    <a:pt x="657" y="147"/>
                    <a:pt x="604" y="1"/>
                  </a:cubicBezTo>
                  <a:lnTo>
                    <a:pt x="216" y="1"/>
                  </a:lnTo>
                  <a:cubicBezTo>
                    <a:pt x="1" y="131"/>
                    <a:pt x="10" y="221"/>
                    <a:pt x="412"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3" name="Google Shape;67133;p27"/>
            <p:cNvSpPr/>
            <p:nvPr/>
          </p:nvSpPr>
          <p:spPr>
            <a:xfrm>
              <a:off x="2708690"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4" name="Google Shape;67134;p27"/>
            <p:cNvSpPr/>
            <p:nvPr/>
          </p:nvSpPr>
          <p:spPr>
            <a:xfrm>
              <a:off x="2550325" y="4729387"/>
              <a:ext cx="6889" cy="6203"/>
            </a:xfrm>
            <a:custGeom>
              <a:avLst/>
              <a:gdLst/>
              <a:ahLst/>
              <a:cxnLst/>
              <a:rect l="l" t="t" r="r" b="b"/>
              <a:pathLst>
                <a:path w="193" h="206" extrusionOk="0">
                  <a:moveTo>
                    <a:pt x="193" y="104"/>
                  </a:moveTo>
                  <a:cubicBezTo>
                    <a:pt x="193" y="53"/>
                    <a:pt x="36" y="1"/>
                    <a:pt x="1" y="104"/>
                  </a:cubicBezTo>
                  <a:cubicBezTo>
                    <a:pt x="1" y="154"/>
                    <a:pt x="156" y="206"/>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5" name="Google Shape;67135;p27"/>
            <p:cNvSpPr/>
            <p:nvPr/>
          </p:nvSpPr>
          <p:spPr>
            <a:xfrm>
              <a:off x="8662517" y="4727039"/>
              <a:ext cx="13777" cy="5480"/>
            </a:xfrm>
            <a:custGeom>
              <a:avLst/>
              <a:gdLst/>
              <a:ahLst/>
              <a:cxnLst/>
              <a:rect l="l" t="t" r="r" b="b"/>
              <a:pathLst>
                <a:path w="386" h="182" extrusionOk="0">
                  <a:moveTo>
                    <a:pt x="385" y="1"/>
                  </a:moveTo>
                  <a:lnTo>
                    <a:pt x="0" y="1"/>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6" name="Google Shape;67136;p27"/>
            <p:cNvSpPr/>
            <p:nvPr/>
          </p:nvSpPr>
          <p:spPr>
            <a:xfrm>
              <a:off x="2832576" y="4711202"/>
              <a:ext cx="26591" cy="15266"/>
            </a:xfrm>
            <a:custGeom>
              <a:avLst/>
              <a:gdLst/>
              <a:ahLst/>
              <a:cxnLst/>
              <a:rect l="l" t="t" r="r" b="b"/>
              <a:pathLst>
                <a:path w="745" h="507" extrusionOk="0">
                  <a:moveTo>
                    <a:pt x="1" y="72"/>
                  </a:moveTo>
                  <a:lnTo>
                    <a:pt x="1" y="435"/>
                  </a:lnTo>
                  <a:cubicBezTo>
                    <a:pt x="745" y="507"/>
                    <a:pt x="745" y="0"/>
                    <a:pt x="1"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7" name="Google Shape;67137;p27"/>
            <p:cNvSpPr/>
            <p:nvPr/>
          </p:nvSpPr>
          <p:spPr>
            <a:xfrm>
              <a:off x="2912847" y="4703012"/>
              <a:ext cx="37156" cy="15838"/>
            </a:xfrm>
            <a:custGeom>
              <a:avLst/>
              <a:gdLst/>
              <a:ahLst/>
              <a:cxnLst/>
              <a:rect l="l" t="t" r="r" b="b"/>
              <a:pathLst>
                <a:path w="1041" h="526" extrusionOk="0">
                  <a:moveTo>
                    <a:pt x="836" y="526"/>
                  </a:moveTo>
                  <a:cubicBezTo>
                    <a:pt x="1041" y="1"/>
                    <a:pt x="1" y="488"/>
                    <a:pt x="836" y="5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8" name="Google Shape;67138;p27"/>
            <p:cNvSpPr/>
            <p:nvPr/>
          </p:nvSpPr>
          <p:spPr>
            <a:xfrm>
              <a:off x="7871051" y="4700603"/>
              <a:ext cx="34372" cy="16290"/>
            </a:xfrm>
            <a:custGeom>
              <a:avLst/>
              <a:gdLst/>
              <a:ahLst/>
              <a:cxnLst/>
              <a:rect l="l" t="t" r="r" b="b"/>
              <a:pathLst>
                <a:path w="963" h="541" extrusionOk="0">
                  <a:moveTo>
                    <a:pt x="0" y="424"/>
                  </a:moveTo>
                  <a:cubicBezTo>
                    <a:pt x="251" y="540"/>
                    <a:pt x="709" y="540"/>
                    <a:pt x="962" y="424"/>
                  </a:cubicBezTo>
                  <a:cubicBezTo>
                    <a:pt x="960" y="0"/>
                    <a:pt x="3" y="0"/>
                    <a:pt x="0" y="4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9" name="Google Shape;67139;p27"/>
            <p:cNvSpPr/>
            <p:nvPr/>
          </p:nvSpPr>
          <p:spPr>
            <a:xfrm>
              <a:off x="7733351" y="4713369"/>
              <a:ext cx="13777" cy="2740"/>
            </a:xfrm>
            <a:custGeom>
              <a:avLst/>
              <a:gdLst/>
              <a:ahLst/>
              <a:cxnLst/>
              <a:rect l="l" t="t" r="r" b="b"/>
              <a:pathLst>
                <a:path w="386" h="91" extrusionOk="0">
                  <a:moveTo>
                    <a:pt x="386" y="0"/>
                  </a:moveTo>
                  <a:cubicBezTo>
                    <a:pt x="236" y="22"/>
                    <a:pt x="5" y="3"/>
                    <a:pt x="1" y="90"/>
                  </a:cubicBezTo>
                  <a:cubicBezTo>
                    <a:pt x="148" y="71"/>
                    <a:pt x="381" y="89"/>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0" name="Google Shape;67140;p27"/>
            <p:cNvSpPr/>
            <p:nvPr/>
          </p:nvSpPr>
          <p:spPr>
            <a:xfrm>
              <a:off x="8455183" y="4707950"/>
              <a:ext cx="21558" cy="6353"/>
            </a:xfrm>
            <a:custGeom>
              <a:avLst/>
              <a:gdLst/>
              <a:ahLst/>
              <a:cxnLst/>
              <a:rect l="l" t="t" r="r" b="b"/>
              <a:pathLst>
                <a:path w="604" h="211" extrusionOk="0">
                  <a:moveTo>
                    <a:pt x="604" y="180"/>
                  </a:moveTo>
                  <a:lnTo>
                    <a:pt x="604" y="0"/>
                  </a:lnTo>
                  <a:lnTo>
                    <a:pt x="25" y="0"/>
                  </a:lnTo>
                  <a:cubicBezTo>
                    <a:pt x="0" y="161"/>
                    <a:pt x="215" y="210"/>
                    <a:pt x="604" y="1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1" name="Google Shape;67141;p27"/>
            <p:cNvSpPr/>
            <p:nvPr/>
          </p:nvSpPr>
          <p:spPr>
            <a:xfrm>
              <a:off x="8538666" y="4701175"/>
              <a:ext cx="13813" cy="7467"/>
            </a:xfrm>
            <a:custGeom>
              <a:avLst/>
              <a:gdLst/>
              <a:ahLst/>
              <a:cxnLst/>
              <a:rect l="l" t="t" r="r" b="b"/>
              <a:pathLst>
                <a:path w="387" h="248" extrusionOk="0">
                  <a:moveTo>
                    <a:pt x="387" y="134"/>
                  </a:moveTo>
                  <a:cubicBezTo>
                    <a:pt x="170" y="143"/>
                    <a:pt x="88" y="1"/>
                    <a:pt x="2" y="134"/>
                  </a:cubicBezTo>
                  <a:cubicBezTo>
                    <a:pt x="1" y="225"/>
                    <a:pt x="337" y="247"/>
                    <a:pt x="387" y="1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2" name="Google Shape;67142;p27"/>
            <p:cNvSpPr/>
            <p:nvPr/>
          </p:nvSpPr>
          <p:spPr>
            <a:xfrm>
              <a:off x="3723873" y="4701687"/>
              <a:ext cx="13884" cy="4246"/>
            </a:xfrm>
            <a:custGeom>
              <a:avLst/>
              <a:gdLst/>
              <a:ahLst/>
              <a:cxnLst/>
              <a:rect l="l" t="t" r="r" b="b"/>
              <a:pathLst>
                <a:path w="389" h="141" extrusionOk="0">
                  <a:moveTo>
                    <a:pt x="289" y="25"/>
                  </a:moveTo>
                  <a:cubicBezTo>
                    <a:pt x="238" y="1"/>
                    <a:pt x="1" y="68"/>
                    <a:pt x="99" y="117"/>
                  </a:cubicBezTo>
                  <a:cubicBezTo>
                    <a:pt x="151" y="140"/>
                    <a:pt x="389" y="72"/>
                    <a:pt x="289"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3" name="Google Shape;67143;p27"/>
            <p:cNvSpPr/>
            <p:nvPr/>
          </p:nvSpPr>
          <p:spPr>
            <a:xfrm>
              <a:off x="7857202" y="4694220"/>
              <a:ext cx="13884" cy="5510"/>
            </a:xfrm>
            <a:custGeom>
              <a:avLst/>
              <a:gdLst/>
              <a:ahLst/>
              <a:cxnLst/>
              <a:rect l="l" t="t" r="r" b="b"/>
              <a:pathLst>
                <a:path w="389" h="183" extrusionOk="0">
                  <a:moveTo>
                    <a:pt x="388" y="1"/>
                  </a:moveTo>
                  <a:lnTo>
                    <a:pt x="0" y="1"/>
                  </a:lnTo>
                  <a:lnTo>
                    <a:pt x="0" y="182"/>
                  </a:lnTo>
                  <a:lnTo>
                    <a:pt x="388"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4" name="Google Shape;67144;p27"/>
            <p:cNvSpPr/>
            <p:nvPr/>
          </p:nvSpPr>
          <p:spPr>
            <a:xfrm>
              <a:off x="8007786" y="4691481"/>
              <a:ext cx="21558" cy="6383"/>
            </a:xfrm>
            <a:custGeom>
              <a:avLst/>
              <a:gdLst/>
              <a:ahLst/>
              <a:cxnLst/>
              <a:rect l="l" t="t" r="r" b="b"/>
              <a:pathLst>
                <a:path w="604" h="212" extrusionOk="0">
                  <a:moveTo>
                    <a:pt x="603" y="182"/>
                  </a:moveTo>
                  <a:lnTo>
                    <a:pt x="603" y="0"/>
                  </a:lnTo>
                  <a:lnTo>
                    <a:pt x="24" y="0"/>
                  </a:lnTo>
                  <a:cubicBezTo>
                    <a:pt x="0" y="163"/>
                    <a:pt x="217" y="212"/>
                    <a:pt x="603"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5" name="Google Shape;67145;p27"/>
            <p:cNvSpPr/>
            <p:nvPr/>
          </p:nvSpPr>
          <p:spPr>
            <a:xfrm>
              <a:off x="7705797" y="4686061"/>
              <a:ext cx="20666" cy="8220"/>
            </a:xfrm>
            <a:custGeom>
              <a:avLst/>
              <a:gdLst/>
              <a:ahLst/>
              <a:cxnLst/>
              <a:rect l="l" t="t" r="r" b="b"/>
              <a:pathLst>
                <a:path w="579" h="273" extrusionOk="0">
                  <a:moveTo>
                    <a:pt x="578" y="90"/>
                  </a:moveTo>
                  <a:cubicBezTo>
                    <a:pt x="384" y="90"/>
                    <a:pt x="350" y="18"/>
                    <a:pt x="193" y="0"/>
                  </a:cubicBezTo>
                  <a:cubicBezTo>
                    <a:pt x="195" y="91"/>
                    <a:pt x="37" y="108"/>
                    <a:pt x="0" y="182"/>
                  </a:cubicBezTo>
                  <a:cubicBezTo>
                    <a:pt x="195" y="182"/>
                    <a:pt x="229" y="255"/>
                    <a:pt x="388" y="273"/>
                  </a:cubicBezTo>
                  <a:cubicBezTo>
                    <a:pt x="383" y="180"/>
                    <a:pt x="542" y="162"/>
                    <a:pt x="578"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6" name="Google Shape;67146;p27"/>
            <p:cNvSpPr/>
            <p:nvPr/>
          </p:nvSpPr>
          <p:spPr>
            <a:xfrm>
              <a:off x="7571525" y="4690728"/>
              <a:ext cx="13991" cy="4276"/>
            </a:xfrm>
            <a:custGeom>
              <a:avLst/>
              <a:gdLst/>
              <a:ahLst/>
              <a:cxnLst/>
              <a:rect l="l" t="t" r="r" b="b"/>
              <a:pathLst>
                <a:path w="392" h="142" extrusionOk="0">
                  <a:moveTo>
                    <a:pt x="290" y="25"/>
                  </a:moveTo>
                  <a:cubicBezTo>
                    <a:pt x="238" y="0"/>
                    <a:pt x="0" y="70"/>
                    <a:pt x="99" y="117"/>
                  </a:cubicBezTo>
                  <a:cubicBezTo>
                    <a:pt x="152" y="141"/>
                    <a:pt x="392"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7" name="Google Shape;67147;p27"/>
            <p:cNvSpPr/>
            <p:nvPr/>
          </p:nvSpPr>
          <p:spPr>
            <a:xfrm>
              <a:off x="6703856" y="4679317"/>
              <a:ext cx="31481" cy="13911"/>
            </a:xfrm>
            <a:custGeom>
              <a:avLst/>
              <a:gdLst/>
              <a:ahLst/>
              <a:cxnLst/>
              <a:rect l="l" t="t" r="r" b="b"/>
              <a:pathLst>
                <a:path w="882" h="462" extrusionOk="0">
                  <a:moveTo>
                    <a:pt x="690" y="404"/>
                  </a:moveTo>
                  <a:cubicBezTo>
                    <a:pt x="703" y="404"/>
                    <a:pt x="678" y="321"/>
                    <a:pt x="690" y="313"/>
                  </a:cubicBezTo>
                  <a:cubicBezTo>
                    <a:pt x="710" y="302"/>
                    <a:pt x="872" y="125"/>
                    <a:pt x="882" y="130"/>
                  </a:cubicBezTo>
                  <a:cubicBezTo>
                    <a:pt x="672" y="1"/>
                    <a:pt x="1" y="462"/>
                    <a:pt x="690" y="4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8" name="Google Shape;67148;p27"/>
            <p:cNvSpPr/>
            <p:nvPr/>
          </p:nvSpPr>
          <p:spPr>
            <a:xfrm>
              <a:off x="7516773" y="4677480"/>
              <a:ext cx="23878" cy="5811"/>
            </a:xfrm>
            <a:custGeom>
              <a:avLst/>
              <a:gdLst/>
              <a:ahLst/>
              <a:cxnLst/>
              <a:rect l="l" t="t" r="r" b="b"/>
              <a:pathLst>
                <a:path w="669" h="193" extrusionOk="0">
                  <a:moveTo>
                    <a:pt x="477" y="192"/>
                  </a:moveTo>
                  <a:cubicBezTo>
                    <a:pt x="476" y="102"/>
                    <a:pt x="633" y="85"/>
                    <a:pt x="669" y="11"/>
                  </a:cubicBezTo>
                  <a:cubicBezTo>
                    <a:pt x="366" y="20"/>
                    <a:pt x="0" y="1"/>
                    <a:pt x="92" y="1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9" name="Google Shape;67149;p27"/>
            <p:cNvSpPr/>
            <p:nvPr/>
          </p:nvSpPr>
          <p:spPr>
            <a:xfrm>
              <a:off x="2639840" y="4677480"/>
              <a:ext cx="7031" cy="6173"/>
            </a:xfrm>
            <a:custGeom>
              <a:avLst/>
              <a:gdLst/>
              <a:ahLst/>
              <a:cxnLst/>
              <a:rect l="l" t="t" r="r" b="b"/>
              <a:pathLst>
                <a:path w="197" h="205" extrusionOk="0">
                  <a:moveTo>
                    <a:pt x="192" y="102"/>
                  </a:moveTo>
                  <a:cubicBezTo>
                    <a:pt x="196" y="53"/>
                    <a:pt x="38" y="1"/>
                    <a:pt x="0" y="102"/>
                  </a:cubicBezTo>
                  <a:cubicBezTo>
                    <a:pt x="0" y="152"/>
                    <a:pt x="160" y="204"/>
                    <a:pt x="192"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0" name="Google Shape;67150;p27"/>
            <p:cNvSpPr/>
            <p:nvPr/>
          </p:nvSpPr>
          <p:spPr>
            <a:xfrm>
              <a:off x="8724478" y="4655200"/>
              <a:ext cx="56251" cy="27942"/>
            </a:xfrm>
            <a:custGeom>
              <a:avLst/>
              <a:gdLst/>
              <a:ahLst/>
              <a:cxnLst/>
              <a:rect l="l" t="t" r="r" b="b"/>
              <a:pathLst>
                <a:path w="1576" h="928" extrusionOk="0">
                  <a:moveTo>
                    <a:pt x="1350" y="25"/>
                  </a:moveTo>
                  <a:cubicBezTo>
                    <a:pt x="337" y="0"/>
                    <a:pt x="143" y="365"/>
                    <a:pt x="0" y="751"/>
                  </a:cubicBezTo>
                  <a:cubicBezTo>
                    <a:pt x="819" y="927"/>
                    <a:pt x="1576" y="606"/>
                    <a:pt x="135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1" name="Google Shape;67151;p27"/>
            <p:cNvSpPr/>
            <p:nvPr/>
          </p:nvSpPr>
          <p:spPr>
            <a:xfrm>
              <a:off x="7864126" y="4677781"/>
              <a:ext cx="13813" cy="2800"/>
            </a:xfrm>
            <a:custGeom>
              <a:avLst/>
              <a:gdLst/>
              <a:ahLst/>
              <a:cxnLst/>
              <a:rect l="l" t="t" r="r" b="b"/>
              <a:pathLst>
                <a:path w="387" h="93" extrusionOk="0">
                  <a:moveTo>
                    <a:pt x="386" y="1"/>
                  </a:moveTo>
                  <a:cubicBezTo>
                    <a:pt x="236" y="23"/>
                    <a:pt x="6" y="5"/>
                    <a:pt x="1" y="92"/>
                  </a:cubicBezTo>
                  <a:cubicBezTo>
                    <a:pt x="150" y="71"/>
                    <a:pt x="379"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2" name="Google Shape;67152;p27"/>
            <p:cNvSpPr/>
            <p:nvPr/>
          </p:nvSpPr>
          <p:spPr>
            <a:xfrm>
              <a:off x="2749985" y="4655952"/>
              <a:ext cx="51183" cy="19120"/>
            </a:xfrm>
            <a:custGeom>
              <a:avLst/>
              <a:gdLst/>
              <a:ahLst/>
              <a:cxnLst/>
              <a:rect l="l" t="t" r="r" b="b"/>
              <a:pathLst>
                <a:path w="1434" h="635" extrusionOk="0">
                  <a:moveTo>
                    <a:pt x="965" y="635"/>
                  </a:moveTo>
                  <a:cubicBezTo>
                    <a:pt x="1433" y="404"/>
                    <a:pt x="885" y="139"/>
                    <a:pt x="578" y="0"/>
                  </a:cubicBezTo>
                  <a:cubicBezTo>
                    <a:pt x="546" y="106"/>
                    <a:pt x="274" y="99"/>
                    <a:pt x="0" y="90"/>
                  </a:cubicBezTo>
                  <a:cubicBezTo>
                    <a:pt x="106" y="374"/>
                    <a:pt x="461" y="542"/>
                    <a:pt x="965" y="6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3" name="Google Shape;67153;p27"/>
            <p:cNvSpPr/>
            <p:nvPr/>
          </p:nvSpPr>
          <p:spPr>
            <a:xfrm>
              <a:off x="1998886" y="4666882"/>
              <a:ext cx="23450" cy="8190"/>
            </a:xfrm>
            <a:custGeom>
              <a:avLst/>
              <a:gdLst/>
              <a:ahLst/>
              <a:cxnLst/>
              <a:rect l="l" t="t" r="r" b="b"/>
              <a:pathLst>
                <a:path w="657" h="272" extrusionOk="0">
                  <a:moveTo>
                    <a:pt x="411" y="272"/>
                  </a:moveTo>
                  <a:cubicBezTo>
                    <a:pt x="420" y="157"/>
                    <a:pt x="656" y="146"/>
                    <a:pt x="603" y="0"/>
                  </a:cubicBezTo>
                  <a:lnTo>
                    <a:pt x="218" y="0"/>
                  </a:lnTo>
                  <a:cubicBezTo>
                    <a:pt x="1" y="131"/>
                    <a:pt x="9" y="223"/>
                    <a:pt x="411"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4" name="Google Shape;67154;p27"/>
            <p:cNvSpPr/>
            <p:nvPr/>
          </p:nvSpPr>
          <p:spPr>
            <a:xfrm>
              <a:off x="5533984" y="4660649"/>
              <a:ext cx="14206" cy="4276"/>
            </a:xfrm>
            <a:custGeom>
              <a:avLst/>
              <a:gdLst/>
              <a:ahLst/>
              <a:cxnLst/>
              <a:rect l="l" t="t" r="r" b="b"/>
              <a:pathLst>
                <a:path w="398" h="142" extrusionOk="0">
                  <a:moveTo>
                    <a:pt x="103" y="117"/>
                  </a:moveTo>
                  <a:cubicBezTo>
                    <a:pt x="156" y="142"/>
                    <a:pt x="398" y="73"/>
                    <a:pt x="295" y="26"/>
                  </a:cubicBezTo>
                  <a:cubicBezTo>
                    <a:pt x="242" y="1"/>
                    <a:pt x="1" y="70"/>
                    <a:pt x="103"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5" name="Google Shape;67155;p27"/>
            <p:cNvSpPr/>
            <p:nvPr/>
          </p:nvSpPr>
          <p:spPr>
            <a:xfrm>
              <a:off x="1603849" y="4660649"/>
              <a:ext cx="13991" cy="4276"/>
            </a:xfrm>
            <a:custGeom>
              <a:avLst/>
              <a:gdLst/>
              <a:ahLst/>
              <a:cxnLst/>
              <a:rect l="l" t="t" r="r" b="b"/>
              <a:pathLst>
                <a:path w="392" h="142" extrusionOk="0">
                  <a:moveTo>
                    <a:pt x="99" y="117"/>
                  </a:moveTo>
                  <a:cubicBezTo>
                    <a:pt x="155" y="142"/>
                    <a:pt x="391" y="73"/>
                    <a:pt x="293" y="26"/>
                  </a:cubicBezTo>
                  <a:cubicBezTo>
                    <a:pt x="240" y="1"/>
                    <a:pt x="1" y="70"/>
                    <a:pt x="99"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6" name="Google Shape;67156;p27"/>
            <p:cNvSpPr/>
            <p:nvPr/>
          </p:nvSpPr>
          <p:spPr>
            <a:xfrm>
              <a:off x="7770971" y="4652460"/>
              <a:ext cx="14063" cy="4246"/>
            </a:xfrm>
            <a:custGeom>
              <a:avLst/>
              <a:gdLst/>
              <a:ahLst/>
              <a:cxnLst/>
              <a:rect l="l" t="t" r="r" b="b"/>
              <a:pathLst>
                <a:path w="394" h="141" extrusionOk="0">
                  <a:moveTo>
                    <a:pt x="294" y="25"/>
                  </a:moveTo>
                  <a:cubicBezTo>
                    <a:pt x="240" y="0"/>
                    <a:pt x="0" y="69"/>
                    <a:pt x="102" y="116"/>
                  </a:cubicBezTo>
                  <a:cubicBezTo>
                    <a:pt x="156"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7" name="Google Shape;67157;p27"/>
            <p:cNvSpPr/>
            <p:nvPr/>
          </p:nvSpPr>
          <p:spPr>
            <a:xfrm>
              <a:off x="4234266" y="4644060"/>
              <a:ext cx="39761" cy="15808"/>
            </a:xfrm>
            <a:custGeom>
              <a:avLst/>
              <a:gdLst/>
              <a:ahLst/>
              <a:cxnLst/>
              <a:rect l="l" t="t" r="r" b="b"/>
              <a:pathLst>
                <a:path w="1114" h="525" extrusionOk="0">
                  <a:moveTo>
                    <a:pt x="650" y="304"/>
                  </a:moveTo>
                  <a:cubicBezTo>
                    <a:pt x="1113" y="1"/>
                    <a:pt x="1" y="524"/>
                    <a:pt x="650" y="3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8" name="Google Shape;67158;p27"/>
            <p:cNvSpPr/>
            <p:nvPr/>
          </p:nvSpPr>
          <p:spPr>
            <a:xfrm>
              <a:off x="943728" y="4641019"/>
              <a:ext cx="31802" cy="16139"/>
            </a:xfrm>
            <a:custGeom>
              <a:avLst/>
              <a:gdLst/>
              <a:ahLst/>
              <a:cxnLst/>
              <a:rect l="l" t="t" r="r" b="b"/>
              <a:pathLst>
                <a:path w="891" h="536" extrusionOk="0">
                  <a:moveTo>
                    <a:pt x="853" y="496"/>
                  </a:moveTo>
                  <a:cubicBezTo>
                    <a:pt x="891" y="235"/>
                    <a:pt x="878" y="0"/>
                    <a:pt x="273" y="43"/>
                  </a:cubicBezTo>
                  <a:cubicBezTo>
                    <a:pt x="216" y="165"/>
                    <a:pt x="1" y="216"/>
                    <a:pt x="81" y="406"/>
                  </a:cubicBezTo>
                  <a:cubicBezTo>
                    <a:pt x="340" y="435"/>
                    <a:pt x="451" y="535"/>
                    <a:pt x="853" y="4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9" name="Google Shape;67159;p27"/>
            <p:cNvSpPr/>
            <p:nvPr/>
          </p:nvSpPr>
          <p:spPr>
            <a:xfrm>
              <a:off x="870952" y="4639543"/>
              <a:ext cx="13777" cy="5450"/>
            </a:xfrm>
            <a:custGeom>
              <a:avLst/>
              <a:gdLst/>
              <a:ahLst/>
              <a:cxnLst/>
              <a:rect l="l" t="t" r="r" b="b"/>
              <a:pathLst>
                <a:path w="386" h="181" extrusionOk="0">
                  <a:moveTo>
                    <a:pt x="1" y="181"/>
                  </a:moveTo>
                  <a:lnTo>
                    <a:pt x="386" y="181"/>
                  </a:lnTo>
                  <a:lnTo>
                    <a:pt x="386"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0" name="Google Shape;67160;p27"/>
            <p:cNvSpPr/>
            <p:nvPr/>
          </p:nvSpPr>
          <p:spPr>
            <a:xfrm>
              <a:off x="8366560" y="4631354"/>
              <a:ext cx="22593" cy="11773"/>
            </a:xfrm>
            <a:custGeom>
              <a:avLst/>
              <a:gdLst/>
              <a:ahLst/>
              <a:cxnLst/>
              <a:rect l="l" t="t" r="r" b="b"/>
              <a:pathLst>
                <a:path w="633" h="391" extrusionOk="0">
                  <a:moveTo>
                    <a:pt x="193" y="0"/>
                  </a:moveTo>
                  <a:cubicBezTo>
                    <a:pt x="203" y="124"/>
                    <a:pt x="104" y="198"/>
                    <a:pt x="1" y="273"/>
                  </a:cubicBezTo>
                  <a:cubicBezTo>
                    <a:pt x="249" y="277"/>
                    <a:pt x="270" y="390"/>
                    <a:pt x="578" y="364"/>
                  </a:cubicBezTo>
                  <a:cubicBezTo>
                    <a:pt x="632" y="157"/>
                    <a:pt x="532" y="21"/>
                    <a:pt x="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1" name="Google Shape;67161;p27"/>
            <p:cNvSpPr/>
            <p:nvPr/>
          </p:nvSpPr>
          <p:spPr>
            <a:xfrm>
              <a:off x="7185731" y="4631354"/>
              <a:ext cx="31374" cy="13429"/>
            </a:xfrm>
            <a:custGeom>
              <a:avLst/>
              <a:gdLst/>
              <a:ahLst/>
              <a:cxnLst/>
              <a:rect l="l" t="t" r="r" b="b"/>
              <a:pathLst>
                <a:path w="879" h="446" extrusionOk="0">
                  <a:moveTo>
                    <a:pt x="878" y="181"/>
                  </a:moveTo>
                  <a:cubicBezTo>
                    <a:pt x="624" y="181"/>
                    <a:pt x="706" y="22"/>
                    <a:pt x="493" y="0"/>
                  </a:cubicBezTo>
                  <a:cubicBezTo>
                    <a:pt x="477" y="144"/>
                    <a:pt x="1" y="72"/>
                    <a:pt x="107" y="273"/>
                  </a:cubicBezTo>
                  <a:cubicBezTo>
                    <a:pt x="594" y="283"/>
                    <a:pt x="712" y="445"/>
                    <a:pt x="878" y="18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2" name="Google Shape;67162;p27"/>
            <p:cNvSpPr/>
            <p:nvPr/>
          </p:nvSpPr>
          <p:spPr>
            <a:xfrm>
              <a:off x="3747965" y="4636442"/>
              <a:ext cx="7031" cy="6203"/>
            </a:xfrm>
            <a:custGeom>
              <a:avLst/>
              <a:gdLst/>
              <a:ahLst/>
              <a:cxnLst/>
              <a:rect l="l" t="t" r="r" b="b"/>
              <a:pathLst>
                <a:path w="197" h="206" extrusionOk="0">
                  <a:moveTo>
                    <a:pt x="194" y="104"/>
                  </a:moveTo>
                  <a:cubicBezTo>
                    <a:pt x="197" y="53"/>
                    <a:pt x="39" y="1"/>
                    <a:pt x="5" y="104"/>
                  </a:cubicBezTo>
                  <a:cubicBezTo>
                    <a:pt x="1" y="152"/>
                    <a:pt x="160"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3" name="Google Shape;67163;p27"/>
            <p:cNvSpPr/>
            <p:nvPr/>
          </p:nvSpPr>
          <p:spPr>
            <a:xfrm>
              <a:off x="3331191" y="4624609"/>
              <a:ext cx="31445" cy="13911"/>
            </a:xfrm>
            <a:custGeom>
              <a:avLst/>
              <a:gdLst/>
              <a:ahLst/>
              <a:cxnLst/>
              <a:rect l="l" t="t" r="r" b="b"/>
              <a:pathLst>
                <a:path w="881" h="462" extrusionOk="0">
                  <a:moveTo>
                    <a:pt x="687" y="314"/>
                  </a:moveTo>
                  <a:cubicBezTo>
                    <a:pt x="705" y="304"/>
                    <a:pt x="872" y="126"/>
                    <a:pt x="880" y="131"/>
                  </a:cubicBezTo>
                  <a:cubicBezTo>
                    <a:pt x="671" y="1"/>
                    <a:pt x="0" y="462"/>
                    <a:pt x="687" y="403"/>
                  </a:cubicBezTo>
                  <a:cubicBezTo>
                    <a:pt x="697" y="405"/>
                    <a:pt x="676" y="322"/>
                    <a:pt x="687" y="3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4" name="Google Shape;67164;p27"/>
            <p:cNvSpPr/>
            <p:nvPr/>
          </p:nvSpPr>
          <p:spPr>
            <a:xfrm>
              <a:off x="4828642" y="4625874"/>
              <a:ext cx="13777" cy="5510"/>
            </a:xfrm>
            <a:custGeom>
              <a:avLst/>
              <a:gdLst/>
              <a:ahLst/>
              <a:cxnLst/>
              <a:rect l="l" t="t" r="r" b="b"/>
              <a:pathLst>
                <a:path w="386" h="183" extrusionOk="0">
                  <a:moveTo>
                    <a:pt x="385" y="1"/>
                  </a:moveTo>
                  <a:lnTo>
                    <a:pt x="0" y="1"/>
                  </a:lnTo>
                  <a:lnTo>
                    <a:pt x="0" y="182"/>
                  </a:lnTo>
                  <a:lnTo>
                    <a:pt x="385"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5" name="Google Shape;67165;p27"/>
            <p:cNvSpPr/>
            <p:nvPr/>
          </p:nvSpPr>
          <p:spPr>
            <a:xfrm>
              <a:off x="3892552" y="4622773"/>
              <a:ext cx="6889" cy="6233"/>
            </a:xfrm>
            <a:custGeom>
              <a:avLst/>
              <a:gdLst/>
              <a:ahLst/>
              <a:cxnLst/>
              <a:rect l="l" t="t" r="r" b="b"/>
              <a:pathLst>
                <a:path w="193" h="207" extrusionOk="0">
                  <a:moveTo>
                    <a:pt x="192" y="104"/>
                  </a:moveTo>
                  <a:cubicBezTo>
                    <a:pt x="192" y="53"/>
                    <a:pt x="38" y="0"/>
                    <a:pt x="0" y="104"/>
                  </a:cubicBezTo>
                  <a:cubicBezTo>
                    <a:pt x="0" y="153"/>
                    <a:pt x="158" y="207"/>
                    <a:pt x="192"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6" name="Google Shape;67166;p27"/>
            <p:cNvSpPr/>
            <p:nvPr/>
          </p:nvSpPr>
          <p:spPr>
            <a:xfrm>
              <a:off x="2385179" y="4625874"/>
              <a:ext cx="13813" cy="2740"/>
            </a:xfrm>
            <a:custGeom>
              <a:avLst/>
              <a:gdLst/>
              <a:ahLst/>
              <a:cxnLst/>
              <a:rect l="l" t="t" r="r" b="b"/>
              <a:pathLst>
                <a:path w="387" h="91" extrusionOk="0">
                  <a:moveTo>
                    <a:pt x="387" y="1"/>
                  </a:moveTo>
                  <a:cubicBezTo>
                    <a:pt x="237" y="21"/>
                    <a:pt x="6" y="2"/>
                    <a:pt x="0" y="91"/>
                  </a:cubicBezTo>
                  <a:cubicBezTo>
                    <a:pt x="149" y="71"/>
                    <a:pt x="379" y="89"/>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7" name="Google Shape;67167;p27"/>
            <p:cNvSpPr/>
            <p:nvPr/>
          </p:nvSpPr>
          <p:spPr>
            <a:xfrm>
              <a:off x="5465171" y="4622381"/>
              <a:ext cx="14134" cy="4276"/>
            </a:xfrm>
            <a:custGeom>
              <a:avLst/>
              <a:gdLst/>
              <a:ahLst/>
              <a:cxnLst/>
              <a:rect l="l" t="t" r="r" b="b"/>
              <a:pathLst>
                <a:path w="396" h="142" extrusionOk="0">
                  <a:moveTo>
                    <a:pt x="293" y="25"/>
                  </a:moveTo>
                  <a:cubicBezTo>
                    <a:pt x="238" y="0"/>
                    <a:pt x="1" y="70"/>
                    <a:pt x="101" y="117"/>
                  </a:cubicBezTo>
                  <a:cubicBezTo>
                    <a:pt x="156"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8" name="Google Shape;67168;p27"/>
            <p:cNvSpPr/>
            <p:nvPr/>
          </p:nvSpPr>
          <p:spPr>
            <a:xfrm>
              <a:off x="6687081" y="4620424"/>
              <a:ext cx="13742" cy="2770"/>
            </a:xfrm>
            <a:custGeom>
              <a:avLst/>
              <a:gdLst/>
              <a:ahLst/>
              <a:cxnLst/>
              <a:rect l="l" t="t" r="r" b="b"/>
              <a:pathLst>
                <a:path w="385" h="92" extrusionOk="0">
                  <a:moveTo>
                    <a:pt x="385" y="0"/>
                  </a:moveTo>
                  <a:cubicBezTo>
                    <a:pt x="236" y="21"/>
                    <a:pt x="6" y="3"/>
                    <a:pt x="1" y="92"/>
                  </a:cubicBezTo>
                  <a:cubicBezTo>
                    <a:pt x="151" y="69"/>
                    <a:pt x="379"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9" name="Google Shape;67169;p27"/>
            <p:cNvSpPr/>
            <p:nvPr/>
          </p:nvSpPr>
          <p:spPr>
            <a:xfrm>
              <a:off x="2488400" y="4619973"/>
              <a:ext cx="20702" cy="3704"/>
            </a:xfrm>
            <a:custGeom>
              <a:avLst/>
              <a:gdLst/>
              <a:ahLst/>
              <a:cxnLst/>
              <a:rect l="l" t="t" r="r" b="b"/>
              <a:pathLst>
                <a:path w="580" h="123" extrusionOk="0">
                  <a:moveTo>
                    <a:pt x="579" y="15"/>
                  </a:moveTo>
                  <a:cubicBezTo>
                    <a:pt x="352" y="31"/>
                    <a:pt x="32" y="1"/>
                    <a:pt x="1" y="107"/>
                  </a:cubicBezTo>
                  <a:cubicBezTo>
                    <a:pt x="227" y="91"/>
                    <a:pt x="547" y="122"/>
                    <a:pt x="579" y="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0" name="Google Shape;67170;p27"/>
            <p:cNvSpPr/>
            <p:nvPr/>
          </p:nvSpPr>
          <p:spPr>
            <a:xfrm>
              <a:off x="2402311" y="4619642"/>
              <a:ext cx="13991" cy="4276"/>
            </a:xfrm>
            <a:custGeom>
              <a:avLst/>
              <a:gdLst/>
              <a:ahLst/>
              <a:cxnLst/>
              <a:rect l="l" t="t" r="r" b="b"/>
              <a:pathLst>
                <a:path w="392" h="142" extrusionOk="0">
                  <a:moveTo>
                    <a:pt x="292" y="26"/>
                  </a:moveTo>
                  <a:cubicBezTo>
                    <a:pt x="238" y="0"/>
                    <a:pt x="1" y="71"/>
                    <a:pt x="100" y="118"/>
                  </a:cubicBezTo>
                  <a:cubicBezTo>
                    <a:pt x="152" y="141"/>
                    <a:pt x="391" y="72"/>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1" name="Google Shape;67171;p27"/>
            <p:cNvSpPr/>
            <p:nvPr/>
          </p:nvSpPr>
          <p:spPr>
            <a:xfrm>
              <a:off x="1400762" y="4617353"/>
              <a:ext cx="7031" cy="6203"/>
            </a:xfrm>
            <a:custGeom>
              <a:avLst/>
              <a:gdLst/>
              <a:ahLst/>
              <a:cxnLst/>
              <a:rect l="l" t="t" r="r" b="b"/>
              <a:pathLst>
                <a:path w="197" h="206" extrusionOk="0">
                  <a:moveTo>
                    <a:pt x="195" y="102"/>
                  </a:moveTo>
                  <a:cubicBezTo>
                    <a:pt x="197" y="53"/>
                    <a:pt x="40" y="0"/>
                    <a:pt x="5" y="102"/>
                  </a:cubicBezTo>
                  <a:cubicBezTo>
                    <a:pt x="1" y="152"/>
                    <a:pt x="160" y="205"/>
                    <a:pt x="195"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2" name="Google Shape;67172;p27"/>
            <p:cNvSpPr/>
            <p:nvPr/>
          </p:nvSpPr>
          <p:spPr>
            <a:xfrm>
              <a:off x="5475664" y="4612205"/>
              <a:ext cx="14991" cy="9214"/>
            </a:xfrm>
            <a:custGeom>
              <a:avLst/>
              <a:gdLst/>
              <a:ahLst/>
              <a:cxnLst/>
              <a:rect l="l" t="t" r="r" b="b"/>
              <a:pathLst>
                <a:path w="420" h="306" extrusionOk="0">
                  <a:moveTo>
                    <a:pt x="387" y="273"/>
                  </a:moveTo>
                  <a:cubicBezTo>
                    <a:pt x="358" y="166"/>
                    <a:pt x="420" y="16"/>
                    <a:pt x="195" y="0"/>
                  </a:cubicBezTo>
                  <a:cubicBezTo>
                    <a:pt x="182" y="56"/>
                    <a:pt x="165" y="109"/>
                    <a:pt x="1" y="93"/>
                  </a:cubicBezTo>
                  <a:cubicBezTo>
                    <a:pt x="23" y="201"/>
                    <a:pt x="61" y="306"/>
                    <a:pt x="38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3" name="Google Shape;67173;p27"/>
            <p:cNvSpPr/>
            <p:nvPr/>
          </p:nvSpPr>
          <p:spPr>
            <a:xfrm>
              <a:off x="5273612" y="4608501"/>
              <a:ext cx="39761" cy="15808"/>
            </a:xfrm>
            <a:custGeom>
              <a:avLst/>
              <a:gdLst/>
              <a:ahLst/>
              <a:cxnLst/>
              <a:rect l="l" t="t" r="r" b="b"/>
              <a:pathLst>
                <a:path w="1114" h="525" extrusionOk="0">
                  <a:moveTo>
                    <a:pt x="648" y="305"/>
                  </a:moveTo>
                  <a:cubicBezTo>
                    <a:pt x="1114" y="1"/>
                    <a:pt x="0" y="524"/>
                    <a:pt x="648" y="3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4" name="Google Shape;67174;p27"/>
            <p:cNvSpPr/>
            <p:nvPr/>
          </p:nvSpPr>
          <p:spPr>
            <a:xfrm>
              <a:off x="7743274" y="4603985"/>
              <a:ext cx="28233" cy="13700"/>
            </a:xfrm>
            <a:custGeom>
              <a:avLst/>
              <a:gdLst/>
              <a:ahLst/>
              <a:cxnLst/>
              <a:rect l="l" t="t" r="r" b="b"/>
              <a:pathLst>
                <a:path w="791" h="455" extrusionOk="0">
                  <a:moveTo>
                    <a:pt x="494" y="455"/>
                  </a:moveTo>
                  <a:cubicBezTo>
                    <a:pt x="755" y="340"/>
                    <a:pt x="791" y="10"/>
                    <a:pt x="301" y="1"/>
                  </a:cubicBezTo>
                  <a:cubicBezTo>
                    <a:pt x="39" y="115"/>
                    <a:pt x="1" y="446"/>
                    <a:pt x="494"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5" name="Google Shape;67175;p27"/>
            <p:cNvSpPr/>
            <p:nvPr/>
          </p:nvSpPr>
          <p:spPr>
            <a:xfrm>
              <a:off x="6817891" y="4612175"/>
              <a:ext cx="13777" cy="2770"/>
            </a:xfrm>
            <a:custGeom>
              <a:avLst/>
              <a:gdLst/>
              <a:ahLst/>
              <a:cxnLst/>
              <a:rect l="l" t="t" r="r" b="b"/>
              <a:pathLst>
                <a:path w="386" h="92" extrusionOk="0">
                  <a:moveTo>
                    <a:pt x="0" y="91"/>
                  </a:moveTo>
                  <a:cubicBezTo>
                    <a:pt x="150" y="72"/>
                    <a:pt x="382" y="89"/>
                    <a:pt x="385" y="0"/>
                  </a:cubicBezTo>
                  <a:cubicBezTo>
                    <a:pt x="236" y="22"/>
                    <a:pt x="8" y="4"/>
                    <a:pt x="0" y="9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6" name="Google Shape;67176;p27"/>
            <p:cNvSpPr/>
            <p:nvPr/>
          </p:nvSpPr>
          <p:spPr>
            <a:xfrm>
              <a:off x="5802922" y="4609104"/>
              <a:ext cx="23843" cy="5841"/>
            </a:xfrm>
            <a:custGeom>
              <a:avLst/>
              <a:gdLst/>
              <a:ahLst/>
              <a:cxnLst/>
              <a:rect l="l" t="t" r="r" b="b"/>
              <a:pathLst>
                <a:path w="668" h="194" extrusionOk="0">
                  <a:moveTo>
                    <a:pt x="88" y="193"/>
                  </a:moveTo>
                  <a:lnTo>
                    <a:pt x="473" y="193"/>
                  </a:lnTo>
                  <a:cubicBezTo>
                    <a:pt x="473" y="102"/>
                    <a:pt x="631" y="86"/>
                    <a:pt x="667" y="13"/>
                  </a:cubicBezTo>
                  <a:cubicBezTo>
                    <a:pt x="363" y="21"/>
                    <a:pt x="0" y="0"/>
                    <a:pt x="88" y="1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7" name="Google Shape;67177;p27"/>
            <p:cNvSpPr/>
            <p:nvPr/>
          </p:nvSpPr>
          <p:spPr>
            <a:xfrm>
              <a:off x="8204983" y="4606394"/>
              <a:ext cx="23985" cy="5871"/>
            </a:xfrm>
            <a:custGeom>
              <a:avLst/>
              <a:gdLst/>
              <a:ahLst/>
              <a:cxnLst/>
              <a:rect l="l" t="t" r="r" b="b"/>
              <a:pathLst>
                <a:path w="672" h="195" extrusionOk="0">
                  <a:moveTo>
                    <a:pt x="477" y="195"/>
                  </a:moveTo>
                  <a:cubicBezTo>
                    <a:pt x="476" y="103"/>
                    <a:pt x="634" y="86"/>
                    <a:pt x="672" y="13"/>
                  </a:cubicBezTo>
                  <a:cubicBezTo>
                    <a:pt x="366" y="21"/>
                    <a:pt x="1" y="0"/>
                    <a:pt x="91"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8" name="Google Shape;67178;p27"/>
            <p:cNvSpPr/>
            <p:nvPr/>
          </p:nvSpPr>
          <p:spPr>
            <a:xfrm>
              <a:off x="8251062" y="4594170"/>
              <a:ext cx="21987" cy="16199"/>
            </a:xfrm>
            <a:custGeom>
              <a:avLst/>
              <a:gdLst/>
              <a:ahLst/>
              <a:cxnLst/>
              <a:rect l="l" t="t" r="r" b="b"/>
              <a:pathLst>
                <a:path w="616" h="538" extrusionOk="0">
                  <a:moveTo>
                    <a:pt x="344" y="509"/>
                  </a:moveTo>
                  <a:cubicBezTo>
                    <a:pt x="404" y="387"/>
                    <a:pt x="616" y="334"/>
                    <a:pt x="536" y="145"/>
                  </a:cubicBezTo>
                  <a:cubicBezTo>
                    <a:pt x="1" y="0"/>
                    <a:pt x="6" y="538"/>
                    <a:pt x="344" y="50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9" name="Google Shape;67179;p27"/>
            <p:cNvSpPr/>
            <p:nvPr/>
          </p:nvSpPr>
          <p:spPr>
            <a:xfrm>
              <a:off x="8160119" y="4603985"/>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0" name="Google Shape;67180;p27"/>
            <p:cNvSpPr/>
            <p:nvPr/>
          </p:nvSpPr>
          <p:spPr>
            <a:xfrm>
              <a:off x="8562580" y="4603232"/>
              <a:ext cx="14099" cy="4246"/>
            </a:xfrm>
            <a:custGeom>
              <a:avLst/>
              <a:gdLst/>
              <a:ahLst/>
              <a:cxnLst/>
              <a:rect l="l" t="t" r="r" b="b"/>
              <a:pathLst>
                <a:path w="395" h="141" extrusionOk="0">
                  <a:moveTo>
                    <a:pt x="293" y="26"/>
                  </a:moveTo>
                  <a:cubicBezTo>
                    <a:pt x="239" y="1"/>
                    <a:pt x="0" y="69"/>
                    <a:pt x="101" y="117"/>
                  </a:cubicBezTo>
                  <a:cubicBezTo>
                    <a:pt x="154" y="140"/>
                    <a:pt x="394"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1" name="Google Shape;67181;p27"/>
            <p:cNvSpPr/>
            <p:nvPr/>
          </p:nvSpPr>
          <p:spPr>
            <a:xfrm>
              <a:off x="6329234" y="4598355"/>
              <a:ext cx="23807" cy="6052"/>
            </a:xfrm>
            <a:custGeom>
              <a:avLst/>
              <a:gdLst/>
              <a:ahLst/>
              <a:cxnLst/>
              <a:rect l="l" t="t" r="r" b="b"/>
              <a:pathLst>
                <a:path w="667" h="201" extrusionOk="0">
                  <a:moveTo>
                    <a:pt x="576" y="6"/>
                  </a:moveTo>
                  <a:cubicBezTo>
                    <a:pt x="246" y="1"/>
                    <a:pt x="84" y="77"/>
                    <a:pt x="1" y="188"/>
                  </a:cubicBezTo>
                  <a:cubicBezTo>
                    <a:pt x="302" y="178"/>
                    <a:pt x="666" y="201"/>
                    <a:pt x="576"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2" name="Google Shape;67182;p27"/>
            <p:cNvSpPr/>
            <p:nvPr/>
          </p:nvSpPr>
          <p:spPr>
            <a:xfrm>
              <a:off x="5699238" y="4600493"/>
              <a:ext cx="14063" cy="4306"/>
            </a:xfrm>
            <a:custGeom>
              <a:avLst/>
              <a:gdLst/>
              <a:ahLst/>
              <a:cxnLst/>
              <a:rect l="l" t="t" r="r" b="b"/>
              <a:pathLst>
                <a:path w="394" h="143" extrusionOk="0">
                  <a:moveTo>
                    <a:pt x="295" y="25"/>
                  </a:moveTo>
                  <a:cubicBezTo>
                    <a:pt x="242" y="0"/>
                    <a:pt x="1" y="68"/>
                    <a:pt x="101" y="117"/>
                  </a:cubicBezTo>
                  <a:cubicBezTo>
                    <a:pt x="154" y="143"/>
                    <a:pt x="394" y="73"/>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3" name="Google Shape;67183;p27"/>
            <p:cNvSpPr/>
            <p:nvPr/>
          </p:nvSpPr>
          <p:spPr>
            <a:xfrm>
              <a:off x="3765061" y="4600493"/>
              <a:ext cx="14134" cy="4306"/>
            </a:xfrm>
            <a:custGeom>
              <a:avLst/>
              <a:gdLst/>
              <a:ahLst/>
              <a:cxnLst/>
              <a:rect l="l" t="t" r="r" b="b"/>
              <a:pathLst>
                <a:path w="396" h="143" extrusionOk="0">
                  <a:moveTo>
                    <a:pt x="296" y="25"/>
                  </a:moveTo>
                  <a:cubicBezTo>
                    <a:pt x="242" y="0"/>
                    <a:pt x="1" y="68"/>
                    <a:pt x="100" y="117"/>
                  </a:cubicBezTo>
                  <a:cubicBezTo>
                    <a:pt x="154" y="143"/>
                    <a:pt x="395" y="73"/>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4" name="Google Shape;67184;p27"/>
            <p:cNvSpPr/>
            <p:nvPr/>
          </p:nvSpPr>
          <p:spPr>
            <a:xfrm>
              <a:off x="8043050" y="4595224"/>
              <a:ext cx="13813" cy="6745"/>
            </a:xfrm>
            <a:custGeom>
              <a:avLst/>
              <a:gdLst/>
              <a:ahLst/>
              <a:cxnLst/>
              <a:rect l="l" t="t" r="r" b="b"/>
              <a:pathLst>
                <a:path w="387" h="224" extrusionOk="0">
                  <a:moveTo>
                    <a:pt x="387" y="110"/>
                  </a:moveTo>
                  <a:cubicBezTo>
                    <a:pt x="346" y="0"/>
                    <a:pt x="174" y="54"/>
                    <a:pt x="0" y="110"/>
                  </a:cubicBezTo>
                  <a:cubicBezTo>
                    <a:pt x="2" y="201"/>
                    <a:pt x="339" y="224"/>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5" name="Google Shape;67185;p27"/>
            <p:cNvSpPr/>
            <p:nvPr/>
          </p:nvSpPr>
          <p:spPr>
            <a:xfrm>
              <a:off x="6818891" y="4588359"/>
              <a:ext cx="65282" cy="12917"/>
            </a:xfrm>
            <a:custGeom>
              <a:avLst/>
              <a:gdLst/>
              <a:ahLst/>
              <a:cxnLst/>
              <a:rect l="l" t="t" r="r" b="b"/>
              <a:pathLst>
                <a:path w="1829" h="429" extrusionOk="0">
                  <a:moveTo>
                    <a:pt x="1129" y="428"/>
                  </a:moveTo>
                  <a:cubicBezTo>
                    <a:pt x="1828" y="0"/>
                    <a:pt x="1" y="308"/>
                    <a:pt x="1129" y="4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6" name="Google Shape;67186;p27"/>
            <p:cNvSpPr/>
            <p:nvPr/>
          </p:nvSpPr>
          <p:spPr>
            <a:xfrm>
              <a:off x="8101477" y="4592303"/>
              <a:ext cx="14063" cy="4276"/>
            </a:xfrm>
            <a:custGeom>
              <a:avLst/>
              <a:gdLst/>
              <a:ahLst/>
              <a:cxnLst/>
              <a:rect l="l" t="t" r="r" b="b"/>
              <a:pathLst>
                <a:path w="394" h="142" extrusionOk="0">
                  <a:moveTo>
                    <a:pt x="293" y="26"/>
                  </a:moveTo>
                  <a:cubicBezTo>
                    <a:pt x="238" y="1"/>
                    <a:pt x="0" y="70"/>
                    <a:pt x="98" y="117"/>
                  </a:cubicBezTo>
                  <a:cubicBezTo>
                    <a:pt x="153" y="142"/>
                    <a:pt x="393"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7" name="Google Shape;67187;p27"/>
            <p:cNvSpPr/>
            <p:nvPr/>
          </p:nvSpPr>
          <p:spPr>
            <a:xfrm>
              <a:off x="5131452" y="4587606"/>
              <a:ext cx="13777" cy="5480"/>
            </a:xfrm>
            <a:custGeom>
              <a:avLst/>
              <a:gdLst/>
              <a:ahLst/>
              <a:cxnLst/>
              <a:rect l="l" t="t" r="r" b="b"/>
              <a:pathLst>
                <a:path w="386" h="182" extrusionOk="0">
                  <a:moveTo>
                    <a:pt x="386" y="0"/>
                  </a:moveTo>
                  <a:lnTo>
                    <a:pt x="1" y="0"/>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8" name="Google Shape;67188;p27"/>
            <p:cNvSpPr/>
            <p:nvPr/>
          </p:nvSpPr>
          <p:spPr>
            <a:xfrm>
              <a:off x="48255" y="4589533"/>
              <a:ext cx="13991" cy="4306"/>
            </a:xfrm>
            <a:custGeom>
              <a:avLst/>
              <a:gdLst/>
              <a:ahLst/>
              <a:cxnLst/>
              <a:rect l="l" t="t" r="r" b="b"/>
              <a:pathLst>
                <a:path w="392" h="143" extrusionOk="0">
                  <a:moveTo>
                    <a:pt x="292" y="26"/>
                  </a:moveTo>
                  <a:cubicBezTo>
                    <a:pt x="240" y="0"/>
                    <a:pt x="1" y="71"/>
                    <a:pt x="102" y="116"/>
                  </a:cubicBezTo>
                  <a:cubicBezTo>
                    <a:pt x="154" y="142"/>
                    <a:pt x="391"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9" name="Google Shape;67189;p27"/>
            <p:cNvSpPr/>
            <p:nvPr/>
          </p:nvSpPr>
          <p:spPr>
            <a:xfrm>
              <a:off x="1144388" y="4576707"/>
              <a:ext cx="24378" cy="11321"/>
            </a:xfrm>
            <a:custGeom>
              <a:avLst/>
              <a:gdLst/>
              <a:ahLst/>
              <a:cxnLst/>
              <a:rect l="l" t="t" r="r" b="b"/>
              <a:pathLst>
                <a:path w="683" h="376" extrusionOk="0">
                  <a:moveTo>
                    <a:pt x="630" y="362"/>
                  </a:moveTo>
                  <a:cubicBezTo>
                    <a:pt x="682" y="156"/>
                    <a:pt x="584" y="22"/>
                    <a:pt x="245" y="1"/>
                  </a:cubicBezTo>
                  <a:cubicBezTo>
                    <a:pt x="1" y="105"/>
                    <a:pt x="89" y="375"/>
                    <a:pt x="630"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0" name="Google Shape;67190;p27"/>
            <p:cNvSpPr/>
            <p:nvPr/>
          </p:nvSpPr>
          <p:spPr>
            <a:xfrm>
              <a:off x="5379332" y="4567644"/>
              <a:ext cx="27590" cy="17223"/>
            </a:xfrm>
            <a:custGeom>
              <a:avLst/>
              <a:gdLst/>
              <a:ahLst/>
              <a:cxnLst/>
              <a:rect l="l" t="t" r="r" b="b"/>
              <a:pathLst>
                <a:path w="773" h="572" extrusionOk="0">
                  <a:moveTo>
                    <a:pt x="773" y="572"/>
                  </a:moveTo>
                  <a:lnTo>
                    <a:pt x="773" y="29"/>
                  </a:lnTo>
                  <a:cubicBezTo>
                    <a:pt x="63" y="0"/>
                    <a:pt x="188" y="360"/>
                    <a:pt x="0" y="5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1" name="Google Shape;67191;p27"/>
            <p:cNvSpPr/>
            <p:nvPr/>
          </p:nvSpPr>
          <p:spPr>
            <a:xfrm>
              <a:off x="4000270" y="4572973"/>
              <a:ext cx="39761" cy="15808"/>
            </a:xfrm>
            <a:custGeom>
              <a:avLst/>
              <a:gdLst/>
              <a:ahLst/>
              <a:cxnLst/>
              <a:rect l="l" t="t" r="r" b="b"/>
              <a:pathLst>
                <a:path w="1114" h="525" extrusionOk="0">
                  <a:moveTo>
                    <a:pt x="646" y="303"/>
                  </a:moveTo>
                  <a:cubicBezTo>
                    <a:pt x="1114" y="1"/>
                    <a:pt x="0" y="524"/>
                    <a:pt x="646" y="3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2" name="Google Shape;67192;p27"/>
            <p:cNvSpPr/>
            <p:nvPr/>
          </p:nvSpPr>
          <p:spPr>
            <a:xfrm>
              <a:off x="852892" y="4568487"/>
              <a:ext cx="43973" cy="19030"/>
            </a:xfrm>
            <a:custGeom>
              <a:avLst/>
              <a:gdLst/>
              <a:ahLst/>
              <a:cxnLst/>
              <a:rect l="l" t="t" r="r" b="b"/>
              <a:pathLst>
                <a:path w="1232" h="632" extrusionOk="0">
                  <a:moveTo>
                    <a:pt x="696" y="544"/>
                  </a:moveTo>
                  <a:cubicBezTo>
                    <a:pt x="567" y="207"/>
                    <a:pt x="1231" y="13"/>
                    <a:pt x="312" y="1"/>
                  </a:cubicBezTo>
                  <a:cubicBezTo>
                    <a:pt x="430" y="187"/>
                    <a:pt x="0" y="631"/>
                    <a:pt x="696" y="54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3" name="Google Shape;67193;p27"/>
            <p:cNvSpPr/>
            <p:nvPr/>
          </p:nvSpPr>
          <p:spPr>
            <a:xfrm>
              <a:off x="3104298" y="4578634"/>
              <a:ext cx="14063" cy="4246"/>
            </a:xfrm>
            <a:custGeom>
              <a:avLst/>
              <a:gdLst/>
              <a:ahLst/>
              <a:cxnLst/>
              <a:rect l="l" t="t" r="r" b="b"/>
              <a:pathLst>
                <a:path w="394" h="141" extrusionOk="0">
                  <a:moveTo>
                    <a:pt x="102" y="115"/>
                  </a:moveTo>
                  <a:cubicBezTo>
                    <a:pt x="156" y="140"/>
                    <a:pt x="393" y="71"/>
                    <a:pt x="294" y="24"/>
                  </a:cubicBezTo>
                  <a:cubicBezTo>
                    <a:pt x="242" y="1"/>
                    <a:pt x="0" y="68"/>
                    <a:pt x="102"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4" name="Google Shape;67194;p27"/>
            <p:cNvSpPr/>
            <p:nvPr/>
          </p:nvSpPr>
          <p:spPr>
            <a:xfrm>
              <a:off x="709018" y="4578664"/>
              <a:ext cx="13991" cy="4246"/>
            </a:xfrm>
            <a:custGeom>
              <a:avLst/>
              <a:gdLst/>
              <a:ahLst/>
              <a:cxnLst/>
              <a:rect l="l" t="t" r="r" b="b"/>
              <a:pathLst>
                <a:path w="392" h="141" extrusionOk="0">
                  <a:moveTo>
                    <a:pt x="294" y="26"/>
                  </a:moveTo>
                  <a:cubicBezTo>
                    <a:pt x="239" y="1"/>
                    <a:pt x="0" y="67"/>
                    <a:pt x="99" y="117"/>
                  </a:cubicBezTo>
                  <a:cubicBezTo>
                    <a:pt x="152" y="141"/>
                    <a:pt x="392" y="71"/>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5" name="Google Shape;67195;p27"/>
            <p:cNvSpPr/>
            <p:nvPr/>
          </p:nvSpPr>
          <p:spPr>
            <a:xfrm>
              <a:off x="3971574" y="4573184"/>
              <a:ext cx="14027" cy="4215"/>
            </a:xfrm>
            <a:custGeom>
              <a:avLst/>
              <a:gdLst/>
              <a:ahLst/>
              <a:cxnLst/>
              <a:rect l="l" t="t" r="r" b="b"/>
              <a:pathLst>
                <a:path w="393" h="140" extrusionOk="0">
                  <a:moveTo>
                    <a:pt x="294" y="25"/>
                  </a:moveTo>
                  <a:cubicBezTo>
                    <a:pt x="240" y="0"/>
                    <a:pt x="0" y="68"/>
                    <a:pt x="102" y="116"/>
                  </a:cubicBezTo>
                  <a:cubicBezTo>
                    <a:pt x="154" y="140"/>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6" name="Google Shape;67196;p27"/>
            <p:cNvSpPr/>
            <p:nvPr/>
          </p:nvSpPr>
          <p:spPr>
            <a:xfrm>
              <a:off x="309769" y="4573184"/>
              <a:ext cx="14063" cy="4215"/>
            </a:xfrm>
            <a:custGeom>
              <a:avLst/>
              <a:gdLst/>
              <a:ahLst/>
              <a:cxnLst/>
              <a:rect l="l" t="t" r="r" b="b"/>
              <a:pathLst>
                <a:path w="394" h="140" extrusionOk="0">
                  <a:moveTo>
                    <a:pt x="295" y="25"/>
                  </a:moveTo>
                  <a:cubicBezTo>
                    <a:pt x="241" y="0"/>
                    <a:pt x="1" y="68"/>
                    <a:pt x="101" y="116"/>
                  </a:cubicBezTo>
                  <a:cubicBezTo>
                    <a:pt x="154" y="140"/>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7" name="Google Shape;67197;p27"/>
            <p:cNvSpPr/>
            <p:nvPr/>
          </p:nvSpPr>
          <p:spPr>
            <a:xfrm>
              <a:off x="6029637" y="4570414"/>
              <a:ext cx="14099" cy="4336"/>
            </a:xfrm>
            <a:custGeom>
              <a:avLst/>
              <a:gdLst/>
              <a:ahLst/>
              <a:cxnLst/>
              <a:rect l="l" t="t" r="r" b="b"/>
              <a:pathLst>
                <a:path w="395" h="144" extrusionOk="0">
                  <a:moveTo>
                    <a:pt x="101" y="117"/>
                  </a:moveTo>
                  <a:cubicBezTo>
                    <a:pt x="153" y="143"/>
                    <a:pt x="394" y="73"/>
                    <a:pt x="294" y="27"/>
                  </a:cubicBezTo>
                  <a:cubicBezTo>
                    <a:pt x="242" y="1"/>
                    <a:pt x="0" y="71"/>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8" name="Google Shape;67198;p27"/>
            <p:cNvSpPr/>
            <p:nvPr/>
          </p:nvSpPr>
          <p:spPr>
            <a:xfrm>
              <a:off x="3361386" y="4562194"/>
              <a:ext cx="35657" cy="11743"/>
            </a:xfrm>
            <a:custGeom>
              <a:avLst/>
              <a:gdLst/>
              <a:ahLst/>
              <a:cxnLst/>
              <a:rect l="l" t="t" r="r" b="b"/>
              <a:pathLst>
                <a:path w="999" h="390" extrusionOk="0">
                  <a:moveTo>
                    <a:pt x="34" y="118"/>
                  </a:moveTo>
                  <a:cubicBezTo>
                    <a:pt x="63" y="224"/>
                    <a:pt x="0" y="377"/>
                    <a:pt x="226" y="390"/>
                  </a:cubicBezTo>
                  <a:cubicBezTo>
                    <a:pt x="245" y="158"/>
                    <a:pt x="979" y="261"/>
                    <a:pt x="999" y="27"/>
                  </a:cubicBezTo>
                  <a:cubicBezTo>
                    <a:pt x="393" y="130"/>
                    <a:pt x="487" y="1"/>
                    <a:pt x="34"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9" name="Google Shape;67199;p27"/>
            <p:cNvSpPr/>
            <p:nvPr/>
          </p:nvSpPr>
          <p:spPr>
            <a:xfrm>
              <a:off x="635672" y="4563007"/>
              <a:ext cx="31659" cy="10930"/>
            </a:xfrm>
            <a:custGeom>
              <a:avLst/>
              <a:gdLst/>
              <a:ahLst/>
              <a:cxnLst/>
              <a:rect l="l" t="t" r="r" b="b"/>
              <a:pathLst>
                <a:path w="887" h="363" extrusionOk="0">
                  <a:moveTo>
                    <a:pt x="613" y="363"/>
                  </a:moveTo>
                  <a:cubicBezTo>
                    <a:pt x="672" y="240"/>
                    <a:pt x="887" y="189"/>
                    <a:pt x="803" y="0"/>
                  </a:cubicBezTo>
                  <a:lnTo>
                    <a:pt x="33" y="0"/>
                  </a:lnTo>
                  <a:cubicBezTo>
                    <a:pt x="1" y="227"/>
                    <a:pt x="328" y="285"/>
                    <a:pt x="613" y="36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0" name="Google Shape;67200;p27"/>
            <p:cNvSpPr/>
            <p:nvPr/>
          </p:nvSpPr>
          <p:spPr>
            <a:xfrm>
              <a:off x="2199331" y="4562014"/>
              <a:ext cx="32587" cy="9214"/>
            </a:xfrm>
            <a:custGeom>
              <a:avLst/>
              <a:gdLst/>
              <a:ahLst/>
              <a:cxnLst/>
              <a:rect l="l" t="t" r="r" b="b"/>
              <a:pathLst>
                <a:path w="913" h="306" extrusionOk="0">
                  <a:moveTo>
                    <a:pt x="388" y="306"/>
                  </a:moveTo>
                  <a:cubicBezTo>
                    <a:pt x="913" y="158"/>
                    <a:pt x="104" y="0"/>
                    <a:pt x="0" y="215"/>
                  </a:cubicBezTo>
                  <a:cubicBezTo>
                    <a:pt x="194" y="215"/>
                    <a:pt x="228" y="288"/>
                    <a:pt x="38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1" name="Google Shape;67201;p27"/>
            <p:cNvSpPr/>
            <p:nvPr/>
          </p:nvSpPr>
          <p:spPr>
            <a:xfrm>
              <a:off x="1490384" y="4568457"/>
              <a:ext cx="13813" cy="2770"/>
            </a:xfrm>
            <a:custGeom>
              <a:avLst/>
              <a:gdLst/>
              <a:ahLst/>
              <a:cxnLst/>
              <a:rect l="l" t="t" r="r" b="b"/>
              <a:pathLst>
                <a:path w="387" h="92" extrusionOk="0">
                  <a:moveTo>
                    <a:pt x="0" y="92"/>
                  </a:moveTo>
                  <a:cubicBezTo>
                    <a:pt x="150" y="71"/>
                    <a:pt x="380" y="88"/>
                    <a:pt x="386" y="1"/>
                  </a:cubicBezTo>
                  <a:cubicBezTo>
                    <a:pt x="236" y="20"/>
                    <a:pt x="7" y="2"/>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2" name="Google Shape;67202;p27"/>
            <p:cNvSpPr/>
            <p:nvPr/>
          </p:nvSpPr>
          <p:spPr>
            <a:xfrm>
              <a:off x="257267" y="4561382"/>
              <a:ext cx="8995" cy="11442"/>
            </a:xfrm>
            <a:custGeom>
              <a:avLst/>
              <a:gdLst/>
              <a:ahLst/>
              <a:cxnLst/>
              <a:rect l="l" t="t" r="r" b="b"/>
              <a:pathLst>
                <a:path w="252" h="380" extrusionOk="0">
                  <a:moveTo>
                    <a:pt x="29" y="145"/>
                  </a:moveTo>
                  <a:cubicBezTo>
                    <a:pt x="1" y="241"/>
                    <a:pt x="180" y="379"/>
                    <a:pt x="221" y="236"/>
                  </a:cubicBezTo>
                  <a:cubicBezTo>
                    <a:pt x="251" y="139"/>
                    <a:pt x="71" y="1"/>
                    <a:pt x="29" y="1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3" name="Google Shape;67203;p27"/>
            <p:cNvSpPr/>
            <p:nvPr/>
          </p:nvSpPr>
          <p:spPr>
            <a:xfrm>
              <a:off x="3248921" y="4564964"/>
              <a:ext cx="14027" cy="4276"/>
            </a:xfrm>
            <a:custGeom>
              <a:avLst/>
              <a:gdLst/>
              <a:ahLst/>
              <a:cxnLst/>
              <a:rect l="l" t="t" r="r" b="b"/>
              <a:pathLst>
                <a:path w="393" h="142" extrusionOk="0">
                  <a:moveTo>
                    <a:pt x="288" y="26"/>
                  </a:moveTo>
                  <a:cubicBezTo>
                    <a:pt x="238" y="0"/>
                    <a:pt x="0" y="70"/>
                    <a:pt x="98" y="117"/>
                  </a:cubicBezTo>
                  <a:cubicBezTo>
                    <a:pt x="153" y="141"/>
                    <a:pt x="393" y="72"/>
                    <a:pt x="288"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4" name="Google Shape;67204;p27"/>
            <p:cNvSpPr/>
            <p:nvPr/>
          </p:nvSpPr>
          <p:spPr>
            <a:xfrm>
              <a:off x="7537118" y="4562194"/>
              <a:ext cx="13991" cy="4336"/>
            </a:xfrm>
            <a:custGeom>
              <a:avLst/>
              <a:gdLst/>
              <a:ahLst/>
              <a:cxnLst/>
              <a:rect l="l" t="t" r="r" b="b"/>
              <a:pathLst>
                <a:path w="392" h="144" extrusionOk="0">
                  <a:moveTo>
                    <a:pt x="99" y="118"/>
                  </a:moveTo>
                  <a:cubicBezTo>
                    <a:pt x="150" y="143"/>
                    <a:pt x="391" y="74"/>
                    <a:pt x="292" y="27"/>
                  </a:cubicBezTo>
                  <a:cubicBezTo>
                    <a:pt x="238" y="1"/>
                    <a:pt x="1" y="70"/>
                    <a:pt x="99" y="11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5" name="Google Shape;67205;p27"/>
            <p:cNvSpPr/>
            <p:nvPr/>
          </p:nvSpPr>
          <p:spPr>
            <a:xfrm>
              <a:off x="5359273" y="4556655"/>
              <a:ext cx="31481" cy="9665"/>
            </a:xfrm>
            <a:custGeom>
              <a:avLst/>
              <a:gdLst/>
              <a:ahLst/>
              <a:cxnLst/>
              <a:rect l="l" t="t" r="r" b="b"/>
              <a:pathLst>
                <a:path w="882" h="321" extrusionOk="0">
                  <a:moveTo>
                    <a:pt x="755" y="211"/>
                  </a:moveTo>
                  <a:cubicBezTo>
                    <a:pt x="882" y="1"/>
                    <a:pt x="1" y="15"/>
                    <a:pt x="174" y="211"/>
                  </a:cubicBezTo>
                  <a:cubicBezTo>
                    <a:pt x="240" y="284"/>
                    <a:pt x="689" y="321"/>
                    <a:pt x="755" y="2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6" name="Google Shape;67206;p27"/>
            <p:cNvSpPr/>
            <p:nvPr/>
          </p:nvSpPr>
          <p:spPr>
            <a:xfrm>
              <a:off x="5288603" y="4549248"/>
              <a:ext cx="24307" cy="16530"/>
            </a:xfrm>
            <a:custGeom>
              <a:avLst/>
              <a:gdLst/>
              <a:ahLst/>
              <a:cxnLst/>
              <a:rect l="l" t="t" r="r" b="b"/>
              <a:pathLst>
                <a:path w="681" h="549" extrusionOk="0">
                  <a:moveTo>
                    <a:pt x="420" y="548"/>
                  </a:moveTo>
                  <a:cubicBezTo>
                    <a:pt x="335" y="377"/>
                    <a:pt x="681" y="0"/>
                    <a:pt x="35" y="93"/>
                  </a:cubicBezTo>
                  <a:cubicBezTo>
                    <a:pt x="5" y="319"/>
                    <a:pt x="1" y="534"/>
                    <a:pt x="420" y="54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7" name="Google Shape;67207;p27"/>
            <p:cNvSpPr/>
            <p:nvPr/>
          </p:nvSpPr>
          <p:spPr>
            <a:xfrm>
              <a:off x="7674674" y="4556745"/>
              <a:ext cx="14063" cy="4306"/>
            </a:xfrm>
            <a:custGeom>
              <a:avLst/>
              <a:gdLst/>
              <a:ahLst/>
              <a:cxnLst/>
              <a:rect l="l" t="t" r="r" b="b"/>
              <a:pathLst>
                <a:path w="394" h="143" extrusionOk="0">
                  <a:moveTo>
                    <a:pt x="101" y="117"/>
                  </a:moveTo>
                  <a:cubicBezTo>
                    <a:pt x="154" y="143"/>
                    <a:pt x="393" y="72"/>
                    <a:pt x="295" y="25"/>
                  </a:cubicBezTo>
                  <a:cubicBezTo>
                    <a:pt x="239" y="1"/>
                    <a:pt x="0" y="70"/>
                    <a:pt x="101"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8" name="Google Shape;67208;p27"/>
            <p:cNvSpPr/>
            <p:nvPr/>
          </p:nvSpPr>
          <p:spPr>
            <a:xfrm>
              <a:off x="8700243" y="4551325"/>
              <a:ext cx="14170" cy="4276"/>
            </a:xfrm>
            <a:custGeom>
              <a:avLst/>
              <a:gdLst/>
              <a:ahLst/>
              <a:cxnLst/>
              <a:rect l="l" t="t" r="r" b="b"/>
              <a:pathLst>
                <a:path w="397" h="142" extrusionOk="0">
                  <a:moveTo>
                    <a:pt x="101" y="115"/>
                  </a:moveTo>
                  <a:cubicBezTo>
                    <a:pt x="153" y="141"/>
                    <a:pt x="396" y="72"/>
                    <a:pt x="293" y="24"/>
                  </a:cubicBezTo>
                  <a:cubicBezTo>
                    <a:pt x="241" y="0"/>
                    <a:pt x="1" y="68"/>
                    <a:pt x="101"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9" name="Google Shape;67209;p27"/>
            <p:cNvSpPr/>
            <p:nvPr/>
          </p:nvSpPr>
          <p:spPr>
            <a:xfrm>
              <a:off x="7110279" y="4548585"/>
              <a:ext cx="14063" cy="4246"/>
            </a:xfrm>
            <a:custGeom>
              <a:avLst/>
              <a:gdLst/>
              <a:ahLst/>
              <a:cxnLst/>
              <a:rect l="l" t="t" r="r" b="b"/>
              <a:pathLst>
                <a:path w="394" h="141" extrusionOk="0">
                  <a:moveTo>
                    <a:pt x="294" y="26"/>
                  </a:moveTo>
                  <a:cubicBezTo>
                    <a:pt x="240" y="0"/>
                    <a:pt x="0" y="69"/>
                    <a:pt x="101" y="115"/>
                  </a:cubicBezTo>
                  <a:cubicBezTo>
                    <a:pt x="152" y="141"/>
                    <a:pt x="393"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0" name="Google Shape;67210;p27"/>
            <p:cNvSpPr/>
            <p:nvPr/>
          </p:nvSpPr>
          <p:spPr>
            <a:xfrm>
              <a:off x="1548776" y="4548585"/>
              <a:ext cx="14063" cy="4246"/>
            </a:xfrm>
            <a:custGeom>
              <a:avLst/>
              <a:gdLst/>
              <a:ahLst/>
              <a:cxnLst/>
              <a:rect l="l" t="t" r="r" b="b"/>
              <a:pathLst>
                <a:path w="394" h="141" extrusionOk="0">
                  <a:moveTo>
                    <a:pt x="291" y="26"/>
                  </a:moveTo>
                  <a:cubicBezTo>
                    <a:pt x="239" y="0"/>
                    <a:pt x="1" y="69"/>
                    <a:pt x="99" y="115"/>
                  </a:cubicBezTo>
                  <a:cubicBezTo>
                    <a:pt x="154" y="141"/>
                    <a:pt x="394" y="72"/>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1" name="Google Shape;67211;p27"/>
            <p:cNvSpPr/>
            <p:nvPr/>
          </p:nvSpPr>
          <p:spPr>
            <a:xfrm>
              <a:off x="4429358" y="4540366"/>
              <a:ext cx="27626" cy="9334"/>
            </a:xfrm>
            <a:custGeom>
              <a:avLst/>
              <a:gdLst/>
              <a:ahLst/>
              <a:cxnLst/>
              <a:rect l="l" t="t" r="r" b="b"/>
              <a:pathLst>
                <a:path w="774" h="310" extrusionOk="0">
                  <a:moveTo>
                    <a:pt x="773" y="26"/>
                  </a:moveTo>
                  <a:cubicBezTo>
                    <a:pt x="333" y="0"/>
                    <a:pt x="49" y="47"/>
                    <a:pt x="0" y="208"/>
                  </a:cubicBezTo>
                  <a:cubicBezTo>
                    <a:pt x="368" y="186"/>
                    <a:pt x="427" y="310"/>
                    <a:pt x="773" y="29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2" name="Google Shape;67212;p27"/>
            <p:cNvSpPr/>
            <p:nvPr/>
          </p:nvSpPr>
          <p:spPr>
            <a:xfrm>
              <a:off x="3982032" y="4543497"/>
              <a:ext cx="6924" cy="6203"/>
            </a:xfrm>
            <a:custGeom>
              <a:avLst/>
              <a:gdLst/>
              <a:ahLst/>
              <a:cxnLst/>
              <a:rect l="l" t="t" r="r" b="b"/>
              <a:pathLst>
                <a:path w="194" h="206" extrusionOk="0">
                  <a:moveTo>
                    <a:pt x="194" y="104"/>
                  </a:moveTo>
                  <a:cubicBezTo>
                    <a:pt x="194" y="53"/>
                    <a:pt x="40" y="1"/>
                    <a:pt x="2" y="104"/>
                  </a:cubicBezTo>
                  <a:cubicBezTo>
                    <a:pt x="1" y="153"/>
                    <a:pt x="155" y="206"/>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3" name="Google Shape;67213;p27"/>
            <p:cNvSpPr/>
            <p:nvPr/>
          </p:nvSpPr>
          <p:spPr>
            <a:xfrm>
              <a:off x="1596924" y="4545815"/>
              <a:ext cx="13991" cy="4276"/>
            </a:xfrm>
            <a:custGeom>
              <a:avLst/>
              <a:gdLst/>
              <a:ahLst/>
              <a:cxnLst/>
              <a:rect l="l" t="t" r="r" b="b"/>
              <a:pathLst>
                <a:path w="392" h="142" extrusionOk="0">
                  <a:moveTo>
                    <a:pt x="293" y="27"/>
                  </a:moveTo>
                  <a:cubicBezTo>
                    <a:pt x="241" y="1"/>
                    <a:pt x="0" y="70"/>
                    <a:pt x="102" y="118"/>
                  </a:cubicBezTo>
                  <a:cubicBezTo>
                    <a:pt x="154" y="142"/>
                    <a:pt x="392" y="74"/>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4" name="Google Shape;67214;p27"/>
            <p:cNvSpPr/>
            <p:nvPr/>
          </p:nvSpPr>
          <p:spPr>
            <a:xfrm>
              <a:off x="526740" y="4537596"/>
              <a:ext cx="29732" cy="11984"/>
            </a:xfrm>
            <a:custGeom>
              <a:avLst/>
              <a:gdLst/>
              <a:ahLst/>
              <a:cxnLst/>
              <a:rect l="l" t="t" r="r" b="b"/>
              <a:pathLst>
                <a:path w="833" h="398" extrusionOk="0">
                  <a:moveTo>
                    <a:pt x="1" y="391"/>
                  </a:moveTo>
                  <a:cubicBezTo>
                    <a:pt x="338" y="398"/>
                    <a:pt x="601" y="372"/>
                    <a:pt x="771" y="300"/>
                  </a:cubicBezTo>
                  <a:cubicBezTo>
                    <a:pt x="832" y="60"/>
                    <a:pt x="503" y="1"/>
                    <a:pt x="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5" name="Google Shape;67215;p27"/>
            <p:cNvSpPr/>
            <p:nvPr/>
          </p:nvSpPr>
          <p:spPr>
            <a:xfrm>
              <a:off x="8930991" y="4540757"/>
              <a:ext cx="6889" cy="6203"/>
            </a:xfrm>
            <a:custGeom>
              <a:avLst/>
              <a:gdLst/>
              <a:ahLst/>
              <a:cxnLst/>
              <a:rect l="l" t="t" r="r" b="b"/>
              <a:pathLst>
                <a:path w="193" h="206" extrusionOk="0">
                  <a:moveTo>
                    <a:pt x="193" y="103"/>
                  </a:moveTo>
                  <a:cubicBezTo>
                    <a:pt x="193" y="52"/>
                    <a:pt x="36" y="0"/>
                    <a:pt x="1" y="103"/>
                  </a:cubicBezTo>
                  <a:cubicBezTo>
                    <a:pt x="1" y="153"/>
                    <a:pt x="158" y="205"/>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6" name="Google Shape;67216;p27"/>
            <p:cNvSpPr/>
            <p:nvPr/>
          </p:nvSpPr>
          <p:spPr>
            <a:xfrm>
              <a:off x="3341934" y="4535669"/>
              <a:ext cx="41368" cy="13730"/>
            </a:xfrm>
            <a:custGeom>
              <a:avLst/>
              <a:gdLst/>
              <a:ahLst/>
              <a:cxnLst/>
              <a:rect l="l" t="t" r="r" b="b"/>
              <a:pathLst>
                <a:path w="1159" h="456" extrusionOk="0">
                  <a:moveTo>
                    <a:pt x="1159" y="1"/>
                  </a:moveTo>
                  <a:lnTo>
                    <a:pt x="194" y="1"/>
                  </a:lnTo>
                  <a:cubicBezTo>
                    <a:pt x="210" y="159"/>
                    <a:pt x="151" y="283"/>
                    <a:pt x="1" y="365"/>
                  </a:cubicBezTo>
                  <a:cubicBezTo>
                    <a:pt x="839" y="455"/>
                    <a:pt x="860" y="163"/>
                    <a:pt x="1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7" name="Google Shape;67217;p27"/>
            <p:cNvSpPr/>
            <p:nvPr/>
          </p:nvSpPr>
          <p:spPr>
            <a:xfrm>
              <a:off x="1978220" y="4541149"/>
              <a:ext cx="21594" cy="6383"/>
            </a:xfrm>
            <a:custGeom>
              <a:avLst/>
              <a:gdLst/>
              <a:ahLst/>
              <a:cxnLst/>
              <a:rect l="l" t="t" r="r" b="b"/>
              <a:pathLst>
                <a:path w="605" h="212" extrusionOk="0">
                  <a:moveTo>
                    <a:pt x="605" y="182"/>
                  </a:moveTo>
                  <a:lnTo>
                    <a:pt x="605" y="0"/>
                  </a:lnTo>
                  <a:lnTo>
                    <a:pt x="24" y="0"/>
                  </a:lnTo>
                  <a:cubicBezTo>
                    <a:pt x="0" y="163"/>
                    <a:pt x="216" y="212"/>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8" name="Google Shape;67218;p27"/>
            <p:cNvSpPr/>
            <p:nvPr/>
          </p:nvSpPr>
          <p:spPr>
            <a:xfrm>
              <a:off x="1904267" y="4530189"/>
              <a:ext cx="45222" cy="14573"/>
            </a:xfrm>
            <a:custGeom>
              <a:avLst/>
              <a:gdLst/>
              <a:ahLst/>
              <a:cxnLst/>
              <a:rect l="l" t="t" r="r" b="b"/>
              <a:pathLst>
                <a:path w="1267" h="484" extrusionOk="0">
                  <a:moveTo>
                    <a:pt x="361" y="454"/>
                  </a:moveTo>
                  <a:cubicBezTo>
                    <a:pt x="1267" y="483"/>
                    <a:pt x="877" y="34"/>
                    <a:pt x="361" y="0"/>
                  </a:cubicBezTo>
                  <a:cubicBezTo>
                    <a:pt x="1" y="174"/>
                    <a:pt x="475" y="165"/>
                    <a:pt x="361" y="45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9" name="Google Shape;67219;p27"/>
            <p:cNvSpPr/>
            <p:nvPr/>
          </p:nvSpPr>
          <p:spPr>
            <a:xfrm>
              <a:off x="4565129" y="4532929"/>
              <a:ext cx="22665" cy="8250"/>
            </a:xfrm>
            <a:custGeom>
              <a:avLst/>
              <a:gdLst/>
              <a:ahLst/>
              <a:cxnLst/>
              <a:rect l="l" t="t" r="r" b="b"/>
              <a:pathLst>
                <a:path w="635" h="274" extrusionOk="0">
                  <a:moveTo>
                    <a:pt x="634" y="0"/>
                  </a:moveTo>
                  <a:lnTo>
                    <a:pt x="248" y="0"/>
                  </a:lnTo>
                  <a:cubicBezTo>
                    <a:pt x="239" y="117"/>
                    <a:pt x="0" y="126"/>
                    <a:pt x="58" y="273"/>
                  </a:cubicBezTo>
                  <a:lnTo>
                    <a:pt x="634" y="27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0" name="Google Shape;67220;p27"/>
            <p:cNvSpPr/>
            <p:nvPr/>
          </p:nvSpPr>
          <p:spPr>
            <a:xfrm>
              <a:off x="1813931" y="4538379"/>
              <a:ext cx="13742" cy="2800"/>
            </a:xfrm>
            <a:custGeom>
              <a:avLst/>
              <a:gdLst/>
              <a:ahLst/>
              <a:cxnLst/>
              <a:rect l="l" t="t" r="r" b="b"/>
              <a:pathLst>
                <a:path w="385" h="93" extrusionOk="0">
                  <a:moveTo>
                    <a:pt x="384" y="1"/>
                  </a:moveTo>
                  <a:cubicBezTo>
                    <a:pt x="234" y="22"/>
                    <a:pt x="3" y="4"/>
                    <a:pt x="1" y="92"/>
                  </a:cubicBezTo>
                  <a:cubicBezTo>
                    <a:pt x="149" y="71"/>
                    <a:pt x="379" y="88"/>
                    <a:pt x="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1" name="Google Shape;67221;p27"/>
            <p:cNvSpPr/>
            <p:nvPr/>
          </p:nvSpPr>
          <p:spPr>
            <a:xfrm>
              <a:off x="1057121" y="4525884"/>
              <a:ext cx="20309" cy="13610"/>
            </a:xfrm>
            <a:custGeom>
              <a:avLst/>
              <a:gdLst/>
              <a:ahLst/>
              <a:cxnLst/>
              <a:rect l="l" t="t" r="r" b="b"/>
              <a:pathLst>
                <a:path w="569" h="452" extrusionOk="0">
                  <a:moveTo>
                    <a:pt x="374" y="416"/>
                  </a:moveTo>
                  <a:cubicBezTo>
                    <a:pt x="386" y="360"/>
                    <a:pt x="404" y="308"/>
                    <a:pt x="569" y="326"/>
                  </a:cubicBezTo>
                  <a:lnTo>
                    <a:pt x="569" y="143"/>
                  </a:lnTo>
                  <a:cubicBezTo>
                    <a:pt x="93" y="1"/>
                    <a:pt x="1" y="451"/>
                    <a:pt x="374" y="4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2" name="Google Shape;67222;p27"/>
            <p:cNvSpPr/>
            <p:nvPr/>
          </p:nvSpPr>
          <p:spPr>
            <a:xfrm>
              <a:off x="6993281" y="4532176"/>
              <a:ext cx="14027" cy="4246"/>
            </a:xfrm>
            <a:custGeom>
              <a:avLst/>
              <a:gdLst/>
              <a:ahLst/>
              <a:cxnLst/>
              <a:rect l="l" t="t" r="r" b="b"/>
              <a:pathLst>
                <a:path w="393" h="141" extrusionOk="0">
                  <a:moveTo>
                    <a:pt x="292" y="25"/>
                  </a:moveTo>
                  <a:cubicBezTo>
                    <a:pt x="239" y="1"/>
                    <a:pt x="1" y="70"/>
                    <a:pt x="101" y="117"/>
                  </a:cubicBezTo>
                  <a:cubicBezTo>
                    <a:pt x="153" y="140"/>
                    <a:pt x="392" y="71"/>
                    <a:pt x="292"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3" name="Google Shape;67223;p27"/>
            <p:cNvSpPr/>
            <p:nvPr/>
          </p:nvSpPr>
          <p:spPr>
            <a:xfrm>
              <a:off x="6894593" y="4522752"/>
              <a:ext cx="65282" cy="12947"/>
            </a:xfrm>
            <a:custGeom>
              <a:avLst/>
              <a:gdLst/>
              <a:ahLst/>
              <a:cxnLst/>
              <a:rect l="l" t="t" r="r" b="b"/>
              <a:pathLst>
                <a:path w="1829" h="430" extrusionOk="0">
                  <a:moveTo>
                    <a:pt x="1130" y="430"/>
                  </a:moveTo>
                  <a:cubicBezTo>
                    <a:pt x="1828" y="0"/>
                    <a:pt x="1" y="307"/>
                    <a:pt x="1130" y="4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4" name="Google Shape;67224;p27"/>
            <p:cNvSpPr/>
            <p:nvPr/>
          </p:nvSpPr>
          <p:spPr>
            <a:xfrm>
              <a:off x="5798390" y="4527479"/>
              <a:ext cx="23414" cy="8220"/>
            </a:xfrm>
            <a:custGeom>
              <a:avLst/>
              <a:gdLst/>
              <a:ahLst/>
              <a:cxnLst/>
              <a:rect l="l" t="t" r="r" b="b"/>
              <a:pathLst>
                <a:path w="656" h="273" extrusionOk="0">
                  <a:moveTo>
                    <a:pt x="407" y="273"/>
                  </a:moveTo>
                  <a:cubicBezTo>
                    <a:pt x="418" y="155"/>
                    <a:pt x="656" y="148"/>
                    <a:pt x="600" y="0"/>
                  </a:cubicBezTo>
                  <a:lnTo>
                    <a:pt x="215" y="0"/>
                  </a:lnTo>
                  <a:cubicBezTo>
                    <a:pt x="1" y="129"/>
                    <a:pt x="10" y="221"/>
                    <a:pt x="407" y="27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5" name="Google Shape;67225;p27"/>
            <p:cNvSpPr/>
            <p:nvPr/>
          </p:nvSpPr>
          <p:spPr>
            <a:xfrm>
              <a:off x="120638" y="4526456"/>
              <a:ext cx="32623" cy="9244"/>
            </a:xfrm>
            <a:custGeom>
              <a:avLst/>
              <a:gdLst/>
              <a:ahLst/>
              <a:cxnLst/>
              <a:rect l="l" t="t" r="r" b="b"/>
              <a:pathLst>
                <a:path w="914" h="307" extrusionOk="0">
                  <a:moveTo>
                    <a:pt x="0" y="215"/>
                  </a:moveTo>
                  <a:cubicBezTo>
                    <a:pt x="192" y="215"/>
                    <a:pt x="230" y="289"/>
                    <a:pt x="388" y="307"/>
                  </a:cubicBezTo>
                  <a:cubicBezTo>
                    <a:pt x="914" y="161"/>
                    <a:pt x="103" y="0"/>
                    <a:pt x="0" y="2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6" name="Google Shape;67226;p27"/>
            <p:cNvSpPr/>
            <p:nvPr/>
          </p:nvSpPr>
          <p:spPr>
            <a:xfrm>
              <a:off x="7172240" y="4529436"/>
              <a:ext cx="14099" cy="4276"/>
            </a:xfrm>
            <a:custGeom>
              <a:avLst/>
              <a:gdLst/>
              <a:ahLst/>
              <a:cxnLst/>
              <a:rect l="l" t="t" r="r" b="b"/>
              <a:pathLst>
                <a:path w="395" h="142" extrusionOk="0">
                  <a:moveTo>
                    <a:pt x="293" y="25"/>
                  </a:moveTo>
                  <a:cubicBezTo>
                    <a:pt x="238" y="0"/>
                    <a:pt x="0" y="69"/>
                    <a:pt x="100" y="116"/>
                  </a:cubicBezTo>
                  <a:cubicBezTo>
                    <a:pt x="153" y="141"/>
                    <a:pt x="395"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7" name="Google Shape;67227;p27"/>
            <p:cNvSpPr/>
            <p:nvPr/>
          </p:nvSpPr>
          <p:spPr>
            <a:xfrm>
              <a:off x="5912675" y="4529436"/>
              <a:ext cx="14027" cy="4276"/>
            </a:xfrm>
            <a:custGeom>
              <a:avLst/>
              <a:gdLst/>
              <a:ahLst/>
              <a:cxnLst/>
              <a:rect l="l" t="t" r="r" b="b"/>
              <a:pathLst>
                <a:path w="393" h="142" extrusionOk="0">
                  <a:moveTo>
                    <a:pt x="293" y="25"/>
                  </a:moveTo>
                  <a:cubicBezTo>
                    <a:pt x="240" y="0"/>
                    <a:pt x="1" y="69"/>
                    <a:pt x="100" y="116"/>
                  </a:cubicBezTo>
                  <a:cubicBezTo>
                    <a:pt x="152" y="141"/>
                    <a:pt x="392" y="72"/>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8" name="Google Shape;67228;p27"/>
            <p:cNvSpPr/>
            <p:nvPr/>
          </p:nvSpPr>
          <p:spPr>
            <a:xfrm>
              <a:off x="2491755" y="4529436"/>
              <a:ext cx="14063" cy="4276"/>
            </a:xfrm>
            <a:custGeom>
              <a:avLst/>
              <a:gdLst/>
              <a:ahLst/>
              <a:cxnLst/>
              <a:rect l="l" t="t" r="r" b="b"/>
              <a:pathLst>
                <a:path w="394" h="142" extrusionOk="0">
                  <a:moveTo>
                    <a:pt x="295" y="25"/>
                  </a:moveTo>
                  <a:cubicBezTo>
                    <a:pt x="239" y="0"/>
                    <a:pt x="1" y="69"/>
                    <a:pt x="101" y="116"/>
                  </a:cubicBezTo>
                  <a:cubicBezTo>
                    <a:pt x="154" y="141"/>
                    <a:pt x="394"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9" name="Google Shape;67229;p27"/>
            <p:cNvSpPr/>
            <p:nvPr/>
          </p:nvSpPr>
          <p:spPr>
            <a:xfrm>
              <a:off x="7014982" y="4518236"/>
              <a:ext cx="39869" cy="15868"/>
            </a:xfrm>
            <a:custGeom>
              <a:avLst/>
              <a:gdLst/>
              <a:ahLst/>
              <a:cxnLst/>
              <a:rect l="l" t="t" r="r" b="b"/>
              <a:pathLst>
                <a:path w="1117" h="527" extrusionOk="0">
                  <a:moveTo>
                    <a:pt x="648" y="306"/>
                  </a:moveTo>
                  <a:cubicBezTo>
                    <a:pt x="1117" y="0"/>
                    <a:pt x="1" y="526"/>
                    <a:pt x="648"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0" name="Google Shape;67230;p27"/>
            <p:cNvSpPr/>
            <p:nvPr/>
          </p:nvSpPr>
          <p:spPr>
            <a:xfrm>
              <a:off x="4849272" y="4524017"/>
              <a:ext cx="13849" cy="7407"/>
            </a:xfrm>
            <a:custGeom>
              <a:avLst/>
              <a:gdLst/>
              <a:ahLst/>
              <a:cxnLst/>
              <a:rect l="l" t="t" r="r" b="b"/>
              <a:pathLst>
                <a:path w="388" h="246" extrusionOk="0">
                  <a:moveTo>
                    <a:pt x="388" y="114"/>
                  </a:moveTo>
                  <a:cubicBezTo>
                    <a:pt x="387" y="22"/>
                    <a:pt x="47" y="0"/>
                    <a:pt x="0" y="114"/>
                  </a:cubicBezTo>
                  <a:cubicBezTo>
                    <a:pt x="221" y="105"/>
                    <a:pt x="301" y="246"/>
                    <a:pt x="388"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1" name="Google Shape;67231;p27"/>
            <p:cNvSpPr/>
            <p:nvPr/>
          </p:nvSpPr>
          <p:spPr>
            <a:xfrm>
              <a:off x="4591113" y="4526666"/>
              <a:ext cx="13920" cy="4276"/>
            </a:xfrm>
            <a:custGeom>
              <a:avLst/>
              <a:gdLst/>
              <a:ahLst/>
              <a:cxnLst/>
              <a:rect l="l" t="t" r="r" b="b"/>
              <a:pathLst>
                <a:path w="390" h="142" extrusionOk="0">
                  <a:moveTo>
                    <a:pt x="100" y="117"/>
                  </a:moveTo>
                  <a:cubicBezTo>
                    <a:pt x="153" y="142"/>
                    <a:pt x="389" y="73"/>
                    <a:pt x="292" y="26"/>
                  </a:cubicBezTo>
                  <a:cubicBezTo>
                    <a:pt x="238" y="1"/>
                    <a:pt x="0" y="70"/>
                    <a:pt x="100" y="1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2" name="Google Shape;67232;p27"/>
            <p:cNvSpPr/>
            <p:nvPr/>
          </p:nvSpPr>
          <p:spPr>
            <a:xfrm>
              <a:off x="196377" y="4527419"/>
              <a:ext cx="13849" cy="2800"/>
            </a:xfrm>
            <a:custGeom>
              <a:avLst/>
              <a:gdLst/>
              <a:ahLst/>
              <a:cxnLst/>
              <a:rect l="l" t="t" r="r" b="b"/>
              <a:pathLst>
                <a:path w="388" h="93" extrusionOk="0">
                  <a:moveTo>
                    <a:pt x="387" y="1"/>
                  </a:moveTo>
                  <a:cubicBezTo>
                    <a:pt x="236" y="20"/>
                    <a:pt x="5" y="2"/>
                    <a:pt x="1" y="92"/>
                  </a:cubicBezTo>
                  <a:cubicBezTo>
                    <a:pt x="149" y="73"/>
                    <a:pt x="381" y="89"/>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3" name="Google Shape;67233;p27"/>
            <p:cNvSpPr/>
            <p:nvPr/>
          </p:nvSpPr>
          <p:spPr>
            <a:xfrm>
              <a:off x="7298910" y="4519200"/>
              <a:ext cx="23414" cy="8250"/>
            </a:xfrm>
            <a:custGeom>
              <a:avLst/>
              <a:gdLst/>
              <a:ahLst/>
              <a:cxnLst/>
              <a:rect l="l" t="t" r="r" b="b"/>
              <a:pathLst>
                <a:path w="656" h="274" extrusionOk="0">
                  <a:moveTo>
                    <a:pt x="409" y="274"/>
                  </a:moveTo>
                  <a:cubicBezTo>
                    <a:pt x="418" y="158"/>
                    <a:pt x="656" y="147"/>
                    <a:pt x="602" y="1"/>
                  </a:cubicBezTo>
                  <a:lnTo>
                    <a:pt x="213" y="1"/>
                  </a:lnTo>
                  <a:cubicBezTo>
                    <a:pt x="1" y="131"/>
                    <a:pt x="8" y="223"/>
                    <a:pt x="409"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4" name="Google Shape;67234;p27"/>
            <p:cNvSpPr/>
            <p:nvPr/>
          </p:nvSpPr>
          <p:spPr>
            <a:xfrm>
              <a:off x="2147578" y="4523927"/>
              <a:ext cx="13991" cy="4306"/>
            </a:xfrm>
            <a:custGeom>
              <a:avLst/>
              <a:gdLst/>
              <a:ahLst/>
              <a:cxnLst/>
              <a:rect l="l" t="t" r="r" b="b"/>
              <a:pathLst>
                <a:path w="392" h="143" extrusionOk="0">
                  <a:moveTo>
                    <a:pt x="293" y="25"/>
                  </a:moveTo>
                  <a:cubicBezTo>
                    <a:pt x="239" y="1"/>
                    <a:pt x="0" y="70"/>
                    <a:pt x="98" y="117"/>
                  </a:cubicBezTo>
                  <a:cubicBezTo>
                    <a:pt x="154" y="143"/>
                    <a:pt x="392" y="75"/>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5" name="Google Shape;67235;p27"/>
            <p:cNvSpPr/>
            <p:nvPr/>
          </p:nvSpPr>
          <p:spPr>
            <a:xfrm>
              <a:off x="1810290" y="4521187"/>
              <a:ext cx="13991" cy="4336"/>
            </a:xfrm>
            <a:custGeom>
              <a:avLst/>
              <a:gdLst/>
              <a:ahLst/>
              <a:cxnLst/>
              <a:rect l="l" t="t" r="r" b="b"/>
              <a:pathLst>
                <a:path w="392" h="144" extrusionOk="0">
                  <a:moveTo>
                    <a:pt x="293" y="26"/>
                  </a:moveTo>
                  <a:cubicBezTo>
                    <a:pt x="240" y="0"/>
                    <a:pt x="1" y="71"/>
                    <a:pt x="103" y="116"/>
                  </a:cubicBezTo>
                  <a:cubicBezTo>
                    <a:pt x="155" y="144"/>
                    <a:pt x="391" y="75"/>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6" name="Google Shape;67236;p27"/>
            <p:cNvSpPr/>
            <p:nvPr/>
          </p:nvSpPr>
          <p:spPr>
            <a:xfrm>
              <a:off x="1455942" y="4517995"/>
              <a:ext cx="13813" cy="7467"/>
            </a:xfrm>
            <a:custGeom>
              <a:avLst/>
              <a:gdLst/>
              <a:ahLst/>
              <a:cxnLst/>
              <a:rect l="l" t="t" r="r" b="b"/>
              <a:pathLst>
                <a:path w="387" h="248" extrusionOk="0">
                  <a:moveTo>
                    <a:pt x="387" y="132"/>
                  </a:moveTo>
                  <a:cubicBezTo>
                    <a:pt x="171" y="141"/>
                    <a:pt x="87" y="0"/>
                    <a:pt x="0" y="132"/>
                  </a:cubicBezTo>
                  <a:cubicBezTo>
                    <a:pt x="2" y="224"/>
                    <a:pt x="340" y="247"/>
                    <a:pt x="387" y="13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7" name="Google Shape;67237;p27"/>
            <p:cNvSpPr/>
            <p:nvPr/>
          </p:nvSpPr>
          <p:spPr>
            <a:xfrm>
              <a:off x="4284913" y="4516550"/>
              <a:ext cx="13777" cy="5510"/>
            </a:xfrm>
            <a:custGeom>
              <a:avLst/>
              <a:gdLst/>
              <a:ahLst/>
              <a:cxnLst/>
              <a:rect l="l" t="t" r="r" b="b"/>
              <a:pathLst>
                <a:path w="386" h="183"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8" name="Google Shape;67238;p27"/>
            <p:cNvSpPr/>
            <p:nvPr/>
          </p:nvSpPr>
          <p:spPr>
            <a:xfrm>
              <a:off x="1524791" y="4516550"/>
              <a:ext cx="13849" cy="5510"/>
            </a:xfrm>
            <a:custGeom>
              <a:avLst/>
              <a:gdLst/>
              <a:ahLst/>
              <a:cxnLst/>
              <a:rect l="l" t="t" r="r" b="b"/>
              <a:pathLst>
                <a:path w="388" h="183" extrusionOk="0">
                  <a:moveTo>
                    <a:pt x="387" y="0"/>
                  </a:moveTo>
                  <a:lnTo>
                    <a:pt x="1" y="0"/>
                  </a:lnTo>
                  <a:lnTo>
                    <a:pt x="1" y="183"/>
                  </a:lnTo>
                  <a:lnTo>
                    <a:pt x="387"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9" name="Google Shape;67239;p27"/>
            <p:cNvSpPr/>
            <p:nvPr/>
          </p:nvSpPr>
          <p:spPr>
            <a:xfrm>
              <a:off x="7932869" y="4516068"/>
              <a:ext cx="20702" cy="3673"/>
            </a:xfrm>
            <a:custGeom>
              <a:avLst/>
              <a:gdLst/>
              <a:ahLst/>
              <a:cxnLst/>
              <a:rect l="l" t="t" r="r" b="b"/>
              <a:pathLst>
                <a:path w="580" h="122" extrusionOk="0">
                  <a:moveTo>
                    <a:pt x="580" y="16"/>
                  </a:moveTo>
                  <a:cubicBezTo>
                    <a:pt x="353" y="31"/>
                    <a:pt x="34" y="0"/>
                    <a:pt x="0" y="108"/>
                  </a:cubicBezTo>
                  <a:cubicBezTo>
                    <a:pt x="229" y="92"/>
                    <a:pt x="549" y="122"/>
                    <a:pt x="580" y="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0" name="Google Shape;67240;p27"/>
            <p:cNvSpPr/>
            <p:nvPr/>
          </p:nvSpPr>
          <p:spPr>
            <a:xfrm>
              <a:off x="4470689" y="4513389"/>
              <a:ext cx="6996" cy="6233"/>
            </a:xfrm>
            <a:custGeom>
              <a:avLst/>
              <a:gdLst/>
              <a:ahLst/>
              <a:cxnLst/>
              <a:rect l="l" t="t" r="r" b="b"/>
              <a:pathLst>
                <a:path w="196" h="207" extrusionOk="0">
                  <a:moveTo>
                    <a:pt x="3" y="105"/>
                  </a:moveTo>
                  <a:cubicBezTo>
                    <a:pt x="0" y="155"/>
                    <a:pt x="157" y="207"/>
                    <a:pt x="193" y="105"/>
                  </a:cubicBezTo>
                  <a:cubicBezTo>
                    <a:pt x="196" y="54"/>
                    <a:pt x="41" y="1"/>
                    <a:pt x="3"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1" name="Google Shape;67241;p27"/>
            <p:cNvSpPr/>
            <p:nvPr/>
          </p:nvSpPr>
          <p:spPr>
            <a:xfrm>
              <a:off x="630032" y="4509776"/>
              <a:ext cx="13849" cy="7467"/>
            </a:xfrm>
            <a:custGeom>
              <a:avLst/>
              <a:gdLst/>
              <a:ahLst/>
              <a:cxnLst/>
              <a:rect l="l" t="t" r="r" b="b"/>
              <a:pathLst>
                <a:path w="388" h="248" extrusionOk="0">
                  <a:moveTo>
                    <a:pt x="387" y="134"/>
                  </a:moveTo>
                  <a:cubicBezTo>
                    <a:pt x="168" y="143"/>
                    <a:pt x="86" y="1"/>
                    <a:pt x="1" y="134"/>
                  </a:cubicBezTo>
                  <a:cubicBezTo>
                    <a:pt x="2" y="225"/>
                    <a:pt x="336" y="247"/>
                    <a:pt x="387" y="13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2" name="Google Shape;67242;p27"/>
            <p:cNvSpPr/>
            <p:nvPr/>
          </p:nvSpPr>
          <p:spPr>
            <a:xfrm>
              <a:off x="1180579" y="4507969"/>
              <a:ext cx="7031" cy="6173"/>
            </a:xfrm>
            <a:custGeom>
              <a:avLst/>
              <a:gdLst/>
              <a:ahLst/>
              <a:cxnLst/>
              <a:rect l="l" t="t" r="r" b="b"/>
              <a:pathLst>
                <a:path w="197" h="205" extrusionOk="0">
                  <a:moveTo>
                    <a:pt x="197" y="102"/>
                  </a:moveTo>
                  <a:cubicBezTo>
                    <a:pt x="197" y="53"/>
                    <a:pt x="36" y="1"/>
                    <a:pt x="2" y="102"/>
                  </a:cubicBezTo>
                  <a:cubicBezTo>
                    <a:pt x="1" y="152"/>
                    <a:pt x="156" y="204"/>
                    <a:pt x="197"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3" name="Google Shape;67243;p27"/>
            <p:cNvSpPr/>
            <p:nvPr/>
          </p:nvSpPr>
          <p:spPr>
            <a:xfrm>
              <a:off x="3534563" y="4505229"/>
              <a:ext cx="6996" cy="6233"/>
            </a:xfrm>
            <a:custGeom>
              <a:avLst/>
              <a:gdLst/>
              <a:ahLst/>
              <a:cxnLst/>
              <a:rect l="l" t="t" r="r" b="b"/>
              <a:pathLst>
                <a:path w="196" h="207" extrusionOk="0">
                  <a:moveTo>
                    <a:pt x="196" y="103"/>
                  </a:moveTo>
                  <a:cubicBezTo>
                    <a:pt x="196" y="52"/>
                    <a:pt x="38" y="0"/>
                    <a:pt x="4" y="103"/>
                  </a:cubicBezTo>
                  <a:cubicBezTo>
                    <a:pt x="0" y="154"/>
                    <a:pt x="162" y="206"/>
                    <a:pt x="196"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4" name="Google Shape;67244;p27"/>
            <p:cNvSpPr/>
            <p:nvPr/>
          </p:nvSpPr>
          <p:spPr>
            <a:xfrm>
              <a:off x="7533763" y="4502248"/>
              <a:ext cx="13777" cy="6775"/>
            </a:xfrm>
            <a:custGeom>
              <a:avLst/>
              <a:gdLst/>
              <a:ahLst/>
              <a:cxnLst/>
              <a:rect l="l" t="t" r="r" b="b"/>
              <a:pathLst>
                <a:path w="386" h="225" extrusionOk="0">
                  <a:moveTo>
                    <a:pt x="386" y="111"/>
                  </a:moveTo>
                  <a:cubicBezTo>
                    <a:pt x="342" y="0"/>
                    <a:pt x="171" y="54"/>
                    <a:pt x="1" y="111"/>
                  </a:cubicBezTo>
                  <a:cubicBezTo>
                    <a:pt x="1" y="202"/>
                    <a:pt x="336" y="225"/>
                    <a:pt x="386"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5" name="Google Shape;67245;p27"/>
            <p:cNvSpPr/>
            <p:nvPr/>
          </p:nvSpPr>
          <p:spPr>
            <a:xfrm>
              <a:off x="4222952" y="4502820"/>
              <a:ext cx="13777" cy="5540"/>
            </a:xfrm>
            <a:custGeom>
              <a:avLst/>
              <a:gdLst/>
              <a:ahLst/>
              <a:cxnLst/>
              <a:rect l="l" t="t" r="r" b="b"/>
              <a:pathLst>
                <a:path w="386" h="184" extrusionOk="0">
                  <a:moveTo>
                    <a:pt x="386" y="1"/>
                  </a:moveTo>
                  <a:lnTo>
                    <a:pt x="1" y="1"/>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6" name="Google Shape;67246;p27"/>
            <p:cNvSpPr/>
            <p:nvPr/>
          </p:nvSpPr>
          <p:spPr>
            <a:xfrm>
              <a:off x="2780823" y="4504838"/>
              <a:ext cx="13991" cy="4276"/>
            </a:xfrm>
            <a:custGeom>
              <a:avLst/>
              <a:gdLst/>
              <a:ahLst/>
              <a:cxnLst/>
              <a:rect l="l" t="t" r="r" b="b"/>
              <a:pathLst>
                <a:path w="392" h="142" extrusionOk="0">
                  <a:moveTo>
                    <a:pt x="101" y="116"/>
                  </a:moveTo>
                  <a:cubicBezTo>
                    <a:pt x="154" y="141"/>
                    <a:pt x="392" y="72"/>
                    <a:pt x="294" y="26"/>
                  </a:cubicBezTo>
                  <a:cubicBezTo>
                    <a:pt x="240" y="0"/>
                    <a:pt x="0" y="69"/>
                    <a:pt x="101"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7" name="Google Shape;67247;p27"/>
            <p:cNvSpPr/>
            <p:nvPr/>
          </p:nvSpPr>
          <p:spPr>
            <a:xfrm>
              <a:off x="2502248" y="4502459"/>
              <a:ext cx="6853" cy="6263"/>
            </a:xfrm>
            <a:custGeom>
              <a:avLst/>
              <a:gdLst/>
              <a:ahLst/>
              <a:cxnLst/>
              <a:rect l="l" t="t" r="r" b="b"/>
              <a:pathLst>
                <a:path w="192" h="208" extrusionOk="0">
                  <a:moveTo>
                    <a:pt x="1" y="104"/>
                  </a:moveTo>
                  <a:cubicBezTo>
                    <a:pt x="1" y="152"/>
                    <a:pt x="155" y="207"/>
                    <a:pt x="191" y="104"/>
                  </a:cubicBezTo>
                  <a:cubicBezTo>
                    <a:pt x="191" y="53"/>
                    <a:pt x="35" y="1"/>
                    <a:pt x="1"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8" name="Google Shape;67248;p27"/>
            <p:cNvSpPr/>
            <p:nvPr/>
          </p:nvSpPr>
          <p:spPr>
            <a:xfrm>
              <a:off x="1868896" y="4502429"/>
              <a:ext cx="7031" cy="6293"/>
            </a:xfrm>
            <a:custGeom>
              <a:avLst/>
              <a:gdLst/>
              <a:ahLst/>
              <a:cxnLst/>
              <a:rect l="l" t="t" r="r" b="b"/>
              <a:pathLst>
                <a:path w="197" h="209" extrusionOk="0">
                  <a:moveTo>
                    <a:pt x="197" y="105"/>
                  </a:moveTo>
                  <a:cubicBezTo>
                    <a:pt x="197" y="54"/>
                    <a:pt x="40" y="1"/>
                    <a:pt x="4" y="105"/>
                  </a:cubicBezTo>
                  <a:cubicBezTo>
                    <a:pt x="1" y="156"/>
                    <a:pt x="158" y="208"/>
                    <a:pt x="197"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9" name="Google Shape;67249;p27"/>
            <p:cNvSpPr/>
            <p:nvPr/>
          </p:nvSpPr>
          <p:spPr>
            <a:xfrm>
              <a:off x="512999" y="4505560"/>
              <a:ext cx="13777" cy="2770"/>
            </a:xfrm>
            <a:custGeom>
              <a:avLst/>
              <a:gdLst/>
              <a:ahLst/>
              <a:cxnLst/>
              <a:rect l="l" t="t" r="r" b="b"/>
              <a:pathLst>
                <a:path w="386" h="92" extrusionOk="0">
                  <a:moveTo>
                    <a:pt x="386" y="1"/>
                  </a:moveTo>
                  <a:cubicBezTo>
                    <a:pt x="236" y="21"/>
                    <a:pt x="5" y="2"/>
                    <a:pt x="1" y="91"/>
                  </a:cubicBezTo>
                  <a:cubicBezTo>
                    <a:pt x="150" y="73"/>
                    <a:pt x="379" y="88"/>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0" name="Google Shape;67250;p27"/>
            <p:cNvSpPr/>
            <p:nvPr/>
          </p:nvSpPr>
          <p:spPr>
            <a:xfrm>
              <a:off x="6666451" y="4496799"/>
              <a:ext cx="13849" cy="6805"/>
            </a:xfrm>
            <a:custGeom>
              <a:avLst/>
              <a:gdLst/>
              <a:ahLst/>
              <a:cxnLst/>
              <a:rect l="l" t="t" r="r" b="b"/>
              <a:pathLst>
                <a:path w="388" h="226" extrusionOk="0">
                  <a:moveTo>
                    <a:pt x="387" y="111"/>
                  </a:moveTo>
                  <a:cubicBezTo>
                    <a:pt x="347" y="1"/>
                    <a:pt x="173" y="53"/>
                    <a:pt x="1" y="111"/>
                  </a:cubicBezTo>
                  <a:cubicBezTo>
                    <a:pt x="2" y="202"/>
                    <a:pt x="336" y="225"/>
                    <a:pt x="387" y="11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1" name="Google Shape;67251;p27"/>
            <p:cNvSpPr/>
            <p:nvPr/>
          </p:nvSpPr>
          <p:spPr>
            <a:xfrm>
              <a:off x="6112264" y="4499358"/>
              <a:ext cx="14027" cy="4276"/>
            </a:xfrm>
            <a:custGeom>
              <a:avLst/>
              <a:gdLst/>
              <a:ahLst/>
              <a:cxnLst/>
              <a:rect l="l" t="t" r="r" b="b"/>
              <a:pathLst>
                <a:path w="393" h="142" extrusionOk="0">
                  <a:moveTo>
                    <a:pt x="290" y="26"/>
                  </a:moveTo>
                  <a:cubicBezTo>
                    <a:pt x="238" y="1"/>
                    <a:pt x="1" y="70"/>
                    <a:pt x="100" y="116"/>
                  </a:cubicBezTo>
                  <a:cubicBezTo>
                    <a:pt x="153" y="142"/>
                    <a:pt x="392" y="73"/>
                    <a:pt x="290"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2" name="Google Shape;67252;p27"/>
            <p:cNvSpPr/>
            <p:nvPr/>
          </p:nvSpPr>
          <p:spPr>
            <a:xfrm>
              <a:off x="4993931" y="4494661"/>
              <a:ext cx="20595" cy="8973"/>
            </a:xfrm>
            <a:custGeom>
              <a:avLst/>
              <a:gdLst/>
              <a:ahLst/>
              <a:cxnLst/>
              <a:rect l="l" t="t" r="r" b="b"/>
              <a:pathLst>
                <a:path w="577" h="298" extrusionOk="0">
                  <a:moveTo>
                    <a:pt x="576" y="0"/>
                  </a:moveTo>
                  <a:lnTo>
                    <a:pt x="192" y="0"/>
                  </a:lnTo>
                  <a:cubicBezTo>
                    <a:pt x="192" y="90"/>
                    <a:pt x="37" y="108"/>
                    <a:pt x="0" y="182"/>
                  </a:cubicBezTo>
                  <a:cubicBezTo>
                    <a:pt x="243" y="187"/>
                    <a:pt x="265" y="298"/>
                    <a:pt x="576" y="2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3" name="Google Shape;67253;p27"/>
            <p:cNvSpPr/>
            <p:nvPr/>
          </p:nvSpPr>
          <p:spPr>
            <a:xfrm>
              <a:off x="2767438" y="4494270"/>
              <a:ext cx="23878" cy="5871"/>
            </a:xfrm>
            <a:custGeom>
              <a:avLst/>
              <a:gdLst/>
              <a:ahLst/>
              <a:cxnLst/>
              <a:rect l="l" t="t" r="r" b="b"/>
              <a:pathLst>
                <a:path w="669" h="195" extrusionOk="0">
                  <a:moveTo>
                    <a:pt x="476" y="195"/>
                  </a:moveTo>
                  <a:cubicBezTo>
                    <a:pt x="472" y="103"/>
                    <a:pt x="632" y="87"/>
                    <a:pt x="669" y="13"/>
                  </a:cubicBezTo>
                  <a:cubicBezTo>
                    <a:pt x="365" y="22"/>
                    <a:pt x="1" y="0"/>
                    <a:pt x="88"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4" name="Google Shape;67254;p27"/>
            <p:cNvSpPr/>
            <p:nvPr/>
          </p:nvSpPr>
          <p:spPr>
            <a:xfrm>
              <a:off x="6883136" y="4493938"/>
              <a:ext cx="14027" cy="4246"/>
            </a:xfrm>
            <a:custGeom>
              <a:avLst/>
              <a:gdLst/>
              <a:ahLst/>
              <a:cxnLst/>
              <a:rect l="l" t="t" r="r" b="b"/>
              <a:pathLst>
                <a:path w="393" h="141" extrusionOk="0">
                  <a:moveTo>
                    <a:pt x="293" y="24"/>
                  </a:moveTo>
                  <a:cubicBezTo>
                    <a:pt x="238" y="1"/>
                    <a:pt x="1" y="68"/>
                    <a:pt x="100" y="114"/>
                  </a:cubicBezTo>
                  <a:cubicBezTo>
                    <a:pt x="154" y="140"/>
                    <a:pt x="392" y="70"/>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5" name="Google Shape;67255;p27"/>
            <p:cNvSpPr/>
            <p:nvPr/>
          </p:nvSpPr>
          <p:spPr>
            <a:xfrm>
              <a:off x="4460659" y="4483732"/>
              <a:ext cx="40368" cy="13670"/>
            </a:xfrm>
            <a:custGeom>
              <a:avLst/>
              <a:gdLst/>
              <a:ahLst/>
              <a:cxnLst/>
              <a:rect l="l" t="t" r="r" b="b"/>
              <a:pathLst>
                <a:path w="1131" h="454" extrusionOk="0">
                  <a:moveTo>
                    <a:pt x="284" y="453"/>
                  </a:moveTo>
                  <a:lnTo>
                    <a:pt x="1054" y="453"/>
                  </a:lnTo>
                  <a:cubicBezTo>
                    <a:pt x="1131" y="235"/>
                    <a:pt x="700" y="256"/>
                    <a:pt x="859" y="0"/>
                  </a:cubicBezTo>
                  <a:cubicBezTo>
                    <a:pt x="1" y="39"/>
                    <a:pt x="576" y="191"/>
                    <a:pt x="284" y="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6" name="Google Shape;67256;p27"/>
            <p:cNvSpPr/>
            <p:nvPr/>
          </p:nvSpPr>
          <p:spPr>
            <a:xfrm>
              <a:off x="2498572" y="4493938"/>
              <a:ext cx="14063" cy="4246"/>
            </a:xfrm>
            <a:custGeom>
              <a:avLst/>
              <a:gdLst/>
              <a:ahLst/>
              <a:cxnLst/>
              <a:rect l="l" t="t" r="r" b="b"/>
              <a:pathLst>
                <a:path w="394" h="141" extrusionOk="0">
                  <a:moveTo>
                    <a:pt x="294" y="24"/>
                  </a:moveTo>
                  <a:cubicBezTo>
                    <a:pt x="242" y="1"/>
                    <a:pt x="1" y="68"/>
                    <a:pt x="104" y="114"/>
                  </a:cubicBezTo>
                  <a:cubicBezTo>
                    <a:pt x="156" y="140"/>
                    <a:pt x="393" y="70"/>
                    <a:pt x="294"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7" name="Google Shape;67257;p27"/>
            <p:cNvSpPr/>
            <p:nvPr/>
          </p:nvSpPr>
          <p:spPr>
            <a:xfrm>
              <a:off x="1865363" y="4493938"/>
              <a:ext cx="14099" cy="4246"/>
            </a:xfrm>
            <a:custGeom>
              <a:avLst/>
              <a:gdLst/>
              <a:ahLst/>
              <a:cxnLst/>
              <a:rect l="l" t="t" r="r" b="b"/>
              <a:pathLst>
                <a:path w="395" h="141" extrusionOk="0">
                  <a:moveTo>
                    <a:pt x="103" y="114"/>
                  </a:moveTo>
                  <a:cubicBezTo>
                    <a:pt x="153" y="140"/>
                    <a:pt x="395" y="70"/>
                    <a:pt x="296" y="24"/>
                  </a:cubicBezTo>
                  <a:cubicBezTo>
                    <a:pt x="237" y="1"/>
                    <a:pt x="1" y="67"/>
                    <a:pt x="103" y="11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8" name="Google Shape;67258;p27"/>
            <p:cNvSpPr/>
            <p:nvPr/>
          </p:nvSpPr>
          <p:spPr>
            <a:xfrm>
              <a:off x="170750" y="4481293"/>
              <a:ext cx="46293" cy="18759"/>
            </a:xfrm>
            <a:custGeom>
              <a:avLst/>
              <a:gdLst/>
              <a:ahLst/>
              <a:cxnLst/>
              <a:rect l="l" t="t" r="r" b="b"/>
              <a:pathLst>
                <a:path w="1297" h="623" extrusionOk="0">
                  <a:moveTo>
                    <a:pt x="1297" y="353"/>
                  </a:moveTo>
                  <a:cubicBezTo>
                    <a:pt x="926" y="316"/>
                    <a:pt x="1144" y="0"/>
                    <a:pt x="524" y="81"/>
                  </a:cubicBezTo>
                  <a:cubicBezTo>
                    <a:pt x="1" y="225"/>
                    <a:pt x="1001" y="623"/>
                    <a:pt x="1297" y="3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9" name="Google Shape;67259;p27"/>
            <p:cNvSpPr/>
            <p:nvPr/>
          </p:nvSpPr>
          <p:spPr>
            <a:xfrm>
              <a:off x="8576393" y="4488429"/>
              <a:ext cx="14027" cy="4246"/>
            </a:xfrm>
            <a:custGeom>
              <a:avLst/>
              <a:gdLst/>
              <a:ahLst/>
              <a:cxnLst/>
              <a:rect l="l" t="t" r="r" b="b"/>
              <a:pathLst>
                <a:path w="393" h="141" extrusionOk="0">
                  <a:moveTo>
                    <a:pt x="295" y="24"/>
                  </a:moveTo>
                  <a:cubicBezTo>
                    <a:pt x="240" y="1"/>
                    <a:pt x="1" y="69"/>
                    <a:pt x="101" y="116"/>
                  </a:cubicBezTo>
                  <a:cubicBezTo>
                    <a:pt x="152" y="141"/>
                    <a:pt x="393" y="73"/>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0" name="Google Shape;67260;p27"/>
            <p:cNvSpPr/>
            <p:nvPr/>
          </p:nvSpPr>
          <p:spPr>
            <a:xfrm>
              <a:off x="7086330" y="4489151"/>
              <a:ext cx="13742" cy="2770"/>
            </a:xfrm>
            <a:custGeom>
              <a:avLst/>
              <a:gdLst/>
              <a:ahLst/>
              <a:cxnLst/>
              <a:rect l="l" t="t" r="r" b="b"/>
              <a:pathLst>
                <a:path w="385" h="92" extrusionOk="0">
                  <a:moveTo>
                    <a:pt x="384" y="0"/>
                  </a:moveTo>
                  <a:cubicBezTo>
                    <a:pt x="234" y="23"/>
                    <a:pt x="4" y="4"/>
                    <a:pt x="0" y="92"/>
                  </a:cubicBezTo>
                  <a:cubicBezTo>
                    <a:pt x="149" y="71"/>
                    <a:pt x="380"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1" name="Google Shape;67261;p27"/>
            <p:cNvSpPr/>
            <p:nvPr/>
          </p:nvSpPr>
          <p:spPr>
            <a:xfrm>
              <a:off x="4215171" y="4481022"/>
              <a:ext cx="21558" cy="6353"/>
            </a:xfrm>
            <a:custGeom>
              <a:avLst/>
              <a:gdLst/>
              <a:ahLst/>
              <a:cxnLst/>
              <a:rect l="l" t="t" r="r" b="b"/>
              <a:pathLst>
                <a:path w="604" h="211" extrusionOk="0">
                  <a:moveTo>
                    <a:pt x="604" y="182"/>
                  </a:moveTo>
                  <a:lnTo>
                    <a:pt x="604" y="0"/>
                  </a:lnTo>
                  <a:lnTo>
                    <a:pt x="25" y="0"/>
                  </a:lnTo>
                  <a:cubicBezTo>
                    <a:pt x="1" y="162"/>
                    <a:pt x="219" y="210"/>
                    <a:pt x="604"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2" name="Google Shape;67262;p27"/>
            <p:cNvSpPr/>
            <p:nvPr/>
          </p:nvSpPr>
          <p:spPr>
            <a:xfrm>
              <a:off x="3049297" y="4482949"/>
              <a:ext cx="13920" cy="4276"/>
            </a:xfrm>
            <a:custGeom>
              <a:avLst/>
              <a:gdLst/>
              <a:ahLst/>
              <a:cxnLst/>
              <a:rect l="l" t="t" r="r" b="b"/>
              <a:pathLst>
                <a:path w="390" h="142" extrusionOk="0">
                  <a:moveTo>
                    <a:pt x="293" y="26"/>
                  </a:moveTo>
                  <a:cubicBezTo>
                    <a:pt x="240" y="0"/>
                    <a:pt x="1" y="69"/>
                    <a:pt x="100" y="118"/>
                  </a:cubicBezTo>
                  <a:cubicBezTo>
                    <a:pt x="151" y="141"/>
                    <a:pt x="390"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3" name="Google Shape;67263;p27"/>
            <p:cNvSpPr/>
            <p:nvPr/>
          </p:nvSpPr>
          <p:spPr>
            <a:xfrm>
              <a:off x="1383487" y="4482949"/>
              <a:ext cx="14063" cy="4276"/>
            </a:xfrm>
            <a:custGeom>
              <a:avLst/>
              <a:gdLst/>
              <a:ahLst/>
              <a:cxnLst/>
              <a:rect l="l" t="t" r="r" b="b"/>
              <a:pathLst>
                <a:path w="394" h="142" extrusionOk="0">
                  <a:moveTo>
                    <a:pt x="296" y="26"/>
                  </a:moveTo>
                  <a:cubicBezTo>
                    <a:pt x="241" y="0"/>
                    <a:pt x="1" y="69"/>
                    <a:pt x="101" y="118"/>
                  </a:cubicBezTo>
                  <a:cubicBezTo>
                    <a:pt x="157" y="141"/>
                    <a:pt x="394" y="73"/>
                    <a:pt x="296"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4" name="Google Shape;67264;p27"/>
            <p:cNvSpPr/>
            <p:nvPr/>
          </p:nvSpPr>
          <p:spPr>
            <a:xfrm>
              <a:off x="254768" y="4482949"/>
              <a:ext cx="14063" cy="4276"/>
            </a:xfrm>
            <a:custGeom>
              <a:avLst/>
              <a:gdLst/>
              <a:ahLst/>
              <a:cxnLst/>
              <a:rect l="l" t="t" r="r" b="b"/>
              <a:pathLst>
                <a:path w="394" h="142" extrusionOk="0">
                  <a:moveTo>
                    <a:pt x="291" y="26"/>
                  </a:moveTo>
                  <a:cubicBezTo>
                    <a:pt x="238" y="0"/>
                    <a:pt x="0" y="69"/>
                    <a:pt x="99" y="118"/>
                  </a:cubicBezTo>
                  <a:cubicBezTo>
                    <a:pt x="152" y="141"/>
                    <a:pt x="393" y="73"/>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5" name="Google Shape;67265;p27"/>
            <p:cNvSpPr/>
            <p:nvPr/>
          </p:nvSpPr>
          <p:spPr>
            <a:xfrm>
              <a:off x="4529188" y="4480239"/>
              <a:ext cx="13956" cy="4215"/>
            </a:xfrm>
            <a:custGeom>
              <a:avLst/>
              <a:gdLst/>
              <a:ahLst/>
              <a:cxnLst/>
              <a:rect l="l" t="t" r="r" b="b"/>
              <a:pathLst>
                <a:path w="391" h="140" extrusionOk="0">
                  <a:moveTo>
                    <a:pt x="290" y="25"/>
                  </a:moveTo>
                  <a:cubicBezTo>
                    <a:pt x="237" y="0"/>
                    <a:pt x="1" y="68"/>
                    <a:pt x="99" y="116"/>
                  </a:cubicBezTo>
                  <a:cubicBezTo>
                    <a:pt x="151" y="140"/>
                    <a:pt x="391" y="72"/>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6" name="Google Shape;67266;p27"/>
            <p:cNvSpPr/>
            <p:nvPr/>
          </p:nvSpPr>
          <p:spPr>
            <a:xfrm>
              <a:off x="2144259" y="4474609"/>
              <a:ext cx="27626" cy="9966"/>
            </a:xfrm>
            <a:custGeom>
              <a:avLst/>
              <a:gdLst/>
              <a:ahLst/>
              <a:cxnLst/>
              <a:rect l="l" t="t" r="r" b="b"/>
              <a:pathLst>
                <a:path w="774" h="331" extrusionOk="0">
                  <a:moveTo>
                    <a:pt x="0" y="212"/>
                  </a:moveTo>
                  <a:cubicBezTo>
                    <a:pt x="258" y="329"/>
                    <a:pt x="717" y="331"/>
                    <a:pt x="773" y="120"/>
                  </a:cubicBezTo>
                  <a:cubicBezTo>
                    <a:pt x="516" y="3"/>
                    <a:pt x="54" y="0"/>
                    <a:pt x="0" y="2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7" name="Google Shape;67267;p27"/>
            <p:cNvSpPr/>
            <p:nvPr/>
          </p:nvSpPr>
          <p:spPr>
            <a:xfrm>
              <a:off x="8442263" y="4474970"/>
              <a:ext cx="13849" cy="6745"/>
            </a:xfrm>
            <a:custGeom>
              <a:avLst/>
              <a:gdLst/>
              <a:ahLst/>
              <a:cxnLst/>
              <a:rect l="l" t="t" r="r" b="b"/>
              <a:pathLst>
                <a:path w="388" h="224" extrusionOk="0">
                  <a:moveTo>
                    <a:pt x="387" y="110"/>
                  </a:moveTo>
                  <a:cubicBezTo>
                    <a:pt x="347" y="0"/>
                    <a:pt x="173" y="54"/>
                    <a:pt x="1" y="110"/>
                  </a:cubicBezTo>
                  <a:cubicBezTo>
                    <a:pt x="3" y="201"/>
                    <a:pt x="339" y="223"/>
                    <a:pt x="387"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8" name="Google Shape;67268;p27"/>
            <p:cNvSpPr/>
            <p:nvPr/>
          </p:nvSpPr>
          <p:spPr>
            <a:xfrm>
              <a:off x="7747093" y="4475121"/>
              <a:ext cx="6960" cy="6263"/>
            </a:xfrm>
            <a:custGeom>
              <a:avLst/>
              <a:gdLst/>
              <a:ahLst/>
              <a:cxnLst/>
              <a:rect l="l" t="t" r="r" b="b"/>
              <a:pathLst>
                <a:path w="195" h="208" extrusionOk="0">
                  <a:moveTo>
                    <a:pt x="194" y="105"/>
                  </a:moveTo>
                  <a:cubicBezTo>
                    <a:pt x="194" y="54"/>
                    <a:pt x="36" y="0"/>
                    <a:pt x="1" y="105"/>
                  </a:cubicBezTo>
                  <a:cubicBezTo>
                    <a:pt x="1" y="153"/>
                    <a:pt x="155" y="208"/>
                    <a:pt x="194"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9" name="Google Shape;67269;p27"/>
            <p:cNvSpPr/>
            <p:nvPr/>
          </p:nvSpPr>
          <p:spPr>
            <a:xfrm>
              <a:off x="4587758" y="4475512"/>
              <a:ext cx="13777" cy="5540"/>
            </a:xfrm>
            <a:custGeom>
              <a:avLst/>
              <a:gdLst/>
              <a:ahLst/>
              <a:cxnLst/>
              <a:rect l="l" t="t" r="r" b="b"/>
              <a:pathLst>
                <a:path w="386" h="184" extrusionOk="0">
                  <a:moveTo>
                    <a:pt x="386" y="0"/>
                  </a:moveTo>
                  <a:lnTo>
                    <a:pt x="0" y="0"/>
                  </a:lnTo>
                  <a:lnTo>
                    <a:pt x="0"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0" name="Google Shape;67270;p27"/>
            <p:cNvSpPr/>
            <p:nvPr/>
          </p:nvSpPr>
          <p:spPr>
            <a:xfrm>
              <a:off x="1383487" y="4477469"/>
              <a:ext cx="14063" cy="4306"/>
            </a:xfrm>
            <a:custGeom>
              <a:avLst/>
              <a:gdLst/>
              <a:ahLst/>
              <a:cxnLst/>
              <a:rect l="l" t="t" r="r" b="b"/>
              <a:pathLst>
                <a:path w="394" h="143" extrusionOk="0">
                  <a:moveTo>
                    <a:pt x="296" y="27"/>
                  </a:moveTo>
                  <a:cubicBezTo>
                    <a:pt x="241" y="1"/>
                    <a:pt x="1" y="71"/>
                    <a:pt x="101" y="118"/>
                  </a:cubicBezTo>
                  <a:cubicBezTo>
                    <a:pt x="157" y="143"/>
                    <a:pt x="394" y="72"/>
                    <a:pt x="296"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1" name="Google Shape;67271;p27"/>
            <p:cNvSpPr/>
            <p:nvPr/>
          </p:nvSpPr>
          <p:spPr>
            <a:xfrm>
              <a:off x="1352685" y="4475362"/>
              <a:ext cx="23914" cy="6022"/>
            </a:xfrm>
            <a:custGeom>
              <a:avLst/>
              <a:gdLst/>
              <a:ahLst/>
              <a:cxnLst/>
              <a:rect l="l" t="t" r="r" b="b"/>
              <a:pathLst>
                <a:path w="670" h="200" extrusionOk="0">
                  <a:moveTo>
                    <a:pt x="578" y="5"/>
                  </a:moveTo>
                  <a:cubicBezTo>
                    <a:pt x="246" y="0"/>
                    <a:pt x="86" y="75"/>
                    <a:pt x="1" y="188"/>
                  </a:cubicBezTo>
                  <a:cubicBezTo>
                    <a:pt x="304" y="178"/>
                    <a:pt x="669" y="200"/>
                    <a:pt x="578" y="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2" name="Google Shape;67272;p27"/>
            <p:cNvSpPr/>
            <p:nvPr/>
          </p:nvSpPr>
          <p:spPr>
            <a:xfrm>
              <a:off x="172142" y="4477469"/>
              <a:ext cx="14063" cy="4306"/>
            </a:xfrm>
            <a:custGeom>
              <a:avLst/>
              <a:gdLst/>
              <a:ahLst/>
              <a:cxnLst/>
              <a:rect l="l" t="t" r="r" b="b"/>
              <a:pathLst>
                <a:path w="394" h="143" extrusionOk="0">
                  <a:moveTo>
                    <a:pt x="293" y="27"/>
                  </a:moveTo>
                  <a:cubicBezTo>
                    <a:pt x="240" y="1"/>
                    <a:pt x="1" y="71"/>
                    <a:pt x="100" y="118"/>
                  </a:cubicBezTo>
                  <a:cubicBezTo>
                    <a:pt x="152" y="143"/>
                    <a:pt x="394" y="72"/>
                    <a:pt x="293"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3" name="Google Shape;67273;p27"/>
            <p:cNvSpPr/>
            <p:nvPr/>
          </p:nvSpPr>
          <p:spPr>
            <a:xfrm>
              <a:off x="8593739" y="4469249"/>
              <a:ext cx="27555" cy="10177"/>
            </a:xfrm>
            <a:custGeom>
              <a:avLst/>
              <a:gdLst/>
              <a:ahLst/>
              <a:cxnLst/>
              <a:rect l="l" t="t" r="r" b="b"/>
              <a:pathLst>
                <a:path w="772" h="338" extrusionOk="0">
                  <a:moveTo>
                    <a:pt x="772" y="300"/>
                  </a:moveTo>
                  <a:lnTo>
                    <a:pt x="772" y="27"/>
                  </a:lnTo>
                  <a:cubicBezTo>
                    <a:pt x="332" y="1"/>
                    <a:pt x="48" y="48"/>
                    <a:pt x="1" y="208"/>
                  </a:cubicBezTo>
                  <a:cubicBezTo>
                    <a:pt x="260" y="237"/>
                    <a:pt x="367" y="338"/>
                    <a:pt x="772" y="30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4" name="Google Shape;67274;p27"/>
            <p:cNvSpPr/>
            <p:nvPr/>
          </p:nvSpPr>
          <p:spPr>
            <a:xfrm>
              <a:off x="7967347" y="4472411"/>
              <a:ext cx="6924" cy="6233"/>
            </a:xfrm>
            <a:custGeom>
              <a:avLst/>
              <a:gdLst/>
              <a:ahLst/>
              <a:cxnLst/>
              <a:rect l="l" t="t" r="r" b="b"/>
              <a:pathLst>
                <a:path w="194" h="207" extrusionOk="0">
                  <a:moveTo>
                    <a:pt x="193" y="103"/>
                  </a:moveTo>
                  <a:cubicBezTo>
                    <a:pt x="193" y="52"/>
                    <a:pt x="38" y="0"/>
                    <a:pt x="0" y="103"/>
                  </a:cubicBezTo>
                  <a:cubicBezTo>
                    <a:pt x="0" y="154"/>
                    <a:pt x="156" y="207"/>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5" name="Google Shape;67275;p27"/>
            <p:cNvSpPr/>
            <p:nvPr/>
          </p:nvSpPr>
          <p:spPr>
            <a:xfrm>
              <a:off x="7664395" y="4464553"/>
              <a:ext cx="29910" cy="13730"/>
            </a:xfrm>
            <a:custGeom>
              <a:avLst/>
              <a:gdLst/>
              <a:ahLst/>
              <a:cxnLst/>
              <a:rect l="l" t="t" r="r" b="b"/>
              <a:pathLst>
                <a:path w="838" h="456" extrusionOk="0">
                  <a:moveTo>
                    <a:pt x="197" y="456"/>
                  </a:moveTo>
                  <a:lnTo>
                    <a:pt x="582" y="456"/>
                  </a:lnTo>
                  <a:cubicBezTo>
                    <a:pt x="682" y="223"/>
                    <a:pt x="838" y="137"/>
                    <a:pt x="387" y="0"/>
                  </a:cubicBezTo>
                  <a:cubicBezTo>
                    <a:pt x="530" y="248"/>
                    <a:pt x="5" y="183"/>
                    <a:pt x="1" y="364"/>
                  </a:cubicBezTo>
                  <a:cubicBezTo>
                    <a:pt x="121" y="370"/>
                    <a:pt x="232" y="377"/>
                    <a:pt x="197" y="45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6" name="Google Shape;67276;p27"/>
            <p:cNvSpPr/>
            <p:nvPr/>
          </p:nvSpPr>
          <p:spPr>
            <a:xfrm>
              <a:off x="7595581" y="4469641"/>
              <a:ext cx="7031" cy="6263"/>
            </a:xfrm>
            <a:custGeom>
              <a:avLst/>
              <a:gdLst/>
              <a:ahLst/>
              <a:cxnLst/>
              <a:rect l="l" t="t" r="r" b="b"/>
              <a:pathLst>
                <a:path w="197" h="208" extrusionOk="0">
                  <a:moveTo>
                    <a:pt x="195" y="104"/>
                  </a:moveTo>
                  <a:cubicBezTo>
                    <a:pt x="197" y="53"/>
                    <a:pt x="39" y="1"/>
                    <a:pt x="1" y="104"/>
                  </a:cubicBezTo>
                  <a:cubicBezTo>
                    <a:pt x="4" y="155"/>
                    <a:pt x="160" y="207"/>
                    <a:pt x="195"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7" name="Google Shape;67277;p27"/>
            <p:cNvSpPr/>
            <p:nvPr/>
          </p:nvSpPr>
          <p:spPr>
            <a:xfrm>
              <a:off x="4274669" y="4462746"/>
              <a:ext cx="58821" cy="12797"/>
            </a:xfrm>
            <a:custGeom>
              <a:avLst/>
              <a:gdLst/>
              <a:ahLst/>
              <a:cxnLst/>
              <a:rect l="l" t="t" r="r" b="b"/>
              <a:pathLst>
                <a:path w="1648" h="425" extrusionOk="0">
                  <a:moveTo>
                    <a:pt x="673" y="424"/>
                  </a:moveTo>
                  <a:cubicBezTo>
                    <a:pt x="1648" y="59"/>
                    <a:pt x="1" y="0"/>
                    <a:pt x="673" y="4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8" name="Google Shape;67278;p27"/>
            <p:cNvSpPr/>
            <p:nvPr/>
          </p:nvSpPr>
          <p:spPr>
            <a:xfrm>
              <a:off x="4615241" y="4470032"/>
              <a:ext cx="13777" cy="2800"/>
            </a:xfrm>
            <a:custGeom>
              <a:avLst/>
              <a:gdLst/>
              <a:ahLst/>
              <a:cxnLst/>
              <a:rect l="l" t="t" r="r" b="b"/>
              <a:pathLst>
                <a:path w="386" h="93" extrusionOk="0">
                  <a:moveTo>
                    <a:pt x="386" y="1"/>
                  </a:moveTo>
                  <a:cubicBezTo>
                    <a:pt x="236" y="21"/>
                    <a:pt x="6" y="2"/>
                    <a:pt x="1" y="92"/>
                  </a:cubicBezTo>
                  <a:cubicBezTo>
                    <a:pt x="151" y="71"/>
                    <a:pt x="382" y="90"/>
                    <a:pt x="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9" name="Google Shape;67279;p27"/>
            <p:cNvSpPr/>
            <p:nvPr/>
          </p:nvSpPr>
          <p:spPr>
            <a:xfrm>
              <a:off x="4078435" y="4467292"/>
              <a:ext cx="13777" cy="5480"/>
            </a:xfrm>
            <a:custGeom>
              <a:avLst/>
              <a:gdLst/>
              <a:ahLst/>
              <a:cxnLst/>
              <a:rect l="l" t="t" r="r" b="b"/>
              <a:pathLst>
                <a:path w="386" h="182"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0" name="Google Shape;67280;p27"/>
            <p:cNvSpPr/>
            <p:nvPr/>
          </p:nvSpPr>
          <p:spPr>
            <a:xfrm>
              <a:off x="3059719" y="4466931"/>
              <a:ext cx="6924" cy="6203"/>
            </a:xfrm>
            <a:custGeom>
              <a:avLst/>
              <a:gdLst/>
              <a:ahLst/>
              <a:cxnLst/>
              <a:rect l="l" t="t" r="r" b="b"/>
              <a:pathLst>
                <a:path w="194" h="206" extrusionOk="0">
                  <a:moveTo>
                    <a:pt x="193" y="104"/>
                  </a:moveTo>
                  <a:cubicBezTo>
                    <a:pt x="193" y="53"/>
                    <a:pt x="37" y="1"/>
                    <a:pt x="0" y="104"/>
                  </a:cubicBezTo>
                  <a:cubicBezTo>
                    <a:pt x="0" y="154"/>
                    <a:pt x="158" y="206"/>
                    <a:pt x="193"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1" name="Google Shape;67281;p27"/>
            <p:cNvSpPr/>
            <p:nvPr/>
          </p:nvSpPr>
          <p:spPr>
            <a:xfrm>
              <a:off x="1352649" y="4464191"/>
              <a:ext cx="7031" cy="6263"/>
            </a:xfrm>
            <a:custGeom>
              <a:avLst/>
              <a:gdLst/>
              <a:ahLst/>
              <a:cxnLst/>
              <a:rect l="l" t="t" r="r" b="b"/>
              <a:pathLst>
                <a:path w="197" h="208" extrusionOk="0">
                  <a:moveTo>
                    <a:pt x="194" y="104"/>
                  </a:moveTo>
                  <a:cubicBezTo>
                    <a:pt x="196" y="53"/>
                    <a:pt x="40" y="0"/>
                    <a:pt x="2" y="104"/>
                  </a:cubicBezTo>
                  <a:cubicBezTo>
                    <a:pt x="1" y="154"/>
                    <a:pt x="157" y="208"/>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2" name="Google Shape;67282;p27"/>
            <p:cNvSpPr/>
            <p:nvPr/>
          </p:nvSpPr>
          <p:spPr>
            <a:xfrm>
              <a:off x="8786439" y="4455731"/>
              <a:ext cx="27840" cy="18457"/>
            </a:xfrm>
            <a:custGeom>
              <a:avLst/>
              <a:gdLst/>
              <a:ahLst/>
              <a:cxnLst/>
              <a:rect l="l" t="t" r="r" b="b"/>
              <a:pathLst>
                <a:path w="780" h="613" extrusionOk="0">
                  <a:moveTo>
                    <a:pt x="0" y="293"/>
                  </a:moveTo>
                  <a:cubicBezTo>
                    <a:pt x="780" y="613"/>
                    <a:pt x="455" y="1"/>
                    <a:pt x="0" y="2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3" name="Google Shape;67283;p27"/>
            <p:cNvSpPr/>
            <p:nvPr/>
          </p:nvSpPr>
          <p:spPr>
            <a:xfrm>
              <a:off x="6508158" y="4461451"/>
              <a:ext cx="6924" cy="6233"/>
            </a:xfrm>
            <a:custGeom>
              <a:avLst/>
              <a:gdLst/>
              <a:ahLst/>
              <a:cxnLst/>
              <a:rect l="l" t="t" r="r" b="b"/>
              <a:pathLst>
                <a:path w="194" h="207" extrusionOk="0">
                  <a:moveTo>
                    <a:pt x="191" y="103"/>
                  </a:moveTo>
                  <a:cubicBezTo>
                    <a:pt x="193" y="52"/>
                    <a:pt x="38" y="0"/>
                    <a:pt x="0" y="103"/>
                  </a:cubicBezTo>
                  <a:cubicBezTo>
                    <a:pt x="0" y="154"/>
                    <a:pt x="158" y="206"/>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4" name="Google Shape;67284;p27"/>
            <p:cNvSpPr/>
            <p:nvPr/>
          </p:nvSpPr>
          <p:spPr>
            <a:xfrm>
              <a:off x="8755352" y="4461060"/>
              <a:ext cx="14027" cy="4246"/>
            </a:xfrm>
            <a:custGeom>
              <a:avLst/>
              <a:gdLst/>
              <a:ahLst/>
              <a:cxnLst/>
              <a:rect l="l" t="t" r="r" b="b"/>
              <a:pathLst>
                <a:path w="393" h="141" extrusionOk="0">
                  <a:moveTo>
                    <a:pt x="100" y="116"/>
                  </a:moveTo>
                  <a:cubicBezTo>
                    <a:pt x="153" y="141"/>
                    <a:pt x="392" y="72"/>
                    <a:pt x="293" y="26"/>
                  </a:cubicBezTo>
                  <a:cubicBezTo>
                    <a:pt x="241" y="0"/>
                    <a:pt x="1" y="71"/>
                    <a:pt x="100"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5" name="Google Shape;67285;p27"/>
            <p:cNvSpPr/>
            <p:nvPr/>
          </p:nvSpPr>
          <p:spPr>
            <a:xfrm>
              <a:off x="2188838" y="4461060"/>
              <a:ext cx="14099" cy="4246"/>
            </a:xfrm>
            <a:custGeom>
              <a:avLst/>
              <a:gdLst/>
              <a:ahLst/>
              <a:cxnLst/>
              <a:rect l="l" t="t" r="r" b="b"/>
              <a:pathLst>
                <a:path w="395" h="141" extrusionOk="0">
                  <a:moveTo>
                    <a:pt x="294" y="26"/>
                  </a:moveTo>
                  <a:cubicBezTo>
                    <a:pt x="241" y="0"/>
                    <a:pt x="1" y="71"/>
                    <a:pt x="104" y="116"/>
                  </a:cubicBezTo>
                  <a:cubicBezTo>
                    <a:pt x="155" y="141"/>
                    <a:pt x="395" y="72"/>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6" name="Google Shape;67286;p27"/>
            <p:cNvSpPr/>
            <p:nvPr/>
          </p:nvSpPr>
          <p:spPr>
            <a:xfrm>
              <a:off x="1111837" y="4461843"/>
              <a:ext cx="13777" cy="2740"/>
            </a:xfrm>
            <a:custGeom>
              <a:avLst/>
              <a:gdLst/>
              <a:ahLst/>
              <a:cxnLst/>
              <a:rect l="l" t="t" r="r" b="b"/>
              <a:pathLst>
                <a:path w="386" h="91" extrusionOk="0">
                  <a:moveTo>
                    <a:pt x="385" y="0"/>
                  </a:moveTo>
                  <a:cubicBezTo>
                    <a:pt x="235" y="20"/>
                    <a:pt x="5" y="3"/>
                    <a:pt x="0" y="90"/>
                  </a:cubicBezTo>
                  <a:cubicBezTo>
                    <a:pt x="150" y="71"/>
                    <a:pt x="379"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7" name="Google Shape;67287;p27"/>
            <p:cNvSpPr/>
            <p:nvPr/>
          </p:nvSpPr>
          <p:spPr>
            <a:xfrm>
              <a:off x="798462" y="4461060"/>
              <a:ext cx="14063" cy="4246"/>
            </a:xfrm>
            <a:custGeom>
              <a:avLst/>
              <a:gdLst/>
              <a:ahLst/>
              <a:cxnLst/>
              <a:rect l="l" t="t" r="r" b="b"/>
              <a:pathLst>
                <a:path w="394" h="141" extrusionOk="0">
                  <a:moveTo>
                    <a:pt x="102" y="116"/>
                  </a:moveTo>
                  <a:cubicBezTo>
                    <a:pt x="155" y="141"/>
                    <a:pt x="393" y="72"/>
                    <a:pt x="294" y="26"/>
                  </a:cubicBezTo>
                  <a:cubicBezTo>
                    <a:pt x="242" y="0"/>
                    <a:pt x="1" y="71"/>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8" name="Google Shape;67288;p27"/>
            <p:cNvSpPr/>
            <p:nvPr/>
          </p:nvSpPr>
          <p:spPr>
            <a:xfrm>
              <a:off x="8889624" y="4453503"/>
              <a:ext cx="23950" cy="5962"/>
            </a:xfrm>
            <a:custGeom>
              <a:avLst/>
              <a:gdLst/>
              <a:ahLst/>
              <a:cxnLst/>
              <a:rect l="l" t="t" r="r" b="b"/>
              <a:pathLst>
                <a:path w="671" h="198" extrusionOk="0">
                  <a:moveTo>
                    <a:pt x="582" y="6"/>
                  </a:moveTo>
                  <a:cubicBezTo>
                    <a:pt x="249" y="0"/>
                    <a:pt x="88" y="75"/>
                    <a:pt x="1" y="186"/>
                  </a:cubicBezTo>
                  <a:cubicBezTo>
                    <a:pt x="305" y="178"/>
                    <a:pt x="670" y="197"/>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9" name="Google Shape;67289;p27"/>
            <p:cNvSpPr/>
            <p:nvPr/>
          </p:nvSpPr>
          <p:spPr>
            <a:xfrm>
              <a:off x="8769521" y="4453292"/>
              <a:ext cx="23878" cy="5811"/>
            </a:xfrm>
            <a:custGeom>
              <a:avLst/>
              <a:gdLst/>
              <a:ahLst/>
              <a:cxnLst/>
              <a:rect l="l" t="t" r="r" b="b"/>
              <a:pathLst>
                <a:path w="669" h="193" extrusionOk="0">
                  <a:moveTo>
                    <a:pt x="474" y="193"/>
                  </a:moveTo>
                  <a:cubicBezTo>
                    <a:pt x="474" y="101"/>
                    <a:pt x="630" y="86"/>
                    <a:pt x="669" y="13"/>
                  </a:cubicBezTo>
                  <a:cubicBezTo>
                    <a:pt x="363" y="22"/>
                    <a:pt x="1" y="1"/>
                    <a:pt x="88" y="19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0" name="Google Shape;67290;p27"/>
            <p:cNvSpPr/>
            <p:nvPr/>
          </p:nvSpPr>
          <p:spPr>
            <a:xfrm>
              <a:off x="2894501" y="4448204"/>
              <a:ext cx="13813" cy="10900"/>
            </a:xfrm>
            <a:custGeom>
              <a:avLst/>
              <a:gdLst/>
              <a:ahLst/>
              <a:cxnLst/>
              <a:rect l="l" t="t" r="r" b="b"/>
              <a:pathLst>
                <a:path w="387" h="362" extrusionOk="0">
                  <a:moveTo>
                    <a:pt x="387" y="0"/>
                  </a:moveTo>
                  <a:lnTo>
                    <a:pt x="0" y="0"/>
                  </a:lnTo>
                  <a:lnTo>
                    <a:pt x="0" y="362"/>
                  </a:lnTo>
                  <a:lnTo>
                    <a:pt x="387" y="36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1" name="Google Shape;67291;p27"/>
            <p:cNvSpPr/>
            <p:nvPr/>
          </p:nvSpPr>
          <p:spPr>
            <a:xfrm>
              <a:off x="6738584" y="4452901"/>
              <a:ext cx="14099" cy="4246"/>
            </a:xfrm>
            <a:custGeom>
              <a:avLst/>
              <a:gdLst/>
              <a:ahLst/>
              <a:cxnLst/>
              <a:rect l="l" t="t" r="r" b="b"/>
              <a:pathLst>
                <a:path w="395" h="141" extrusionOk="0">
                  <a:moveTo>
                    <a:pt x="294" y="26"/>
                  </a:moveTo>
                  <a:cubicBezTo>
                    <a:pt x="241" y="1"/>
                    <a:pt x="0" y="69"/>
                    <a:pt x="98" y="117"/>
                  </a:cubicBezTo>
                  <a:cubicBezTo>
                    <a:pt x="154" y="140"/>
                    <a:pt x="395" y="73"/>
                    <a:pt x="294"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2" name="Google Shape;67292;p27"/>
            <p:cNvSpPr/>
            <p:nvPr/>
          </p:nvSpPr>
          <p:spPr>
            <a:xfrm>
              <a:off x="8222008" y="4450913"/>
              <a:ext cx="13777" cy="2680"/>
            </a:xfrm>
            <a:custGeom>
              <a:avLst/>
              <a:gdLst/>
              <a:ahLst/>
              <a:cxnLst/>
              <a:rect l="l" t="t" r="r" b="b"/>
              <a:pathLst>
                <a:path w="386" h="89" extrusionOk="0">
                  <a:moveTo>
                    <a:pt x="385" y="0"/>
                  </a:moveTo>
                  <a:cubicBezTo>
                    <a:pt x="238" y="21"/>
                    <a:pt x="7" y="3"/>
                    <a:pt x="0" y="89"/>
                  </a:cubicBezTo>
                  <a:cubicBezTo>
                    <a:pt x="149" y="69"/>
                    <a:pt x="383" y="89"/>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3" name="Google Shape;67293;p27"/>
            <p:cNvSpPr/>
            <p:nvPr/>
          </p:nvSpPr>
          <p:spPr>
            <a:xfrm>
              <a:off x="6521935" y="4450402"/>
              <a:ext cx="20666" cy="3704"/>
            </a:xfrm>
            <a:custGeom>
              <a:avLst/>
              <a:gdLst/>
              <a:ahLst/>
              <a:cxnLst/>
              <a:rect l="l" t="t" r="r" b="b"/>
              <a:pathLst>
                <a:path w="579" h="123" extrusionOk="0">
                  <a:moveTo>
                    <a:pt x="579" y="17"/>
                  </a:moveTo>
                  <a:cubicBezTo>
                    <a:pt x="352" y="30"/>
                    <a:pt x="31" y="0"/>
                    <a:pt x="1" y="106"/>
                  </a:cubicBezTo>
                  <a:cubicBezTo>
                    <a:pt x="226" y="93"/>
                    <a:pt x="547" y="123"/>
                    <a:pt x="579" y="1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4" name="Google Shape;67294;p27"/>
            <p:cNvSpPr/>
            <p:nvPr/>
          </p:nvSpPr>
          <p:spPr>
            <a:xfrm>
              <a:off x="8841547" y="4445042"/>
              <a:ext cx="6889" cy="6203"/>
            </a:xfrm>
            <a:custGeom>
              <a:avLst/>
              <a:gdLst/>
              <a:ahLst/>
              <a:cxnLst/>
              <a:rect l="l" t="t" r="r" b="b"/>
              <a:pathLst>
                <a:path w="193" h="206" extrusionOk="0">
                  <a:moveTo>
                    <a:pt x="192" y="105"/>
                  </a:moveTo>
                  <a:cubicBezTo>
                    <a:pt x="192" y="54"/>
                    <a:pt x="38" y="1"/>
                    <a:pt x="1" y="105"/>
                  </a:cubicBezTo>
                  <a:cubicBezTo>
                    <a:pt x="1" y="153"/>
                    <a:pt x="153" y="206"/>
                    <a:pt x="192" y="1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5" name="Google Shape;67295;p27"/>
            <p:cNvSpPr/>
            <p:nvPr/>
          </p:nvSpPr>
          <p:spPr>
            <a:xfrm>
              <a:off x="8689143" y="4445404"/>
              <a:ext cx="21523" cy="6504"/>
            </a:xfrm>
            <a:custGeom>
              <a:avLst/>
              <a:gdLst/>
              <a:ahLst/>
              <a:cxnLst/>
              <a:rect l="l" t="t" r="r" b="b"/>
              <a:pathLst>
                <a:path w="603" h="216" extrusionOk="0">
                  <a:moveTo>
                    <a:pt x="603" y="183"/>
                  </a:moveTo>
                  <a:lnTo>
                    <a:pt x="603" y="0"/>
                  </a:lnTo>
                  <a:lnTo>
                    <a:pt x="27" y="0"/>
                  </a:lnTo>
                  <a:cubicBezTo>
                    <a:pt x="1" y="164"/>
                    <a:pt x="219" y="216"/>
                    <a:pt x="603" y="18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6" name="Google Shape;67296;p27"/>
            <p:cNvSpPr/>
            <p:nvPr/>
          </p:nvSpPr>
          <p:spPr>
            <a:xfrm>
              <a:off x="1398585" y="4432306"/>
              <a:ext cx="37120" cy="15928"/>
            </a:xfrm>
            <a:custGeom>
              <a:avLst/>
              <a:gdLst/>
              <a:ahLst/>
              <a:cxnLst/>
              <a:rect l="l" t="t" r="r" b="b"/>
              <a:pathLst>
                <a:path w="1040" h="529" extrusionOk="0">
                  <a:moveTo>
                    <a:pt x="837" y="528"/>
                  </a:moveTo>
                  <a:cubicBezTo>
                    <a:pt x="1040" y="1"/>
                    <a:pt x="1" y="489"/>
                    <a:pt x="837" y="52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7" name="Google Shape;67297;p27"/>
            <p:cNvSpPr/>
            <p:nvPr/>
          </p:nvSpPr>
          <p:spPr>
            <a:xfrm>
              <a:off x="8160190" y="4434474"/>
              <a:ext cx="29946" cy="10990"/>
            </a:xfrm>
            <a:custGeom>
              <a:avLst/>
              <a:gdLst/>
              <a:ahLst/>
              <a:cxnLst/>
              <a:rect l="l" t="t" r="r" b="b"/>
              <a:pathLst>
                <a:path w="839" h="365" extrusionOk="0">
                  <a:moveTo>
                    <a:pt x="576" y="1"/>
                  </a:moveTo>
                  <a:cubicBezTo>
                    <a:pt x="744" y="290"/>
                    <a:pt x="77" y="189"/>
                    <a:pt x="0" y="365"/>
                  </a:cubicBezTo>
                  <a:lnTo>
                    <a:pt x="770" y="365"/>
                  </a:lnTo>
                  <a:cubicBezTo>
                    <a:pt x="736" y="229"/>
                    <a:pt x="838" y="31"/>
                    <a:pt x="5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8" name="Google Shape;67298;p27"/>
            <p:cNvSpPr/>
            <p:nvPr/>
          </p:nvSpPr>
          <p:spPr>
            <a:xfrm>
              <a:off x="6535676" y="4442694"/>
              <a:ext cx="13777" cy="2770"/>
            </a:xfrm>
            <a:custGeom>
              <a:avLst/>
              <a:gdLst/>
              <a:ahLst/>
              <a:cxnLst/>
              <a:rect l="l" t="t" r="r" b="b"/>
              <a:pathLst>
                <a:path w="386" h="92" extrusionOk="0">
                  <a:moveTo>
                    <a:pt x="386" y="0"/>
                  </a:moveTo>
                  <a:cubicBezTo>
                    <a:pt x="238" y="20"/>
                    <a:pt x="6" y="3"/>
                    <a:pt x="1" y="92"/>
                  </a:cubicBezTo>
                  <a:cubicBezTo>
                    <a:pt x="149" y="71"/>
                    <a:pt x="383"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9" name="Google Shape;67299;p27"/>
            <p:cNvSpPr/>
            <p:nvPr/>
          </p:nvSpPr>
          <p:spPr>
            <a:xfrm>
              <a:off x="5072882" y="4441941"/>
              <a:ext cx="14027" cy="4306"/>
            </a:xfrm>
            <a:custGeom>
              <a:avLst/>
              <a:gdLst/>
              <a:ahLst/>
              <a:cxnLst/>
              <a:rect l="l" t="t" r="r" b="b"/>
              <a:pathLst>
                <a:path w="393" h="143" extrusionOk="0">
                  <a:moveTo>
                    <a:pt x="295" y="25"/>
                  </a:moveTo>
                  <a:cubicBezTo>
                    <a:pt x="242" y="1"/>
                    <a:pt x="1" y="67"/>
                    <a:pt x="101" y="117"/>
                  </a:cubicBezTo>
                  <a:cubicBezTo>
                    <a:pt x="154" y="143"/>
                    <a:pt x="393" y="72"/>
                    <a:pt x="295"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0" name="Google Shape;67300;p27"/>
            <p:cNvSpPr/>
            <p:nvPr/>
          </p:nvSpPr>
          <p:spPr>
            <a:xfrm>
              <a:off x="2137299" y="4437214"/>
              <a:ext cx="22700" cy="8250"/>
            </a:xfrm>
            <a:custGeom>
              <a:avLst/>
              <a:gdLst/>
              <a:ahLst/>
              <a:cxnLst/>
              <a:rect l="l" t="t" r="r" b="b"/>
              <a:pathLst>
                <a:path w="636" h="274" extrusionOk="0">
                  <a:moveTo>
                    <a:pt x="2" y="274"/>
                  </a:moveTo>
                  <a:lnTo>
                    <a:pt x="386" y="274"/>
                  </a:lnTo>
                  <a:cubicBezTo>
                    <a:pt x="399" y="158"/>
                    <a:pt x="635" y="148"/>
                    <a:pt x="581" y="1"/>
                  </a:cubicBezTo>
                  <a:lnTo>
                    <a:pt x="1" y="1"/>
                  </a:lnTo>
                  <a:cubicBezTo>
                    <a:pt x="2" y="91"/>
                    <a:pt x="2" y="182"/>
                    <a:pt x="2"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1" name="Google Shape;67301;p27"/>
            <p:cNvSpPr/>
            <p:nvPr/>
          </p:nvSpPr>
          <p:spPr>
            <a:xfrm>
              <a:off x="8748427" y="4439201"/>
              <a:ext cx="14063" cy="4306"/>
            </a:xfrm>
            <a:custGeom>
              <a:avLst/>
              <a:gdLst/>
              <a:ahLst/>
              <a:cxnLst/>
              <a:rect l="l" t="t" r="r" b="b"/>
              <a:pathLst>
                <a:path w="394" h="143" extrusionOk="0">
                  <a:moveTo>
                    <a:pt x="102" y="116"/>
                  </a:moveTo>
                  <a:cubicBezTo>
                    <a:pt x="156" y="143"/>
                    <a:pt x="393" y="72"/>
                    <a:pt x="294" y="25"/>
                  </a:cubicBezTo>
                  <a:cubicBezTo>
                    <a:pt x="240" y="0"/>
                    <a:pt x="0" y="69"/>
                    <a:pt x="102"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2" name="Google Shape;67302;p27"/>
            <p:cNvSpPr/>
            <p:nvPr/>
          </p:nvSpPr>
          <p:spPr>
            <a:xfrm>
              <a:off x="6880209" y="4430259"/>
              <a:ext cx="20273" cy="13519"/>
            </a:xfrm>
            <a:custGeom>
              <a:avLst/>
              <a:gdLst/>
              <a:ahLst/>
              <a:cxnLst/>
              <a:rect l="l" t="t" r="r" b="b"/>
              <a:pathLst>
                <a:path w="568" h="449" extrusionOk="0">
                  <a:moveTo>
                    <a:pt x="375" y="413"/>
                  </a:moveTo>
                  <a:cubicBezTo>
                    <a:pt x="386" y="357"/>
                    <a:pt x="404" y="305"/>
                    <a:pt x="567" y="322"/>
                  </a:cubicBezTo>
                  <a:lnTo>
                    <a:pt x="567" y="141"/>
                  </a:lnTo>
                  <a:cubicBezTo>
                    <a:pt x="92" y="1"/>
                    <a:pt x="1" y="449"/>
                    <a:pt x="375" y="4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3" name="Google Shape;67303;p27"/>
            <p:cNvSpPr/>
            <p:nvPr/>
          </p:nvSpPr>
          <p:spPr>
            <a:xfrm>
              <a:off x="6081319" y="4437063"/>
              <a:ext cx="23985" cy="6052"/>
            </a:xfrm>
            <a:custGeom>
              <a:avLst/>
              <a:gdLst/>
              <a:ahLst/>
              <a:cxnLst/>
              <a:rect l="l" t="t" r="r" b="b"/>
              <a:pathLst>
                <a:path w="672" h="201" extrusionOk="0">
                  <a:moveTo>
                    <a:pt x="582" y="6"/>
                  </a:moveTo>
                  <a:cubicBezTo>
                    <a:pt x="250" y="1"/>
                    <a:pt x="84" y="76"/>
                    <a:pt x="1" y="187"/>
                  </a:cubicBezTo>
                  <a:cubicBezTo>
                    <a:pt x="306" y="180"/>
                    <a:pt x="672" y="200"/>
                    <a:pt x="582" y="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4" name="Google Shape;67304;p27"/>
            <p:cNvSpPr/>
            <p:nvPr/>
          </p:nvSpPr>
          <p:spPr>
            <a:xfrm>
              <a:off x="7809090" y="4429024"/>
              <a:ext cx="33551" cy="17283"/>
            </a:xfrm>
            <a:custGeom>
              <a:avLst/>
              <a:gdLst/>
              <a:ahLst/>
              <a:cxnLst/>
              <a:rect l="l" t="t" r="r" b="b"/>
              <a:pathLst>
                <a:path w="940" h="574" extrusionOk="0">
                  <a:moveTo>
                    <a:pt x="0" y="90"/>
                  </a:moveTo>
                  <a:lnTo>
                    <a:pt x="0" y="273"/>
                  </a:lnTo>
                  <a:cubicBezTo>
                    <a:pt x="354" y="573"/>
                    <a:pt x="940" y="0"/>
                    <a:pt x="0"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5" name="Google Shape;67305;p27"/>
            <p:cNvSpPr/>
            <p:nvPr/>
          </p:nvSpPr>
          <p:spPr>
            <a:xfrm>
              <a:off x="6497700" y="4436491"/>
              <a:ext cx="14027" cy="4276"/>
            </a:xfrm>
            <a:custGeom>
              <a:avLst/>
              <a:gdLst/>
              <a:ahLst/>
              <a:cxnLst/>
              <a:rect l="l" t="t" r="r" b="b"/>
              <a:pathLst>
                <a:path w="393" h="142" extrusionOk="0">
                  <a:moveTo>
                    <a:pt x="293" y="25"/>
                  </a:moveTo>
                  <a:cubicBezTo>
                    <a:pt x="240" y="0"/>
                    <a:pt x="1" y="69"/>
                    <a:pt x="101" y="115"/>
                  </a:cubicBezTo>
                  <a:cubicBezTo>
                    <a:pt x="153" y="141"/>
                    <a:pt x="392" y="71"/>
                    <a:pt x="293"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6" name="Google Shape;67306;p27"/>
            <p:cNvSpPr/>
            <p:nvPr/>
          </p:nvSpPr>
          <p:spPr>
            <a:xfrm>
              <a:off x="4315893" y="4417975"/>
              <a:ext cx="37870" cy="26858"/>
            </a:xfrm>
            <a:custGeom>
              <a:avLst/>
              <a:gdLst/>
              <a:ahLst/>
              <a:cxnLst/>
              <a:rect l="l" t="t" r="r" b="b"/>
              <a:pathLst>
                <a:path w="1061" h="892" extrusionOk="0">
                  <a:moveTo>
                    <a:pt x="1061" y="549"/>
                  </a:moveTo>
                  <a:lnTo>
                    <a:pt x="1061" y="367"/>
                  </a:lnTo>
                  <a:cubicBezTo>
                    <a:pt x="280" y="0"/>
                    <a:pt x="1" y="892"/>
                    <a:pt x="1061" y="5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7" name="Google Shape;67307;p27"/>
            <p:cNvSpPr/>
            <p:nvPr/>
          </p:nvSpPr>
          <p:spPr>
            <a:xfrm>
              <a:off x="9025396" y="4426254"/>
              <a:ext cx="22629" cy="8250"/>
            </a:xfrm>
            <a:custGeom>
              <a:avLst/>
              <a:gdLst/>
              <a:ahLst/>
              <a:cxnLst/>
              <a:rect l="l" t="t" r="r" b="b"/>
              <a:pathLst>
                <a:path w="634" h="274" extrusionOk="0">
                  <a:moveTo>
                    <a:pt x="634" y="1"/>
                  </a:moveTo>
                  <a:lnTo>
                    <a:pt x="248" y="1"/>
                  </a:lnTo>
                  <a:cubicBezTo>
                    <a:pt x="235" y="117"/>
                    <a:pt x="0" y="127"/>
                    <a:pt x="54" y="274"/>
                  </a:cubicBezTo>
                  <a:lnTo>
                    <a:pt x="634" y="27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8" name="Google Shape;67308;p27"/>
            <p:cNvSpPr/>
            <p:nvPr/>
          </p:nvSpPr>
          <p:spPr>
            <a:xfrm>
              <a:off x="17418" y="4428633"/>
              <a:ext cx="6889" cy="6263"/>
            </a:xfrm>
            <a:custGeom>
              <a:avLst/>
              <a:gdLst/>
              <a:ahLst/>
              <a:cxnLst/>
              <a:rect l="l" t="t" r="r" b="b"/>
              <a:pathLst>
                <a:path w="193" h="208" extrusionOk="0">
                  <a:moveTo>
                    <a:pt x="193" y="103"/>
                  </a:moveTo>
                  <a:cubicBezTo>
                    <a:pt x="193" y="52"/>
                    <a:pt x="39" y="0"/>
                    <a:pt x="1" y="103"/>
                  </a:cubicBezTo>
                  <a:cubicBezTo>
                    <a:pt x="1" y="154"/>
                    <a:pt x="156" y="208"/>
                    <a:pt x="193"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9" name="Google Shape;67309;p27"/>
            <p:cNvSpPr/>
            <p:nvPr/>
          </p:nvSpPr>
          <p:spPr>
            <a:xfrm>
              <a:off x="8669441" y="4425953"/>
              <a:ext cx="6924" cy="6203"/>
            </a:xfrm>
            <a:custGeom>
              <a:avLst/>
              <a:gdLst/>
              <a:ahLst/>
              <a:cxnLst/>
              <a:rect l="l" t="t" r="r" b="b"/>
              <a:pathLst>
                <a:path w="194" h="206" extrusionOk="0">
                  <a:moveTo>
                    <a:pt x="191" y="102"/>
                  </a:moveTo>
                  <a:cubicBezTo>
                    <a:pt x="194" y="53"/>
                    <a:pt x="37" y="0"/>
                    <a:pt x="1" y="102"/>
                  </a:cubicBezTo>
                  <a:cubicBezTo>
                    <a:pt x="1" y="153"/>
                    <a:pt x="157" y="205"/>
                    <a:pt x="191"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0" name="Google Shape;67310;p27"/>
            <p:cNvSpPr/>
            <p:nvPr/>
          </p:nvSpPr>
          <p:spPr>
            <a:xfrm>
              <a:off x="8318769" y="4418095"/>
              <a:ext cx="39547" cy="16771"/>
            </a:xfrm>
            <a:custGeom>
              <a:avLst/>
              <a:gdLst/>
              <a:ahLst/>
              <a:cxnLst/>
              <a:rect l="l" t="t" r="r" b="b"/>
              <a:pathLst>
                <a:path w="1108" h="557" extrusionOk="0">
                  <a:moveTo>
                    <a:pt x="955" y="453"/>
                  </a:moveTo>
                  <a:cubicBezTo>
                    <a:pt x="1107" y="140"/>
                    <a:pt x="774" y="55"/>
                    <a:pt x="375" y="0"/>
                  </a:cubicBezTo>
                  <a:cubicBezTo>
                    <a:pt x="0" y="174"/>
                    <a:pt x="173" y="556"/>
                    <a:pt x="955" y="45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1" name="Google Shape;67311;p27"/>
            <p:cNvSpPr/>
            <p:nvPr/>
          </p:nvSpPr>
          <p:spPr>
            <a:xfrm>
              <a:off x="5664759" y="4428302"/>
              <a:ext cx="14063" cy="4246"/>
            </a:xfrm>
            <a:custGeom>
              <a:avLst/>
              <a:gdLst/>
              <a:ahLst/>
              <a:cxnLst/>
              <a:rect l="l" t="t" r="r" b="b"/>
              <a:pathLst>
                <a:path w="394" h="141" extrusionOk="0">
                  <a:moveTo>
                    <a:pt x="295" y="24"/>
                  </a:moveTo>
                  <a:cubicBezTo>
                    <a:pt x="244" y="1"/>
                    <a:pt x="1" y="69"/>
                    <a:pt x="103" y="116"/>
                  </a:cubicBezTo>
                  <a:cubicBezTo>
                    <a:pt x="158" y="140"/>
                    <a:pt x="394" y="72"/>
                    <a:pt x="295"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2" name="Google Shape;67312;p27"/>
            <p:cNvSpPr/>
            <p:nvPr/>
          </p:nvSpPr>
          <p:spPr>
            <a:xfrm>
              <a:off x="695313" y="4428302"/>
              <a:ext cx="13956" cy="4246"/>
            </a:xfrm>
            <a:custGeom>
              <a:avLst/>
              <a:gdLst/>
              <a:ahLst/>
              <a:cxnLst/>
              <a:rect l="l" t="t" r="r" b="b"/>
              <a:pathLst>
                <a:path w="391" h="141" extrusionOk="0">
                  <a:moveTo>
                    <a:pt x="293" y="24"/>
                  </a:moveTo>
                  <a:cubicBezTo>
                    <a:pt x="238" y="1"/>
                    <a:pt x="1" y="69"/>
                    <a:pt x="97" y="116"/>
                  </a:cubicBezTo>
                  <a:cubicBezTo>
                    <a:pt x="153" y="140"/>
                    <a:pt x="391" y="72"/>
                    <a:pt x="293"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3" name="Google Shape;67313;p27"/>
            <p:cNvSpPr/>
            <p:nvPr/>
          </p:nvSpPr>
          <p:spPr>
            <a:xfrm>
              <a:off x="8745108" y="4426254"/>
              <a:ext cx="13813" cy="2740"/>
            </a:xfrm>
            <a:custGeom>
              <a:avLst/>
              <a:gdLst/>
              <a:ahLst/>
              <a:cxnLst/>
              <a:rect l="l" t="t" r="r" b="b"/>
              <a:pathLst>
                <a:path w="387" h="91" extrusionOk="0">
                  <a:moveTo>
                    <a:pt x="387" y="1"/>
                  </a:moveTo>
                  <a:cubicBezTo>
                    <a:pt x="237" y="20"/>
                    <a:pt x="7" y="3"/>
                    <a:pt x="1" y="91"/>
                  </a:cubicBezTo>
                  <a:cubicBezTo>
                    <a:pt x="151" y="71"/>
                    <a:pt x="382" y="90"/>
                    <a:pt x="3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4" name="Google Shape;67314;p27"/>
            <p:cNvSpPr/>
            <p:nvPr/>
          </p:nvSpPr>
          <p:spPr>
            <a:xfrm>
              <a:off x="6404865" y="4404576"/>
              <a:ext cx="52754" cy="24479"/>
            </a:xfrm>
            <a:custGeom>
              <a:avLst/>
              <a:gdLst/>
              <a:ahLst/>
              <a:cxnLst/>
              <a:rect l="l" t="t" r="r" b="b"/>
              <a:pathLst>
                <a:path w="1478" h="813" extrusionOk="0">
                  <a:moveTo>
                    <a:pt x="0" y="812"/>
                  </a:moveTo>
                  <a:cubicBezTo>
                    <a:pt x="1478" y="679"/>
                    <a:pt x="33" y="0"/>
                    <a:pt x="0" y="8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5" name="Google Shape;67315;p27"/>
            <p:cNvSpPr/>
            <p:nvPr/>
          </p:nvSpPr>
          <p:spPr>
            <a:xfrm>
              <a:off x="674576" y="4425562"/>
              <a:ext cx="14063" cy="4276"/>
            </a:xfrm>
            <a:custGeom>
              <a:avLst/>
              <a:gdLst/>
              <a:ahLst/>
              <a:cxnLst/>
              <a:rect l="l" t="t" r="r" b="b"/>
              <a:pathLst>
                <a:path w="394" h="142" extrusionOk="0">
                  <a:moveTo>
                    <a:pt x="292" y="24"/>
                  </a:moveTo>
                  <a:cubicBezTo>
                    <a:pt x="242" y="0"/>
                    <a:pt x="1" y="67"/>
                    <a:pt x="100" y="114"/>
                  </a:cubicBezTo>
                  <a:cubicBezTo>
                    <a:pt x="156" y="141"/>
                    <a:pt x="394" y="72"/>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6" name="Google Shape;67316;p27"/>
            <p:cNvSpPr/>
            <p:nvPr/>
          </p:nvSpPr>
          <p:spPr>
            <a:xfrm>
              <a:off x="3218012" y="4417704"/>
              <a:ext cx="7031" cy="6233"/>
            </a:xfrm>
            <a:custGeom>
              <a:avLst/>
              <a:gdLst/>
              <a:ahLst/>
              <a:cxnLst/>
              <a:rect l="l" t="t" r="r" b="b"/>
              <a:pathLst>
                <a:path w="197" h="207" extrusionOk="0">
                  <a:moveTo>
                    <a:pt x="194" y="102"/>
                  </a:moveTo>
                  <a:cubicBezTo>
                    <a:pt x="196" y="54"/>
                    <a:pt x="38" y="0"/>
                    <a:pt x="1" y="102"/>
                  </a:cubicBezTo>
                  <a:cubicBezTo>
                    <a:pt x="1" y="154"/>
                    <a:pt x="160" y="206"/>
                    <a:pt x="194"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7" name="Google Shape;67317;p27"/>
            <p:cNvSpPr/>
            <p:nvPr/>
          </p:nvSpPr>
          <p:spPr>
            <a:xfrm>
              <a:off x="6962443" y="4412615"/>
              <a:ext cx="22522" cy="8190"/>
            </a:xfrm>
            <a:custGeom>
              <a:avLst/>
              <a:gdLst/>
              <a:ahLst/>
              <a:cxnLst/>
              <a:rect l="l" t="t" r="r" b="b"/>
              <a:pathLst>
                <a:path w="631" h="272" extrusionOk="0">
                  <a:moveTo>
                    <a:pt x="577" y="1"/>
                  </a:moveTo>
                  <a:lnTo>
                    <a:pt x="0" y="1"/>
                  </a:lnTo>
                  <a:lnTo>
                    <a:pt x="0" y="271"/>
                  </a:lnTo>
                  <a:lnTo>
                    <a:pt x="384" y="271"/>
                  </a:lnTo>
                  <a:cubicBezTo>
                    <a:pt x="396" y="157"/>
                    <a:pt x="631" y="147"/>
                    <a:pt x="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8" name="Google Shape;67318;p27"/>
            <p:cNvSpPr/>
            <p:nvPr/>
          </p:nvSpPr>
          <p:spPr>
            <a:xfrm>
              <a:off x="6645821" y="4412676"/>
              <a:ext cx="20666" cy="8190"/>
            </a:xfrm>
            <a:custGeom>
              <a:avLst/>
              <a:gdLst/>
              <a:ahLst/>
              <a:cxnLst/>
              <a:rect l="l" t="t" r="r" b="b"/>
              <a:pathLst>
                <a:path w="579" h="272" extrusionOk="0">
                  <a:moveTo>
                    <a:pt x="579" y="90"/>
                  </a:moveTo>
                  <a:cubicBezTo>
                    <a:pt x="385" y="90"/>
                    <a:pt x="348" y="17"/>
                    <a:pt x="194" y="0"/>
                  </a:cubicBezTo>
                  <a:cubicBezTo>
                    <a:pt x="194" y="92"/>
                    <a:pt x="38" y="108"/>
                    <a:pt x="0" y="182"/>
                  </a:cubicBezTo>
                  <a:cubicBezTo>
                    <a:pt x="194" y="182"/>
                    <a:pt x="230" y="255"/>
                    <a:pt x="385" y="272"/>
                  </a:cubicBezTo>
                  <a:cubicBezTo>
                    <a:pt x="385" y="180"/>
                    <a:pt x="541" y="163"/>
                    <a:pt x="579" y="9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9" name="Google Shape;67319;p27"/>
            <p:cNvSpPr/>
            <p:nvPr/>
          </p:nvSpPr>
          <p:spPr>
            <a:xfrm>
              <a:off x="3613656" y="4417312"/>
              <a:ext cx="14099" cy="4276"/>
            </a:xfrm>
            <a:custGeom>
              <a:avLst/>
              <a:gdLst/>
              <a:ahLst/>
              <a:cxnLst/>
              <a:rect l="l" t="t" r="r" b="b"/>
              <a:pathLst>
                <a:path w="395" h="142" extrusionOk="0">
                  <a:moveTo>
                    <a:pt x="292" y="26"/>
                  </a:moveTo>
                  <a:cubicBezTo>
                    <a:pt x="238" y="0"/>
                    <a:pt x="0" y="69"/>
                    <a:pt x="102" y="115"/>
                  </a:cubicBezTo>
                  <a:cubicBezTo>
                    <a:pt x="153" y="141"/>
                    <a:pt x="395" y="73"/>
                    <a:pt x="292"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0" name="Google Shape;67320;p27"/>
            <p:cNvSpPr/>
            <p:nvPr/>
          </p:nvSpPr>
          <p:spPr>
            <a:xfrm>
              <a:off x="2213180" y="4414994"/>
              <a:ext cx="6853" cy="6263"/>
            </a:xfrm>
            <a:custGeom>
              <a:avLst/>
              <a:gdLst/>
              <a:ahLst/>
              <a:cxnLst/>
              <a:rect l="l" t="t" r="r" b="b"/>
              <a:pathLst>
                <a:path w="192" h="208" extrusionOk="0">
                  <a:moveTo>
                    <a:pt x="191" y="103"/>
                  </a:moveTo>
                  <a:cubicBezTo>
                    <a:pt x="192" y="52"/>
                    <a:pt x="35" y="0"/>
                    <a:pt x="0" y="103"/>
                  </a:cubicBezTo>
                  <a:cubicBezTo>
                    <a:pt x="0" y="153"/>
                    <a:pt x="154" y="208"/>
                    <a:pt x="191"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1" name="Google Shape;67321;p27"/>
            <p:cNvSpPr/>
            <p:nvPr/>
          </p:nvSpPr>
          <p:spPr>
            <a:xfrm>
              <a:off x="8115218" y="4414633"/>
              <a:ext cx="14063" cy="4276"/>
            </a:xfrm>
            <a:custGeom>
              <a:avLst/>
              <a:gdLst/>
              <a:ahLst/>
              <a:cxnLst/>
              <a:rect l="l" t="t" r="r" b="b"/>
              <a:pathLst>
                <a:path w="394" h="142" extrusionOk="0">
                  <a:moveTo>
                    <a:pt x="294" y="25"/>
                  </a:moveTo>
                  <a:cubicBezTo>
                    <a:pt x="242" y="0"/>
                    <a:pt x="0" y="70"/>
                    <a:pt x="101" y="117"/>
                  </a:cubicBezTo>
                  <a:cubicBezTo>
                    <a:pt x="156" y="141"/>
                    <a:pt x="393"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2" name="Google Shape;67322;p27"/>
            <p:cNvSpPr/>
            <p:nvPr/>
          </p:nvSpPr>
          <p:spPr>
            <a:xfrm>
              <a:off x="275363" y="4414633"/>
              <a:ext cx="13991" cy="4276"/>
            </a:xfrm>
            <a:custGeom>
              <a:avLst/>
              <a:gdLst/>
              <a:ahLst/>
              <a:cxnLst/>
              <a:rect l="l" t="t" r="r" b="b"/>
              <a:pathLst>
                <a:path w="392" h="142" extrusionOk="0">
                  <a:moveTo>
                    <a:pt x="294" y="25"/>
                  </a:moveTo>
                  <a:cubicBezTo>
                    <a:pt x="240" y="0"/>
                    <a:pt x="0" y="70"/>
                    <a:pt x="99" y="117"/>
                  </a:cubicBezTo>
                  <a:cubicBezTo>
                    <a:pt x="154" y="141"/>
                    <a:pt x="392" y="71"/>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3" name="Google Shape;67323;p27"/>
            <p:cNvSpPr/>
            <p:nvPr/>
          </p:nvSpPr>
          <p:spPr>
            <a:xfrm>
              <a:off x="6800509" y="4411833"/>
              <a:ext cx="14063" cy="4306"/>
            </a:xfrm>
            <a:custGeom>
              <a:avLst/>
              <a:gdLst/>
              <a:ahLst/>
              <a:cxnLst/>
              <a:rect l="l" t="t" r="r" b="b"/>
              <a:pathLst>
                <a:path w="394" h="143" extrusionOk="0">
                  <a:moveTo>
                    <a:pt x="295" y="27"/>
                  </a:moveTo>
                  <a:cubicBezTo>
                    <a:pt x="240" y="1"/>
                    <a:pt x="0" y="71"/>
                    <a:pt x="102" y="117"/>
                  </a:cubicBezTo>
                  <a:cubicBezTo>
                    <a:pt x="154" y="143"/>
                    <a:pt x="393" y="74"/>
                    <a:pt x="295" y="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4" name="Google Shape;67324;p27"/>
            <p:cNvSpPr/>
            <p:nvPr/>
          </p:nvSpPr>
          <p:spPr>
            <a:xfrm>
              <a:off x="6539352" y="4406774"/>
              <a:ext cx="23843" cy="5871"/>
            </a:xfrm>
            <a:custGeom>
              <a:avLst/>
              <a:gdLst/>
              <a:ahLst/>
              <a:cxnLst/>
              <a:rect l="l" t="t" r="r" b="b"/>
              <a:pathLst>
                <a:path w="668" h="195" extrusionOk="0">
                  <a:moveTo>
                    <a:pt x="476" y="195"/>
                  </a:moveTo>
                  <a:cubicBezTo>
                    <a:pt x="476" y="103"/>
                    <a:pt x="632" y="86"/>
                    <a:pt x="668" y="12"/>
                  </a:cubicBezTo>
                  <a:cubicBezTo>
                    <a:pt x="368" y="20"/>
                    <a:pt x="1" y="0"/>
                    <a:pt x="91" y="19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5" name="Google Shape;67325;p27"/>
            <p:cNvSpPr/>
            <p:nvPr/>
          </p:nvSpPr>
          <p:spPr>
            <a:xfrm>
              <a:off x="6026211" y="4404065"/>
              <a:ext cx="7139" cy="6233"/>
            </a:xfrm>
            <a:custGeom>
              <a:avLst/>
              <a:gdLst/>
              <a:ahLst/>
              <a:cxnLst/>
              <a:rect l="l" t="t" r="r" b="b"/>
              <a:pathLst>
                <a:path w="200" h="207" extrusionOk="0">
                  <a:moveTo>
                    <a:pt x="197" y="103"/>
                  </a:moveTo>
                  <a:cubicBezTo>
                    <a:pt x="199" y="52"/>
                    <a:pt x="40" y="0"/>
                    <a:pt x="5" y="103"/>
                  </a:cubicBezTo>
                  <a:cubicBezTo>
                    <a:pt x="1" y="154"/>
                    <a:pt x="157" y="207"/>
                    <a:pt x="197" y="10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6" name="Google Shape;67326;p27"/>
            <p:cNvSpPr/>
            <p:nvPr/>
          </p:nvSpPr>
          <p:spPr>
            <a:xfrm>
              <a:off x="5523884" y="4401686"/>
              <a:ext cx="13777" cy="5510"/>
            </a:xfrm>
            <a:custGeom>
              <a:avLst/>
              <a:gdLst/>
              <a:ahLst/>
              <a:cxnLst/>
              <a:rect l="l" t="t" r="r" b="b"/>
              <a:pathLst>
                <a:path w="386" h="183" extrusionOk="0">
                  <a:moveTo>
                    <a:pt x="386" y="1"/>
                  </a:moveTo>
                  <a:lnTo>
                    <a:pt x="1" y="1"/>
                  </a:lnTo>
                  <a:lnTo>
                    <a:pt x="1" y="182"/>
                  </a:lnTo>
                  <a:lnTo>
                    <a:pt x="386" y="18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7" name="Google Shape;67327;p27"/>
            <p:cNvSpPr/>
            <p:nvPr/>
          </p:nvSpPr>
          <p:spPr>
            <a:xfrm>
              <a:off x="2133837" y="4403673"/>
              <a:ext cx="13991" cy="4276"/>
            </a:xfrm>
            <a:custGeom>
              <a:avLst/>
              <a:gdLst/>
              <a:ahLst/>
              <a:cxnLst/>
              <a:rect l="l" t="t" r="r" b="b"/>
              <a:pathLst>
                <a:path w="392" h="142" extrusionOk="0">
                  <a:moveTo>
                    <a:pt x="99" y="116"/>
                  </a:moveTo>
                  <a:cubicBezTo>
                    <a:pt x="154" y="141"/>
                    <a:pt x="392" y="72"/>
                    <a:pt x="292" y="25"/>
                  </a:cubicBezTo>
                  <a:cubicBezTo>
                    <a:pt x="240" y="0"/>
                    <a:pt x="0" y="69"/>
                    <a:pt x="99" y="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8" name="Google Shape;67328;p27"/>
            <p:cNvSpPr/>
            <p:nvPr/>
          </p:nvSpPr>
          <p:spPr>
            <a:xfrm>
              <a:off x="560255" y="4398946"/>
              <a:ext cx="21594" cy="6444"/>
            </a:xfrm>
            <a:custGeom>
              <a:avLst/>
              <a:gdLst/>
              <a:ahLst/>
              <a:cxnLst/>
              <a:rect l="l" t="t" r="r" b="b"/>
              <a:pathLst>
                <a:path w="605" h="214" extrusionOk="0">
                  <a:moveTo>
                    <a:pt x="605" y="182"/>
                  </a:moveTo>
                  <a:lnTo>
                    <a:pt x="605" y="1"/>
                  </a:lnTo>
                  <a:lnTo>
                    <a:pt x="25" y="1"/>
                  </a:lnTo>
                  <a:cubicBezTo>
                    <a:pt x="0" y="164"/>
                    <a:pt x="217" y="213"/>
                    <a:pt x="605" y="18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9" name="Google Shape;67329;p27"/>
            <p:cNvSpPr/>
            <p:nvPr/>
          </p:nvSpPr>
          <p:spPr>
            <a:xfrm>
              <a:off x="5224358" y="4395484"/>
              <a:ext cx="13956" cy="4246"/>
            </a:xfrm>
            <a:custGeom>
              <a:avLst/>
              <a:gdLst/>
              <a:ahLst/>
              <a:cxnLst/>
              <a:rect l="l" t="t" r="r" b="b"/>
              <a:pathLst>
                <a:path w="391" h="141" extrusionOk="0">
                  <a:moveTo>
                    <a:pt x="292" y="24"/>
                  </a:moveTo>
                  <a:cubicBezTo>
                    <a:pt x="238" y="1"/>
                    <a:pt x="1" y="69"/>
                    <a:pt x="100" y="116"/>
                  </a:cubicBezTo>
                  <a:cubicBezTo>
                    <a:pt x="152" y="140"/>
                    <a:pt x="391" y="73"/>
                    <a:pt x="292"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0" name="Google Shape;67330;p27"/>
            <p:cNvSpPr/>
            <p:nvPr/>
          </p:nvSpPr>
          <p:spPr>
            <a:xfrm>
              <a:off x="1976293" y="4390877"/>
              <a:ext cx="34158" cy="8852"/>
            </a:xfrm>
            <a:custGeom>
              <a:avLst/>
              <a:gdLst/>
              <a:ahLst/>
              <a:cxnLst/>
              <a:rect l="l" t="t" r="r" b="b"/>
              <a:pathLst>
                <a:path w="957" h="294" extrusionOk="0">
                  <a:moveTo>
                    <a:pt x="78" y="177"/>
                  </a:moveTo>
                  <a:cubicBezTo>
                    <a:pt x="323" y="182"/>
                    <a:pt x="347" y="293"/>
                    <a:pt x="659" y="269"/>
                  </a:cubicBezTo>
                  <a:cubicBezTo>
                    <a:pt x="956" y="45"/>
                    <a:pt x="1" y="1"/>
                    <a:pt x="78"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1" name="Google Shape;67331;p27"/>
            <p:cNvSpPr/>
            <p:nvPr/>
          </p:nvSpPr>
          <p:spPr>
            <a:xfrm>
              <a:off x="4673704" y="4392744"/>
              <a:ext cx="13991" cy="4215"/>
            </a:xfrm>
            <a:custGeom>
              <a:avLst/>
              <a:gdLst/>
              <a:ahLst/>
              <a:cxnLst/>
              <a:rect l="l" t="t" r="r" b="b"/>
              <a:pathLst>
                <a:path w="392" h="140" extrusionOk="0">
                  <a:moveTo>
                    <a:pt x="99" y="115"/>
                  </a:moveTo>
                  <a:cubicBezTo>
                    <a:pt x="154" y="140"/>
                    <a:pt x="391" y="72"/>
                    <a:pt x="292" y="24"/>
                  </a:cubicBezTo>
                  <a:cubicBezTo>
                    <a:pt x="240" y="0"/>
                    <a:pt x="1" y="68"/>
                    <a:pt x="99"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2" name="Google Shape;67332;p27"/>
            <p:cNvSpPr/>
            <p:nvPr/>
          </p:nvSpPr>
          <p:spPr>
            <a:xfrm>
              <a:off x="4050953" y="4390154"/>
              <a:ext cx="13777" cy="6775"/>
            </a:xfrm>
            <a:custGeom>
              <a:avLst/>
              <a:gdLst/>
              <a:ahLst/>
              <a:cxnLst/>
              <a:rect l="l" t="t" r="r" b="b"/>
              <a:pathLst>
                <a:path w="386" h="225" extrusionOk="0">
                  <a:moveTo>
                    <a:pt x="385" y="110"/>
                  </a:moveTo>
                  <a:cubicBezTo>
                    <a:pt x="345" y="0"/>
                    <a:pt x="171" y="55"/>
                    <a:pt x="0" y="110"/>
                  </a:cubicBezTo>
                  <a:cubicBezTo>
                    <a:pt x="0" y="204"/>
                    <a:pt x="336" y="225"/>
                    <a:pt x="385" y="1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3" name="Google Shape;67333;p27"/>
            <p:cNvSpPr/>
            <p:nvPr/>
          </p:nvSpPr>
          <p:spPr>
            <a:xfrm>
              <a:off x="1228799" y="4390787"/>
              <a:ext cx="13777" cy="2680"/>
            </a:xfrm>
            <a:custGeom>
              <a:avLst/>
              <a:gdLst/>
              <a:ahLst/>
              <a:cxnLst/>
              <a:rect l="l" t="t" r="r" b="b"/>
              <a:pathLst>
                <a:path w="386" h="89" extrusionOk="0">
                  <a:moveTo>
                    <a:pt x="386" y="0"/>
                  </a:moveTo>
                  <a:cubicBezTo>
                    <a:pt x="236" y="20"/>
                    <a:pt x="6" y="1"/>
                    <a:pt x="1" y="89"/>
                  </a:cubicBezTo>
                  <a:cubicBezTo>
                    <a:pt x="151" y="69"/>
                    <a:pt x="381" y="88"/>
                    <a:pt x="3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4" name="Google Shape;67334;p27"/>
            <p:cNvSpPr/>
            <p:nvPr/>
          </p:nvSpPr>
          <p:spPr>
            <a:xfrm>
              <a:off x="707377" y="4382567"/>
              <a:ext cx="27162" cy="10900"/>
            </a:xfrm>
            <a:custGeom>
              <a:avLst/>
              <a:gdLst/>
              <a:ahLst/>
              <a:cxnLst/>
              <a:rect l="l" t="t" r="r" b="b"/>
              <a:pathLst>
                <a:path w="761" h="362" extrusionOk="0">
                  <a:moveTo>
                    <a:pt x="532" y="362"/>
                  </a:moveTo>
                  <a:cubicBezTo>
                    <a:pt x="648" y="358"/>
                    <a:pt x="760" y="349"/>
                    <a:pt x="722" y="273"/>
                  </a:cubicBezTo>
                  <a:cubicBezTo>
                    <a:pt x="405" y="269"/>
                    <a:pt x="615" y="20"/>
                    <a:pt x="337" y="0"/>
                  </a:cubicBezTo>
                  <a:cubicBezTo>
                    <a:pt x="1" y="184"/>
                    <a:pt x="478" y="178"/>
                    <a:pt x="144" y="36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5" name="Google Shape;67335;p27"/>
            <p:cNvSpPr/>
            <p:nvPr/>
          </p:nvSpPr>
          <p:spPr>
            <a:xfrm>
              <a:off x="4456947" y="4384614"/>
              <a:ext cx="13849" cy="7407"/>
            </a:xfrm>
            <a:custGeom>
              <a:avLst/>
              <a:gdLst/>
              <a:ahLst/>
              <a:cxnLst/>
              <a:rect l="l" t="t" r="r" b="b"/>
              <a:pathLst>
                <a:path w="388" h="246" extrusionOk="0">
                  <a:moveTo>
                    <a:pt x="388" y="115"/>
                  </a:moveTo>
                  <a:cubicBezTo>
                    <a:pt x="385" y="21"/>
                    <a:pt x="48" y="0"/>
                    <a:pt x="0" y="115"/>
                  </a:cubicBezTo>
                  <a:cubicBezTo>
                    <a:pt x="219" y="105"/>
                    <a:pt x="303" y="246"/>
                    <a:pt x="388" y="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6" name="Google Shape;67336;p27"/>
            <p:cNvSpPr/>
            <p:nvPr/>
          </p:nvSpPr>
          <p:spPr>
            <a:xfrm>
              <a:off x="819806" y="4379797"/>
              <a:ext cx="25556" cy="11020"/>
            </a:xfrm>
            <a:custGeom>
              <a:avLst/>
              <a:gdLst/>
              <a:ahLst/>
              <a:cxnLst/>
              <a:rect l="l" t="t" r="r" b="b"/>
              <a:pathLst>
                <a:path w="716" h="366" extrusionOk="0">
                  <a:moveTo>
                    <a:pt x="83" y="365"/>
                  </a:moveTo>
                  <a:lnTo>
                    <a:pt x="660" y="365"/>
                  </a:lnTo>
                  <a:cubicBezTo>
                    <a:pt x="716" y="158"/>
                    <a:pt x="614" y="22"/>
                    <a:pt x="274" y="1"/>
                  </a:cubicBezTo>
                  <a:cubicBezTo>
                    <a:pt x="214" y="125"/>
                    <a:pt x="0" y="173"/>
                    <a:pt x="83"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7" name="Google Shape;67337;p27"/>
            <p:cNvSpPr/>
            <p:nvPr/>
          </p:nvSpPr>
          <p:spPr>
            <a:xfrm>
              <a:off x="4564915" y="4374709"/>
              <a:ext cx="36621" cy="17946"/>
            </a:xfrm>
            <a:custGeom>
              <a:avLst/>
              <a:gdLst/>
              <a:ahLst/>
              <a:cxnLst/>
              <a:rect l="l" t="t" r="r" b="b"/>
              <a:pathLst>
                <a:path w="1026" h="596" extrusionOk="0">
                  <a:moveTo>
                    <a:pt x="1026" y="170"/>
                  </a:moveTo>
                  <a:cubicBezTo>
                    <a:pt x="411" y="225"/>
                    <a:pt x="429" y="0"/>
                    <a:pt x="64" y="170"/>
                  </a:cubicBezTo>
                  <a:cubicBezTo>
                    <a:pt x="1" y="595"/>
                    <a:pt x="954" y="413"/>
                    <a:pt x="1026" y="1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8" name="Google Shape;67338;p27"/>
            <p:cNvSpPr/>
            <p:nvPr/>
          </p:nvSpPr>
          <p:spPr>
            <a:xfrm>
              <a:off x="1159949" y="4382206"/>
              <a:ext cx="7031" cy="6233"/>
            </a:xfrm>
            <a:custGeom>
              <a:avLst/>
              <a:gdLst/>
              <a:ahLst/>
              <a:cxnLst/>
              <a:rect l="l" t="t" r="r" b="b"/>
              <a:pathLst>
                <a:path w="197" h="207" extrusionOk="0">
                  <a:moveTo>
                    <a:pt x="194" y="104"/>
                  </a:moveTo>
                  <a:cubicBezTo>
                    <a:pt x="196" y="53"/>
                    <a:pt x="38" y="1"/>
                    <a:pt x="1" y="104"/>
                  </a:cubicBezTo>
                  <a:cubicBezTo>
                    <a:pt x="1" y="152"/>
                    <a:pt x="160" y="207"/>
                    <a:pt x="194" y="1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9" name="Google Shape;67339;p27"/>
            <p:cNvSpPr/>
            <p:nvPr/>
          </p:nvSpPr>
          <p:spPr>
            <a:xfrm>
              <a:off x="5771549" y="4377087"/>
              <a:ext cx="20737" cy="8250"/>
            </a:xfrm>
            <a:custGeom>
              <a:avLst/>
              <a:gdLst/>
              <a:ahLst/>
              <a:cxnLst/>
              <a:rect l="l" t="t" r="r" b="b"/>
              <a:pathLst>
                <a:path w="581" h="274" extrusionOk="0">
                  <a:moveTo>
                    <a:pt x="580" y="1"/>
                  </a:moveTo>
                  <a:lnTo>
                    <a:pt x="1" y="1"/>
                  </a:lnTo>
                  <a:lnTo>
                    <a:pt x="1" y="274"/>
                  </a:lnTo>
                  <a:lnTo>
                    <a:pt x="580" y="27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0" name="Google Shape;67340;p27"/>
            <p:cNvSpPr/>
            <p:nvPr/>
          </p:nvSpPr>
          <p:spPr>
            <a:xfrm>
              <a:off x="4662532" y="4377087"/>
              <a:ext cx="14705" cy="9515"/>
            </a:xfrm>
            <a:custGeom>
              <a:avLst/>
              <a:gdLst/>
              <a:ahLst/>
              <a:cxnLst/>
              <a:rect l="l" t="t" r="r" b="b"/>
              <a:pathLst>
                <a:path w="412" h="316" extrusionOk="0">
                  <a:moveTo>
                    <a:pt x="412" y="274"/>
                  </a:moveTo>
                  <a:lnTo>
                    <a:pt x="412" y="91"/>
                  </a:lnTo>
                  <a:cubicBezTo>
                    <a:pt x="219" y="92"/>
                    <a:pt x="183" y="18"/>
                    <a:pt x="25" y="1"/>
                  </a:cubicBezTo>
                  <a:cubicBezTo>
                    <a:pt x="45" y="143"/>
                    <a:pt x="1" y="315"/>
                    <a:pt x="412"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1" name="Google Shape;67341;p27"/>
            <p:cNvSpPr/>
            <p:nvPr/>
          </p:nvSpPr>
          <p:spPr>
            <a:xfrm>
              <a:off x="805351" y="4379074"/>
              <a:ext cx="14027" cy="4276"/>
            </a:xfrm>
            <a:custGeom>
              <a:avLst/>
              <a:gdLst/>
              <a:ahLst/>
              <a:cxnLst/>
              <a:rect l="l" t="t" r="r" b="b"/>
              <a:pathLst>
                <a:path w="393" h="142" extrusionOk="0">
                  <a:moveTo>
                    <a:pt x="294" y="25"/>
                  </a:moveTo>
                  <a:cubicBezTo>
                    <a:pt x="241" y="0"/>
                    <a:pt x="1" y="69"/>
                    <a:pt x="99" y="116"/>
                  </a:cubicBezTo>
                  <a:cubicBezTo>
                    <a:pt x="156" y="141"/>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2" name="Google Shape;67342;p27"/>
            <p:cNvSpPr/>
            <p:nvPr/>
          </p:nvSpPr>
          <p:spPr>
            <a:xfrm>
              <a:off x="8779551" y="4373745"/>
              <a:ext cx="13849" cy="6775"/>
            </a:xfrm>
            <a:custGeom>
              <a:avLst/>
              <a:gdLst/>
              <a:ahLst/>
              <a:cxnLst/>
              <a:rect l="l" t="t" r="r" b="b"/>
              <a:pathLst>
                <a:path w="388" h="225" extrusionOk="0">
                  <a:moveTo>
                    <a:pt x="388" y="112"/>
                  </a:moveTo>
                  <a:cubicBezTo>
                    <a:pt x="346" y="1"/>
                    <a:pt x="171" y="57"/>
                    <a:pt x="0" y="112"/>
                  </a:cubicBezTo>
                  <a:cubicBezTo>
                    <a:pt x="4" y="202"/>
                    <a:pt x="336" y="224"/>
                    <a:pt x="388" y="11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3" name="Google Shape;67343;p27"/>
            <p:cNvSpPr/>
            <p:nvPr/>
          </p:nvSpPr>
          <p:spPr>
            <a:xfrm>
              <a:off x="8996236" y="4370855"/>
              <a:ext cx="14063" cy="4276"/>
            </a:xfrm>
            <a:custGeom>
              <a:avLst/>
              <a:gdLst/>
              <a:ahLst/>
              <a:cxnLst/>
              <a:rect l="l" t="t" r="r" b="b"/>
              <a:pathLst>
                <a:path w="394" h="142" extrusionOk="0">
                  <a:moveTo>
                    <a:pt x="294" y="25"/>
                  </a:moveTo>
                  <a:cubicBezTo>
                    <a:pt x="238" y="0"/>
                    <a:pt x="0" y="68"/>
                    <a:pt x="100" y="116"/>
                  </a:cubicBezTo>
                  <a:cubicBezTo>
                    <a:pt x="152" y="141"/>
                    <a:pt x="393"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4" name="Google Shape;67344;p27"/>
            <p:cNvSpPr/>
            <p:nvPr/>
          </p:nvSpPr>
          <p:spPr>
            <a:xfrm>
              <a:off x="8913574" y="4370855"/>
              <a:ext cx="14170" cy="4276"/>
            </a:xfrm>
            <a:custGeom>
              <a:avLst/>
              <a:gdLst/>
              <a:ahLst/>
              <a:cxnLst/>
              <a:rect l="l" t="t" r="r" b="b"/>
              <a:pathLst>
                <a:path w="397" h="142" extrusionOk="0">
                  <a:moveTo>
                    <a:pt x="296" y="25"/>
                  </a:moveTo>
                  <a:cubicBezTo>
                    <a:pt x="242" y="0"/>
                    <a:pt x="1" y="68"/>
                    <a:pt x="104" y="116"/>
                  </a:cubicBezTo>
                  <a:cubicBezTo>
                    <a:pt x="157" y="141"/>
                    <a:pt x="396" y="72"/>
                    <a:pt x="296"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5" name="Google Shape;67345;p27"/>
            <p:cNvSpPr/>
            <p:nvPr/>
          </p:nvSpPr>
          <p:spPr>
            <a:xfrm>
              <a:off x="8571146" y="4359805"/>
              <a:ext cx="22629" cy="11833"/>
            </a:xfrm>
            <a:custGeom>
              <a:avLst/>
              <a:gdLst/>
              <a:ahLst/>
              <a:cxnLst/>
              <a:rect l="l" t="t" r="r" b="b"/>
              <a:pathLst>
                <a:path w="634" h="393" extrusionOk="0">
                  <a:moveTo>
                    <a:pt x="634" y="392"/>
                  </a:moveTo>
                  <a:lnTo>
                    <a:pt x="634" y="28"/>
                  </a:lnTo>
                  <a:cubicBezTo>
                    <a:pt x="124" y="0"/>
                    <a:pt x="0" y="154"/>
                    <a:pt x="54" y="3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6" name="Google Shape;67346;p27"/>
            <p:cNvSpPr/>
            <p:nvPr/>
          </p:nvSpPr>
          <p:spPr>
            <a:xfrm>
              <a:off x="1713958" y="4368085"/>
              <a:ext cx="14063" cy="4336"/>
            </a:xfrm>
            <a:custGeom>
              <a:avLst/>
              <a:gdLst/>
              <a:ahLst/>
              <a:cxnLst/>
              <a:rect l="l" t="t" r="r" b="b"/>
              <a:pathLst>
                <a:path w="394" h="144" extrusionOk="0">
                  <a:moveTo>
                    <a:pt x="291" y="26"/>
                  </a:moveTo>
                  <a:cubicBezTo>
                    <a:pt x="238" y="1"/>
                    <a:pt x="0" y="70"/>
                    <a:pt x="101" y="117"/>
                  </a:cubicBezTo>
                  <a:cubicBezTo>
                    <a:pt x="152" y="143"/>
                    <a:pt x="393" y="75"/>
                    <a:pt x="291"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7" name="Google Shape;67347;p27"/>
            <p:cNvSpPr/>
            <p:nvPr/>
          </p:nvSpPr>
          <p:spPr>
            <a:xfrm>
              <a:off x="1690009" y="4355198"/>
              <a:ext cx="22950" cy="13700"/>
            </a:xfrm>
            <a:custGeom>
              <a:avLst/>
              <a:gdLst/>
              <a:ahLst/>
              <a:cxnLst/>
              <a:rect l="l" t="t" r="r" b="b"/>
              <a:pathLst>
                <a:path w="643" h="455" extrusionOk="0">
                  <a:moveTo>
                    <a:pt x="0" y="92"/>
                  </a:moveTo>
                  <a:lnTo>
                    <a:pt x="0" y="455"/>
                  </a:lnTo>
                  <a:lnTo>
                    <a:pt x="580" y="455"/>
                  </a:lnTo>
                  <a:cubicBezTo>
                    <a:pt x="630" y="219"/>
                    <a:pt x="643" y="1"/>
                    <a:pt x="0" y="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8" name="Google Shape;67348;p27"/>
            <p:cNvSpPr/>
            <p:nvPr/>
          </p:nvSpPr>
          <p:spPr>
            <a:xfrm>
              <a:off x="8063751" y="4355198"/>
              <a:ext cx="26841" cy="13038"/>
            </a:xfrm>
            <a:custGeom>
              <a:avLst/>
              <a:gdLst/>
              <a:ahLst/>
              <a:cxnLst/>
              <a:rect l="l" t="t" r="r" b="b"/>
              <a:pathLst>
                <a:path w="752" h="433" extrusionOk="0">
                  <a:moveTo>
                    <a:pt x="191" y="1"/>
                  </a:moveTo>
                  <a:cubicBezTo>
                    <a:pt x="209" y="159"/>
                    <a:pt x="150" y="283"/>
                    <a:pt x="0" y="362"/>
                  </a:cubicBezTo>
                  <a:cubicBezTo>
                    <a:pt x="658" y="433"/>
                    <a:pt x="752" y="16"/>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9" name="Google Shape;67349;p27"/>
            <p:cNvSpPr/>
            <p:nvPr/>
          </p:nvSpPr>
          <p:spPr>
            <a:xfrm>
              <a:off x="3851185" y="4359986"/>
              <a:ext cx="13849" cy="7437"/>
            </a:xfrm>
            <a:custGeom>
              <a:avLst/>
              <a:gdLst/>
              <a:ahLst/>
              <a:cxnLst/>
              <a:rect l="l" t="t" r="r" b="b"/>
              <a:pathLst>
                <a:path w="388" h="247" extrusionOk="0">
                  <a:moveTo>
                    <a:pt x="388" y="113"/>
                  </a:moveTo>
                  <a:cubicBezTo>
                    <a:pt x="385" y="22"/>
                    <a:pt x="50" y="1"/>
                    <a:pt x="0" y="113"/>
                  </a:cubicBezTo>
                  <a:cubicBezTo>
                    <a:pt x="219" y="104"/>
                    <a:pt x="304" y="246"/>
                    <a:pt x="388" y="11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0" name="Google Shape;67350;p27"/>
            <p:cNvSpPr/>
            <p:nvPr/>
          </p:nvSpPr>
          <p:spPr>
            <a:xfrm>
              <a:off x="1486672" y="4362665"/>
              <a:ext cx="14206" cy="4276"/>
            </a:xfrm>
            <a:custGeom>
              <a:avLst/>
              <a:gdLst/>
              <a:ahLst/>
              <a:cxnLst/>
              <a:rect l="l" t="t" r="r" b="b"/>
              <a:pathLst>
                <a:path w="398" h="142" extrusionOk="0">
                  <a:moveTo>
                    <a:pt x="296" y="24"/>
                  </a:moveTo>
                  <a:cubicBezTo>
                    <a:pt x="242" y="1"/>
                    <a:pt x="1" y="69"/>
                    <a:pt x="104" y="116"/>
                  </a:cubicBezTo>
                  <a:cubicBezTo>
                    <a:pt x="158" y="142"/>
                    <a:pt x="398" y="73"/>
                    <a:pt x="296" y="2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1" name="Google Shape;67351;p27"/>
            <p:cNvSpPr/>
            <p:nvPr/>
          </p:nvSpPr>
          <p:spPr>
            <a:xfrm>
              <a:off x="506003" y="4360317"/>
              <a:ext cx="7031" cy="6233"/>
            </a:xfrm>
            <a:custGeom>
              <a:avLst/>
              <a:gdLst/>
              <a:ahLst/>
              <a:cxnLst/>
              <a:rect l="l" t="t" r="r" b="b"/>
              <a:pathLst>
                <a:path w="197" h="207" extrusionOk="0">
                  <a:moveTo>
                    <a:pt x="197" y="102"/>
                  </a:moveTo>
                  <a:cubicBezTo>
                    <a:pt x="197" y="53"/>
                    <a:pt x="37" y="0"/>
                    <a:pt x="4" y="102"/>
                  </a:cubicBezTo>
                  <a:cubicBezTo>
                    <a:pt x="1" y="153"/>
                    <a:pt x="160" y="207"/>
                    <a:pt x="197" y="1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2" name="Google Shape;67352;p27"/>
            <p:cNvSpPr/>
            <p:nvPr/>
          </p:nvSpPr>
          <p:spPr>
            <a:xfrm>
              <a:off x="217006" y="4357095"/>
              <a:ext cx="27626" cy="9936"/>
            </a:xfrm>
            <a:custGeom>
              <a:avLst/>
              <a:gdLst/>
              <a:ahLst/>
              <a:cxnLst/>
              <a:rect l="l" t="t" r="r" b="b"/>
              <a:pathLst>
                <a:path w="774" h="330" extrusionOk="0">
                  <a:moveTo>
                    <a:pt x="774" y="120"/>
                  </a:moveTo>
                  <a:cubicBezTo>
                    <a:pt x="514" y="3"/>
                    <a:pt x="54" y="0"/>
                    <a:pt x="1" y="209"/>
                  </a:cubicBezTo>
                  <a:cubicBezTo>
                    <a:pt x="257" y="329"/>
                    <a:pt x="719" y="329"/>
                    <a:pt x="774" y="12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3" name="Google Shape;67353;p27"/>
            <p:cNvSpPr/>
            <p:nvPr/>
          </p:nvSpPr>
          <p:spPr>
            <a:xfrm>
              <a:off x="4081219" y="4346828"/>
              <a:ext cx="37120" cy="16591"/>
            </a:xfrm>
            <a:custGeom>
              <a:avLst/>
              <a:gdLst/>
              <a:ahLst/>
              <a:cxnLst/>
              <a:rect l="l" t="t" r="r" b="b"/>
              <a:pathLst>
                <a:path w="1040" h="551" extrusionOk="0">
                  <a:moveTo>
                    <a:pt x="887" y="550"/>
                  </a:moveTo>
                  <a:cubicBezTo>
                    <a:pt x="1040" y="1"/>
                    <a:pt x="1" y="490"/>
                    <a:pt x="887" y="55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4" name="Google Shape;67354;p27"/>
            <p:cNvSpPr/>
            <p:nvPr/>
          </p:nvSpPr>
          <p:spPr>
            <a:xfrm>
              <a:off x="806207" y="4355409"/>
              <a:ext cx="34086" cy="8792"/>
            </a:xfrm>
            <a:custGeom>
              <a:avLst/>
              <a:gdLst/>
              <a:ahLst/>
              <a:cxnLst/>
              <a:rect l="l" t="t" r="r" b="b"/>
              <a:pathLst>
                <a:path w="955" h="292" extrusionOk="0">
                  <a:moveTo>
                    <a:pt x="75" y="176"/>
                  </a:moveTo>
                  <a:cubicBezTo>
                    <a:pt x="321" y="180"/>
                    <a:pt x="345" y="291"/>
                    <a:pt x="655" y="265"/>
                  </a:cubicBezTo>
                  <a:cubicBezTo>
                    <a:pt x="954" y="43"/>
                    <a:pt x="0" y="0"/>
                    <a:pt x="75" y="17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5" name="Google Shape;67355;p27"/>
            <p:cNvSpPr/>
            <p:nvPr/>
          </p:nvSpPr>
          <p:spPr>
            <a:xfrm>
              <a:off x="6903837" y="4357216"/>
              <a:ext cx="13991" cy="4215"/>
            </a:xfrm>
            <a:custGeom>
              <a:avLst/>
              <a:gdLst/>
              <a:ahLst/>
              <a:cxnLst/>
              <a:rect l="l" t="t" r="r" b="b"/>
              <a:pathLst>
                <a:path w="392" h="140" extrusionOk="0">
                  <a:moveTo>
                    <a:pt x="294" y="25"/>
                  </a:moveTo>
                  <a:cubicBezTo>
                    <a:pt x="239" y="0"/>
                    <a:pt x="0" y="68"/>
                    <a:pt x="98" y="116"/>
                  </a:cubicBezTo>
                  <a:cubicBezTo>
                    <a:pt x="153" y="140"/>
                    <a:pt x="392" y="72"/>
                    <a:pt x="294"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6" name="Google Shape;67356;p27"/>
            <p:cNvSpPr/>
            <p:nvPr/>
          </p:nvSpPr>
          <p:spPr>
            <a:xfrm>
              <a:off x="5927023" y="4349749"/>
              <a:ext cx="25556" cy="10990"/>
            </a:xfrm>
            <a:custGeom>
              <a:avLst/>
              <a:gdLst/>
              <a:ahLst/>
              <a:cxnLst/>
              <a:rect l="l" t="t" r="r" b="b"/>
              <a:pathLst>
                <a:path w="716" h="365" extrusionOk="0">
                  <a:moveTo>
                    <a:pt x="662" y="364"/>
                  </a:moveTo>
                  <a:cubicBezTo>
                    <a:pt x="716" y="157"/>
                    <a:pt x="613" y="21"/>
                    <a:pt x="275" y="0"/>
                  </a:cubicBezTo>
                  <a:cubicBezTo>
                    <a:pt x="215" y="123"/>
                    <a:pt x="1" y="173"/>
                    <a:pt x="84" y="36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7" name="Google Shape;67357;p27"/>
            <p:cNvSpPr/>
            <p:nvPr/>
          </p:nvSpPr>
          <p:spPr>
            <a:xfrm>
              <a:off x="2857632" y="4346015"/>
              <a:ext cx="39833" cy="15838"/>
            </a:xfrm>
            <a:custGeom>
              <a:avLst/>
              <a:gdLst/>
              <a:ahLst/>
              <a:cxnLst/>
              <a:rect l="l" t="t" r="r" b="b"/>
              <a:pathLst>
                <a:path w="1116" h="526" extrusionOk="0">
                  <a:moveTo>
                    <a:pt x="650" y="306"/>
                  </a:moveTo>
                  <a:cubicBezTo>
                    <a:pt x="1116" y="0"/>
                    <a:pt x="1" y="525"/>
                    <a:pt x="650" y="30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8" name="Google Shape;67358;p27"/>
            <p:cNvSpPr/>
            <p:nvPr/>
          </p:nvSpPr>
          <p:spPr>
            <a:xfrm>
              <a:off x="2122701" y="4346979"/>
              <a:ext cx="14705" cy="9515"/>
            </a:xfrm>
            <a:custGeom>
              <a:avLst/>
              <a:gdLst/>
              <a:ahLst/>
              <a:cxnLst/>
              <a:rect l="l" t="t" r="r" b="b"/>
              <a:pathLst>
                <a:path w="412" h="316" extrusionOk="0">
                  <a:moveTo>
                    <a:pt x="411" y="274"/>
                  </a:moveTo>
                  <a:lnTo>
                    <a:pt x="411" y="92"/>
                  </a:lnTo>
                  <a:cubicBezTo>
                    <a:pt x="219" y="92"/>
                    <a:pt x="182" y="19"/>
                    <a:pt x="26" y="1"/>
                  </a:cubicBezTo>
                  <a:cubicBezTo>
                    <a:pt x="46" y="145"/>
                    <a:pt x="0" y="316"/>
                    <a:pt x="411" y="27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9" name="Google Shape;67359;p27"/>
            <p:cNvSpPr/>
            <p:nvPr/>
          </p:nvSpPr>
          <p:spPr>
            <a:xfrm>
              <a:off x="1855155" y="4352489"/>
              <a:ext cx="13884" cy="2740"/>
            </a:xfrm>
            <a:custGeom>
              <a:avLst/>
              <a:gdLst/>
              <a:ahLst/>
              <a:cxnLst/>
              <a:rect l="l" t="t" r="r" b="b"/>
              <a:pathLst>
                <a:path w="389" h="91" extrusionOk="0">
                  <a:moveTo>
                    <a:pt x="389" y="1"/>
                  </a:moveTo>
                  <a:cubicBezTo>
                    <a:pt x="238" y="20"/>
                    <a:pt x="6" y="2"/>
                    <a:pt x="1" y="91"/>
                  </a:cubicBezTo>
                  <a:cubicBezTo>
                    <a:pt x="152" y="71"/>
                    <a:pt x="382" y="88"/>
                    <a:pt x="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0" name="Google Shape;67360;p27"/>
            <p:cNvSpPr/>
            <p:nvPr/>
          </p:nvSpPr>
          <p:spPr>
            <a:xfrm>
              <a:off x="3944056" y="4348966"/>
              <a:ext cx="13991" cy="4306"/>
            </a:xfrm>
            <a:custGeom>
              <a:avLst/>
              <a:gdLst/>
              <a:ahLst/>
              <a:cxnLst/>
              <a:rect l="l" t="t" r="r" b="b"/>
              <a:pathLst>
                <a:path w="392" h="143" extrusionOk="0">
                  <a:moveTo>
                    <a:pt x="293" y="26"/>
                  </a:moveTo>
                  <a:cubicBezTo>
                    <a:pt x="242" y="0"/>
                    <a:pt x="1" y="68"/>
                    <a:pt x="100" y="118"/>
                  </a:cubicBezTo>
                  <a:cubicBezTo>
                    <a:pt x="155" y="142"/>
                    <a:pt x="391"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1" name="Google Shape;67361;p27"/>
            <p:cNvSpPr/>
            <p:nvPr/>
          </p:nvSpPr>
          <p:spPr>
            <a:xfrm>
              <a:off x="750350" y="4348966"/>
              <a:ext cx="13956" cy="4306"/>
            </a:xfrm>
            <a:custGeom>
              <a:avLst/>
              <a:gdLst/>
              <a:ahLst/>
              <a:cxnLst/>
              <a:rect l="l" t="t" r="r" b="b"/>
              <a:pathLst>
                <a:path w="391" h="143" extrusionOk="0">
                  <a:moveTo>
                    <a:pt x="293" y="26"/>
                  </a:moveTo>
                  <a:cubicBezTo>
                    <a:pt x="239" y="0"/>
                    <a:pt x="0" y="68"/>
                    <a:pt x="99" y="118"/>
                  </a:cubicBezTo>
                  <a:cubicBezTo>
                    <a:pt x="152" y="142"/>
                    <a:pt x="390" y="73"/>
                    <a:pt x="293" y="2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2" name="Google Shape;67362;p27"/>
            <p:cNvSpPr/>
            <p:nvPr/>
          </p:nvSpPr>
          <p:spPr>
            <a:xfrm>
              <a:off x="6928108" y="4344269"/>
              <a:ext cx="13777" cy="5540"/>
            </a:xfrm>
            <a:custGeom>
              <a:avLst/>
              <a:gdLst/>
              <a:ahLst/>
              <a:cxnLst/>
              <a:rect l="l" t="t" r="r" b="b"/>
              <a:pathLst>
                <a:path w="386" h="184" extrusionOk="0">
                  <a:moveTo>
                    <a:pt x="386" y="1"/>
                  </a:moveTo>
                  <a:lnTo>
                    <a:pt x="0" y="1"/>
                  </a:lnTo>
                  <a:lnTo>
                    <a:pt x="0" y="184"/>
                  </a:lnTo>
                  <a:lnTo>
                    <a:pt x="386" y="18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3" name="Google Shape;67363;p27"/>
            <p:cNvSpPr/>
            <p:nvPr/>
          </p:nvSpPr>
          <p:spPr>
            <a:xfrm>
              <a:off x="3101014" y="4341529"/>
              <a:ext cx="13777" cy="5540"/>
            </a:xfrm>
            <a:custGeom>
              <a:avLst/>
              <a:gdLst/>
              <a:ahLst/>
              <a:cxnLst/>
              <a:rect l="l" t="t" r="r" b="b"/>
              <a:pathLst>
                <a:path w="386" h="184" extrusionOk="0">
                  <a:moveTo>
                    <a:pt x="386" y="0"/>
                  </a:moveTo>
                  <a:lnTo>
                    <a:pt x="1" y="0"/>
                  </a:lnTo>
                  <a:lnTo>
                    <a:pt x="1" y="183"/>
                  </a:lnTo>
                  <a:lnTo>
                    <a:pt x="386"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4" name="Google Shape;67364;p27"/>
            <p:cNvSpPr/>
            <p:nvPr/>
          </p:nvSpPr>
          <p:spPr>
            <a:xfrm>
              <a:off x="2031473" y="4338970"/>
              <a:ext cx="34051" cy="8882"/>
            </a:xfrm>
            <a:custGeom>
              <a:avLst/>
              <a:gdLst/>
              <a:ahLst/>
              <a:cxnLst/>
              <a:rect l="l" t="t" r="r" b="b"/>
              <a:pathLst>
                <a:path w="954" h="295" extrusionOk="0">
                  <a:moveTo>
                    <a:pt x="75" y="177"/>
                  </a:moveTo>
                  <a:cubicBezTo>
                    <a:pt x="321" y="182"/>
                    <a:pt x="341" y="294"/>
                    <a:pt x="654" y="268"/>
                  </a:cubicBezTo>
                  <a:cubicBezTo>
                    <a:pt x="953" y="45"/>
                    <a:pt x="0" y="1"/>
                    <a:pt x="75" y="1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5" name="Google Shape;67365;p27"/>
            <p:cNvSpPr/>
            <p:nvPr/>
          </p:nvSpPr>
          <p:spPr>
            <a:xfrm>
              <a:off x="3083739" y="4340776"/>
              <a:ext cx="13956" cy="4276"/>
            </a:xfrm>
            <a:custGeom>
              <a:avLst/>
              <a:gdLst/>
              <a:ahLst/>
              <a:cxnLst/>
              <a:rect l="l" t="t" r="r" b="b"/>
              <a:pathLst>
                <a:path w="391" h="142" extrusionOk="0">
                  <a:moveTo>
                    <a:pt x="290" y="25"/>
                  </a:moveTo>
                  <a:cubicBezTo>
                    <a:pt x="237" y="1"/>
                    <a:pt x="1" y="70"/>
                    <a:pt x="98" y="117"/>
                  </a:cubicBezTo>
                  <a:cubicBezTo>
                    <a:pt x="152" y="142"/>
                    <a:pt x="391" y="71"/>
                    <a:pt x="290" y="2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6" name="Google Shape;67366;p27"/>
            <p:cNvSpPr/>
            <p:nvPr/>
          </p:nvSpPr>
          <p:spPr>
            <a:xfrm>
              <a:off x="2171849" y="4341529"/>
              <a:ext cx="13706" cy="2770"/>
            </a:xfrm>
            <a:custGeom>
              <a:avLst/>
              <a:gdLst/>
              <a:ahLst/>
              <a:cxnLst/>
              <a:rect l="l" t="t" r="r" b="b"/>
              <a:pathLst>
                <a:path w="384" h="92" extrusionOk="0">
                  <a:moveTo>
                    <a:pt x="384" y="0"/>
                  </a:moveTo>
                  <a:cubicBezTo>
                    <a:pt x="235" y="20"/>
                    <a:pt x="3" y="4"/>
                    <a:pt x="0" y="92"/>
                  </a:cubicBezTo>
                  <a:cubicBezTo>
                    <a:pt x="149" y="71"/>
                    <a:pt x="377" y="89"/>
                    <a:pt x="3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7" name="Google Shape;67367;p27"/>
            <p:cNvSpPr/>
            <p:nvPr/>
          </p:nvSpPr>
          <p:spPr>
            <a:xfrm>
              <a:off x="2027225" y="5008644"/>
              <a:ext cx="50683" cy="16410"/>
            </a:xfrm>
            <a:custGeom>
              <a:avLst/>
              <a:gdLst/>
              <a:ahLst/>
              <a:cxnLst/>
              <a:rect l="l" t="t" r="r" b="b"/>
              <a:pathLst>
                <a:path w="1420" h="545" extrusionOk="0">
                  <a:moveTo>
                    <a:pt x="194" y="545"/>
                  </a:moveTo>
                  <a:cubicBezTo>
                    <a:pt x="1419" y="479"/>
                    <a:pt x="207" y="0"/>
                    <a:pt x="0" y="271"/>
                  </a:cubicBezTo>
                  <a:cubicBezTo>
                    <a:pt x="226" y="289"/>
                    <a:pt x="211" y="417"/>
                    <a:pt x="194" y="54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8" name="Google Shape;67368;p27"/>
            <p:cNvSpPr/>
            <p:nvPr/>
          </p:nvSpPr>
          <p:spPr>
            <a:xfrm>
              <a:off x="8717625" y="4718789"/>
              <a:ext cx="34479" cy="10990"/>
            </a:xfrm>
            <a:custGeom>
              <a:avLst/>
              <a:gdLst/>
              <a:ahLst/>
              <a:cxnLst/>
              <a:rect l="l" t="t" r="r" b="b"/>
              <a:pathLst>
                <a:path w="966" h="365" extrusionOk="0">
                  <a:moveTo>
                    <a:pt x="965" y="365"/>
                  </a:moveTo>
                  <a:cubicBezTo>
                    <a:pt x="897" y="123"/>
                    <a:pt x="459" y="59"/>
                    <a:pt x="0" y="0"/>
                  </a:cubicBezTo>
                  <a:cubicBezTo>
                    <a:pt x="79" y="237"/>
                    <a:pt x="601" y="264"/>
                    <a:pt x="965" y="36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9" name="Google Shape;67369;p27"/>
            <p:cNvSpPr/>
            <p:nvPr/>
          </p:nvSpPr>
          <p:spPr>
            <a:xfrm>
              <a:off x="9040779" y="4491891"/>
              <a:ext cx="36799" cy="16320"/>
            </a:xfrm>
            <a:custGeom>
              <a:avLst/>
              <a:gdLst/>
              <a:ahLst/>
              <a:cxnLst/>
              <a:rect l="l" t="t" r="r" b="b"/>
              <a:pathLst>
                <a:path w="1031" h="542" extrusionOk="0">
                  <a:moveTo>
                    <a:pt x="203" y="455"/>
                  </a:moveTo>
                  <a:cubicBezTo>
                    <a:pt x="791" y="541"/>
                    <a:pt x="1030" y="10"/>
                    <a:pt x="781" y="1"/>
                  </a:cubicBezTo>
                  <a:cubicBezTo>
                    <a:pt x="609" y="161"/>
                    <a:pt x="0" y="117"/>
                    <a:pt x="203" y="4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0" name="Google Shape;67370;p27"/>
            <p:cNvSpPr/>
            <p:nvPr/>
          </p:nvSpPr>
          <p:spPr>
            <a:xfrm>
              <a:off x="780616" y="4419510"/>
              <a:ext cx="35264" cy="10117"/>
            </a:xfrm>
            <a:custGeom>
              <a:avLst/>
              <a:gdLst/>
              <a:ahLst/>
              <a:cxnLst/>
              <a:rect l="l" t="t" r="r" b="b"/>
              <a:pathLst>
                <a:path w="988" h="336" extrusionOk="0">
                  <a:moveTo>
                    <a:pt x="409" y="316"/>
                  </a:moveTo>
                  <a:cubicBezTo>
                    <a:pt x="487" y="162"/>
                    <a:pt x="658" y="336"/>
                    <a:pt x="987" y="316"/>
                  </a:cubicBezTo>
                  <a:lnTo>
                    <a:pt x="987" y="45"/>
                  </a:lnTo>
                  <a:cubicBezTo>
                    <a:pt x="613" y="0"/>
                    <a:pt x="1" y="289"/>
                    <a:pt x="409" y="3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1" name="Google Shape;67371;p27"/>
            <p:cNvSpPr/>
            <p:nvPr/>
          </p:nvSpPr>
          <p:spPr>
            <a:xfrm>
              <a:off x="754097" y="4355921"/>
              <a:ext cx="37656" cy="11111"/>
            </a:xfrm>
            <a:custGeom>
              <a:avLst/>
              <a:gdLst/>
              <a:ahLst/>
              <a:cxnLst/>
              <a:rect l="l" t="t" r="r" b="b"/>
              <a:pathLst>
                <a:path w="1055" h="369" extrusionOk="0">
                  <a:moveTo>
                    <a:pt x="960" y="248"/>
                  </a:moveTo>
                  <a:cubicBezTo>
                    <a:pt x="574" y="248"/>
                    <a:pt x="715" y="0"/>
                    <a:pt x="188" y="68"/>
                  </a:cubicBezTo>
                  <a:cubicBezTo>
                    <a:pt x="1" y="290"/>
                    <a:pt x="1054" y="368"/>
                    <a:pt x="960" y="24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7625" y="720000"/>
            <a:ext cx="10246588" cy="752400"/>
          </a:xfrm>
          <a:prstGeom prst="rect">
            <a:avLst/>
          </a:prstGeom>
          <a:noFill/>
          <a:ln>
            <a:noFill/>
          </a:ln>
        </p:spPr>
        <p:txBody>
          <a:bodyPr spcFirstLastPara="1" wrap="square" lIns="121705" tIns="121705" rIns="121705" bIns="121705" anchor="ctr" anchorCtr="0">
            <a:noAutofit/>
          </a:bodyPr>
          <a:lstStyle>
            <a:lvl1pPr lvl="0"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1pPr>
            <a:lvl2pPr lvl="1"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2pPr>
            <a:lvl3pPr lvl="2"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3pPr>
            <a:lvl4pPr lvl="3"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4pPr>
            <a:lvl5pPr lvl="4"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5pPr>
            <a:lvl6pPr lvl="5"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6pPr>
            <a:lvl7pPr lvl="6"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7pPr>
            <a:lvl8pPr lvl="7"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8pPr>
            <a:lvl9pPr lvl="8" rtl="0">
              <a:spcBef>
                <a:spcPts val="0"/>
              </a:spcBef>
              <a:spcAft>
                <a:spcPts val="0"/>
              </a:spcAft>
              <a:buClr>
                <a:schemeClr val="lt1"/>
              </a:buClr>
              <a:buSzPts val="2800"/>
              <a:buFont typeface="Kirang Haerang"/>
              <a:buNone/>
              <a:defRPr sz="2800">
                <a:solidFill>
                  <a:schemeClr val="lt1"/>
                </a:solidFill>
                <a:latin typeface="Kirang Haerang"/>
                <a:ea typeface="Kirang Haerang"/>
                <a:cs typeface="Kirang Haerang"/>
                <a:sym typeface="Kirang Haerang"/>
              </a:defRPr>
            </a:lvl9pPr>
          </a:lstStyle>
          <a:p>
            <a:endParaRPr/>
          </a:p>
        </p:txBody>
      </p:sp>
      <p:sp>
        <p:nvSpPr>
          <p:cNvPr id="7" name="Google Shape;7;p1"/>
          <p:cNvSpPr txBox="1">
            <a:spLocks noGrp="1"/>
          </p:cNvSpPr>
          <p:nvPr>
            <p:ph type="body" idx="1"/>
          </p:nvPr>
        </p:nvSpPr>
        <p:spPr>
          <a:xfrm>
            <a:off x="957625" y="1649444"/>
            <a:ext cx="10246588" cy="4488400"/>
          </a:xfrm>
          <a:prstGeom prst="rect">
            <a:avLst/>
          </a:prstGeom>
          <a:noFill/>
          <a:ln>
            <a:noFill/>
          </a:ln>
        </p:spPr>
        <p:txBody>
          <a:bodyPr spcFirstLastPara="1" wrap="square" lIns="121705" tIns="121705" rIns="121705" bIns="121705" anchor="t" anchorCtr="0">
            <a:noAutofit/>
          </a:bodyPr>
          <a:lstStyle>
            <a:lvl1pPr marL="457200" lvl="0" indent="-3175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1pPr>
            <a:lvl2pPr marL="914400" lvl="1"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2pPr>
            <a:lvl3pPr marL="1371600" lvl="2"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3pPr>
            <a:lvl4pPr marL="1828800" lvl="3"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4pPr>
            <a:lvl5pPr marL="2286000" lvl="4"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5pPr>
            <a:lvl6pPr marL="2743200" lvl="5"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6pPr>
            <a:lvl7pPr marL="3200400" lvl="6"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7pPr>
            <a:lvl8pPr marL="3657600" lvl="7"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8pPr>
            <a:lvl9pPr marL="4114800" lvl="8" indent="-317500">
              <a:lnSpc>
                <a:spcPct val="100000"/>
              </a:lnSpc>
              <a:spcBef>
                <a:spcPts val="1600"/>
              </a:spcBef>
              <a:spcAft>
                <a:spcPts val="160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4" r:id="rId3"/>
    <p:sldLayoutId id="2147483658" r:id="rId4"/>
    <p:sldLayoutId id="2147483659" r:id="rId5"/>
    <p:sldLayoutId id="2147483663" r:id="rId6"/>
    <p:sldLayoutId id="2147483671" r:id="rId7"/>
    <p:sldLayoutId id="2147483672" r:id="rId8"/>
    <p:sldLayoutId id="2147483673" r:id="rId9"/>
    <p:sldLayoutId id="2147483674"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2.png"/><Relationship Id="rId7" Type="http://schemas.microsoft.com/office/2007/relationships/hdphoto" Target="../media/hdphoto2.wdp"/><Relationship Id="rId2" Type="http://schemas.openxmlformats.org/officeDocument/2006/relationships/image" Target="../media/image1.jpeg"/><Relationship Id="rId1" Type="http://schemas.openxmlformats.org/officeDocument/2006/relationships/slideLayout" Target="../slideLayouts/slideLayout4.xml"/><Relationship Id="rId6" Type="http://schemas.openxmlformats.org/officeDocument/2006/relationships/image" Target="../media/image4.png"/><Relationship Id="rId5" Type="http://schemas.microsoft.com/office/2007/relationships/hdphoto" Target="../media/hdphoto1.wdp"/><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xml"/><Relationship Id="rId1" Type="http://schemas.openxmlformats.org/officeDocument/2006/relationships/slideLayout" Target="../slideLayouts/slideLayout8.xml"/><Relationship Id="rId4" Type="http://schemas.microsoft.com/office/2007/relationships/hdphoto" Target="../media/hdphoto4.wdp"/></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microsoft.com/office/2007/relationships/hdphoto" Target="../media/hdphoto4.wdp"/></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2.png"/><Relationship Id="rId3" Type="http://schemas.openxmlformats.org/officeDocument/2006/relationships/slideLayout" Target="../slideLayouts/slideLayout4.xml"/><Relationship Id="rId7" Type="http://schemas.openxmlformats.org/officeDocument/2006/relationships/image" Target="../media/image7.png"/><Relationship Id="rId12" Type="http://schemas.openxmlformats.org/officeDocument/2006/relationships/image" Target="../media/image11.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6.png"/><Relationship Id="rId11" Type="http://schemas.openxmlformats.org/officeDocument/2006/relationships/image" Target="../media/image10.png"/><Relationship Id="rId5" Type="http://schemas.openxmlformats.org/officeDocument/2006/relationships/audio" Target="../media/audio1.wav"/><Relationship Id="rId15" Type="http://schemas.openxmlformats.org/officeDocument/2006/relationships/image" Target="../media/image14.png"/><Relationship Id="rId10" Type="http://schemas.openxmlformats.org/officeDocument/2006/relationships/image" Target="../media/image9.png"/><Relationship Id="rId4" Type="http://schemas.openxmlformats.org/officeDocument/2006/relationships/notesSlide" Target="../notesSlides/notesSlide2.xml"/><Relationship Id="rId9" Type="http://schemas.microsoft.com/office/2007/relationships/hdphoto" Target="../media/hdphoto3.wdp"/><Relationship Id="rId14" Type="http://schemas.openxmlformats.org/officeDocument/2006/relationships/image" Target="../media/image13.png"/></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audio" Target="../media/audio2.wav"/><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rotWithShape="1">
          <a:blip r:embed="rId2" cstate="print">
            <a:extLst>
              <a:ext uri="{28A0092B-C50C-407E-A947-70E740481C1C}">
                <a14:useLocalDpi xmlns:a14="http://schemas.microsoft.com/office/drawing/2010/main" val="0"/>
              </a:ext>
            </a:extLst>
          </a:blip>
          <a:srcRect l="60098" t="53940" r="12318" b="23030"/>
          <a:stretch/>
        </p:blipFill>
        <p:spPr>
          <a:xfrm>
            <a:off x="8895480" y="4454103"/>
            <a:ext cx="1333299" cy="1609751"/>
          </a:xfrm>
          <a:prstGeom prst="rect">
            <a:avLst/>
          </a:prstGeom>
        </p:spPr>
      </p:pic>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74734" y="3974337"/>
            <a:ext cx="3252349" cy="2072640"/>
          </a:xfrm>
          <a:prstGeom prst="rect">
            <a:avLst/>
          </a:prstGeom>
        </p:spPr>
      </p:pic>
      <p:sp>
        <p:nvSpPr>
          <p:cNvPr id="4" name="Rectangle 3"/>
          <p:cNvSpPr/>
          <p:nvPr/>
        </p:nvSpPr>
        <p:spPr>
          <a:xfrm>
            <a:off x="0" y="0"/>
            <a:ext cx="12161838" cy="3276600"/>
          </a:xfrm>
          <a:prstGeom prst="rect">
            <a:avLst/>
          </a:prstGeom>
          <a:solidFill>
            <a:srgbClr val="FFFB65"/>
          </a:solidFill>
          <a:ln>
            <a:noFill/>
          </a:ln>
        </p:spPr>
        <p:style>
          <a:lnRef idx="2">
            <a:schemeClr val="accent1">
              <a:shade val="50000"/>
            </a:schemeClr>
          </a:lnRef>
          <a:fillRef idx="1">
            <a:schemeClr val="accent1"/>
          </a:fillRef>
          <a:effectRef idx="0">
            <a:schemeClr val="accent1"/>
          </a:effectRef>
          <a:fontRef idx="minor">
            <a:schemeClr val="lt1"/>
          </a:fontRef>
        </p:style>
        <p:txBody>
          <a:bodyPr lIns="90958" tIns="45478" rIns="90958" bIns="45478" rtlCol="0" anchor="ctr"/>
          <a:lstStyle/>
          <a:p>
            <a:pPr algn="ctr"/>
            <a:endParaRPr lang="en-US" dirty="0"/>
          </a:p>
        </p:txBody>
      </p:sp>
      <p:pic>
        <p:nvPicPr>
          <p:cNvPr id="6" name="Picture 2" descr="Bộ SGK Lớp 6 - Kết nối tri thức với cuộc sống - Công ty Cổ phần Đầu tư và  Phát triển Giáo dục Phương Nam"/>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t="8333"/>
          <a:stretch/>
        </p:blipFill>
        <p:spPr bwMode="auto">
          <a:xfrm>
            <a:off x="246603" y="225288"/>
            <a:ext cx="1889525" cy="1749277"/>
          </a:xfrm>
          <a:prstGeom prst="rect">
            <a:avLst/>
          </a:prstGeom>
          <a:noFill/>
          <a:extLst>
            <a:ext uri="{909E8E84-426E-40DD-AFC4-6F175D3DCCD1}">
              <a14:hiddenFill xmlns:a14="http://schemas.microsoft.com/office/drawing/2010/main">
                <a:solidFill>
                  <a:srgbClr val="FFFFFF"/>
                </a:solidFill>
              </a14:hiddenFill>
            </a:ext>
          </a:extLst>
        </p:spPr>
      </p:pic>
      <p:grpSp>
        <p:nvGrpSpPr>
          <p:cNvPr id="8" name="Group 7"/>
          <p:cNvGrpSpPr/>
          <p:nvPr/>
        </p:nvGrpSpPr>
        <p:grpSpPr>
          <a:xfrm>
            <a:off x="2525970" y="859319"/>
            <a:ext cx="7866273" cy="2215991"/>
            <a:chOff x="2544762" y="859312"/>
            <a:chExt cx="7924800" cy="2215991"/>
          </a:xfrm>
        </p:grpSpPr>
        <p:sp>
          <p:nvSpPr>
            <p:cNvPr id="7" name="TextBox 6"/>
            <p:cNvSpPr txBox="1"/>
            <p:nvPr/>
          </p:nvSpPr>
          <p:spPr>
            <a:xfrm>
              <a:off x="2544762" y="859312"/>
              <a:ext cx="7877036" cy="2215991"/>
            </a:xfrm>
            <a:prstGeom prst="rect">
              <a:avLst/>
            </a:prstGeom>
            <a:noFill/>
          </p:spPr>
          <p:txBody>
            <a:bodyPr wrap="square" rtlCol="0">
              <a:spAutoFit/>
            </a:bodyPr>
            <a:lstStyle/>
            <a:p>
              <a:r>
                <a:rPr lang="en-US" sz="13700" b="1" cap="all" dirty="0" err="1">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Arial" pitchFamily="34" charset="0"/>
                  <a:cs typeface="Arial" pitchFamily="34" charset="0"/>
                </a:rPr>
                <a:t>TOÁN</a:t>
              </a:r>
              <a:endParaRPr lang="en-US" sz="13700" b="1" cap="all">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Arial" pitchFamily="34" charset="0"/>
                <a:cs typeface="Arial" pitchFamily="34" charset="0"/>
              </a:endParaRPr>
            </a:p>
          </p:txBody>
        </p:sp>
        <p:sp>
          <p:nvSpPr>
            <p:cNvPr id="9" name="TextBox 8"/>
            <p:cNvSpPr txBox="1"/>
            <p:nvPr/>
          </p:nvSpPr>
          <p:spPr>
            <a:xfrm>
              <a:off x="7926526" y="859312"/>
              <a:ext cx="2543036" cy="2215991"/>
            </a:xfrm>
            <a:prstGeom prst="rect">
              <a:avLst/>
            </a:prstGeom>
            <a:noFill/>
          </p:spPr>
          <p:txBody>
            <a:bodyPr wrap="square" rtlCol="0">
              <a:spAutoFit/>
              <a:scene3d>
                <a:camera prst="orthographicFront"/>
                <a:lightRig rig="soft" dir="t">
                  <a:rot lat="0" lon="0" rev="10800000"/>
                </a:lightRig>
              </a:scene3d>
              <a:sp3d>
                <a:bevelT w="27940" h="12700"/>
                <a:contourClr>
                  <a:srgbClr val="DDDDDD"/>
                </a:contourClr>
              </a:sp3d>
            </a:bodyPr>
            <a:lstStyle/>
            <a:p>
              <a:r>
                <a:rPr lang="en-US" sz="13700" b="1" spc="149">
                  <a:ln w="11430"/>
                  <a:solidFill>
                    <a:srgbClr val="F8F8F8"/>
                  </a:solidFill>
                  <a:effectLst>
                    <a:outerShdw blurRad="25400" algn="tl" rotWithShape="0">
                      <a:srgbClr val="000000">
                        <a:alpha val="43000"/>
                      </a:srgbClr>
                    </a:outerShdw>
                  </a:effectLst>
                  <a:latin typeface="Arial" pitchFamily="34" charset="0"/>
                  <a:cs typeface="Arial" pitchFamily="34" charset="0"/>
                </a:rPr>
                <a:t>2</a:t>
              </a:r>
            </a:p>
          </p:txBody>
        </p:sp>
      </p:grpSp>
      <p:pic>
        <p:nvPicPr>
          <p:cNvPr id="1027" name="Picture 3"/>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29427" b="50130" l="60615" r="70644"/>
                    </a14:imgEffect>
                  </a14:imgLayer>
                </a14:imgProps>
              </a:ext>
              <a:ext uri="{28A0092B-C50C-407E-A947-70E740481C1C}">
                <a14:useLocalDpi xmlns:a14="http://schemas.microsoft.com/office/drawing/2010/main" val="0"/>
              </a:ext>
            </a:extLst>
          </a:blip>
          <a:srcRect l="59956" t="30018" r="28936" b="50095"/>
          <a:stretch/>
        </p:blipFill>
        <p:spPr bwMode="auto">
          <a:xfrm flipH="1">
            <a:off x="1843997" y="4374971"/>
            <a:ext cx="1691190" cy="17148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1" name="Picture 7"/>
          <p:cNvPicPr>
            <a:picLocks noChangeAspect="1" noChangeArrowheads="1"/>
          </p:cNvPicPr>
          <p:nvPr/>
        </p:nvPicPr>
        <p:blipFill rotWithShape="1">
          <a:blip r:embed="rId8">
            <a:extLst>
              <a:ext uri="{28A0092B-C50C-407E-A947-70E740481C1C}">
                <a14:useLocalDpi xmlns:a14="http://schemas.microsoft.com/office/drawing/2010/main" val="0"/>
              </a:ext>
            </a:extLst>
          </a:blip>
          <a:srcRect l="48064" t="27747" r="38519" b="52083"/>
          <a:stretch/>
        </p:blipFill>
        <p:spPr bwMode="auto">
          <a:xfrm>
            <a:off x="6324546" y="3986261"/>
            <a:ext cx="2438905" cy="20767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40678344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4051"/>
        <p:cNvGrpSpPr/>
        <p:nvPr/>
      </p:nvGrpSpPr>
      <p:grpSpPr>
        <a:xfrm>
          <a:off x="0" y="0"/>
          <a:ext cx="0" cy="0"/>
          <a:chOff x="0" y="0"/>
          <a:chExt cx="0" cy="0"/>
        </a:xfrm>
      </p:grpSpPr>
      <p:grpSp>
        <p:nvGrpSpPr>
          <p:cNvPr id="74052" name="Google Shape;74052;p68"/>
          <p:cNvGrpSpPr/>
          <p:nvPr/>
        </p:nvGrpSpPr>
        <p:grpSpPr>
          <a:xfrm>
            <a:off x="9982757" y="2710166"/>
            <a:ext cx="1664938" cy="2788967"/>
            <a:chOff x="4312200" y="601025"/>
            <a:chExt cx="1251800" cy="2091725"/>
          </a:xfrm>
        </p:grpSpPr>
        <p:sp>
          <p:nvSpPr>
            <p:cNvPr id="74053" name="Google Shape;74053;p68"/>
            <p:cNvSpPr/>
            <p:nvPr/>
          </p:nvSpPr>
          <p:spPr>
            <a:xfrm>
              <a:off x="4767525" y="2544350"/>
              <a:ext cx="124350" cy="84325"/>
            </a:xfrm>
            <a:custGeom>
              <a:avLst/>
              <a:gdLst/>
              <a:ahLst/>
              <a:cxnLst/>
              <a:rect l="l" t="t" r="r" b="b"/>
              <a:pathLst>
                <a:path w="4974" h="3373" extrusionOk="0">
                  <a:moveTo>
                    <a:pt x="1544" y="1"/>
                  </a:moveTo>
                  <a:cubicBezTo>
                    <a:pt x="845" y="1"/>
                    <a:pt x="240" y="35"/>
                    <a:pt x="0" y="137"/>
                  </a:cubicBezTo>
                  <a:lnTo>
                    <a:pt x="629" y="3372"/>
                  </a:lnTo>
                  <a:lnTo>
                    <a:pt x="4974" y="3372"/>
                  </a:lnTo>
                  <a:lnTo>
                    <a:pt x="4720" y="137"/>
                  </a:lnTo>
                  <a:cubicBezTo>
                    <a:pt x="4720" y="137"/>
                    <a:pt x="2943" y="1"/>
                    <a:pt x="154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54" name="Google Shape;74054;p68"/>
            <p:cNvSpPr/>
            <p:nvPr/>
          </p:nvSpPr>
          <p:spPr>
            <a:xfrm>
              <a:off x="4945900" y="1449750"/>
              <a:ext cx="618100" cy="535625"/>
            </a:xfrm>
            <a:custGeom>
              <a:avLst/>
              <a:gdLst/>
              <a:ahLst/>
              <a:cxnLst/>
              <a:rect l="l" t="t" r="r" b="b"/>
              <a:pathLst>
                <a:path w="24724" h="21425" extrusionOk="0">
                  <a:moveTo>
                    <a:pt x="7491" y="1"/>
                  </a:moveTo>
                  <a:cubicBezTo>
                    <a:pt x="5216" y="1"/>
                    <a:pt x="3961" y="1221"/>
                    <a:pt x="3961" y="1221"/>
                  </a:cubicBezTo>
                  <a:cubicBezTo>
                    <a:pt x="0" y="10942"/>
                    <a:pt x="14064" y="21425"/>
                    <a:pt x="14064" y="21425"/>
                  </a:cubicBezTo>
                  <a:cubicBezTo>
                    <a:pt x="14064" y="21425"/>
                    <a:pt x="24724" y="13582"/>
                    <a:pt x="15436" y="4221"/>
                  </a:cubicBezTo>
                  <a:cubicBezTo>
                    <a:pt x="12137" y="896"/>
                    <a:pt x="9440" y="1"/>
                    <a:pt x="7491"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055" name="Google Shape;74055;p68"/>
            <p:cNvSpPr/>
            <p:nvPr/>
          </p:nvSpPr>
          <p:spPr>
            <a:xfrm>
              <a:off x="4895275" y="604700"/>
              <a:ext cx="535050" cy="388900"/>
            </a:xfrm>
            <a:custGeom>
              <a:avLst/>
              <a:gdLst/>
              <a:ahLst/>
              <a:cxnLst/>
              <a:rect l="l" t="t" r="r" b="b"/>
              <a:pathLst>
                <a:path w="21402" h="15556" extrusionOk="0">
                  <a:moveTo>
                    <a:pt x="18780" y="0"/>
                  </a:moveTo>
                  <a:cubicBezTo>
                    <a:pt x="18293" y="0"/>
                    <a:pt x="17801" y="256"/>
                    <a:pt x="17427" y="712"/>
                  </a:cubicBezTo>
                  <a:cubicBezTo>
                    <a:pt x="16029" y="2418"/>
                    <a:pt x="17681" y="8635"/>
                    <a:pt x="13757" y="9261"/>
                  </a:cubicBezTo>
                  <a:cubicBezTo>
                    <a:pt x="13687" y="9272"/>
                    <a:pt x="13625" y="9277"/>
                    <a:pt x="13569" y="9277"/>
                  </a:cubicBezTo>
                  <a:cubicBezTo>
                    <a:pt x="11710" y="9277"/>
                    <a:pt x="17300" y="3278"/>
                    <a:pt x="15074" y="2309"/>
                  </a:cubicBezTo>
                  <a:cubicBezTo>
                    <a:pt x="14960" y="2259"/>
                    <a:pt x="14850" y="2235"/>
                    <a:pt x="14744" y="2235"/>
                  </a:cubicBezTo>
                  <a:cubicBezTo>
                    <a:pt x="12790" y="2235"/>
                    <a:pt x="12276" y="10321"/>
                    <a:pt x="11037" y="10321"/>
                  </a:cubicBezTo>
                  <a:cubicBezTo>
                    <a:pt x="11000" y="10321"/>
                    <a:pt x="10962" y="10313"/>
                    <a:pt x="10923" y="10298"/>
                  </a:cubicBezTo>
                  <a:cubicBezTo>
                    <a:pt x="9648" y="9802"/>
                    <a:pt x="12482" y="4758"/>
                    <a:pt x="10826" y="4758"/>
                  </a:cubicBezTo>
                  <a:cubicBezTo>
                    <a:pt x="10672" y="4758"/>
                    <a:pt x="10478" y="4802"/>
                    <a:pt x="10239" y="4897"/>
                  </a:cubicBezTo>
                  <a:cubicBezTo>
                    <a:pt x="7434" y="6015"/>
                    <a:pt x="10116" y="12092"/>
                    <a:pt x="6511" y="12440"/>
                  </a:cubicBezTo>
                  <a:cubicBezTo>
                    <a:pt x="6509" y="12440"/>
                    <a:pt x="6507" y="12440"/>
                    <a:pt x="6504" y="12440"/>
                  </a:cubicBezTo>
                  <a:cubicBezTo>
                    <a:pt x="6112" y="12440"/>
                    <a:pt x="7485" y="8861"/>
                    <a:pt x="6330" y="8861"/>
                  </a:cubicBezTo>
                  <a:cubicBezTo>
                    <a:pt x="6261" y="8861"/>
                    <a:pt x="6183" y="8873"/>
                    <a:pt x="6095" y="8900"/>
                  </a:cubicBezTo>
                  <a:cubicBezTo>
                    <a:pt x="4527" y="9383"/>
                    <a:pt x="7683" y="12909"/>
                    <a:pt x="3" y="14801"/>
                  </a:cubicBezTo>
                  <a:cubicBezTo>
                    <a:pt x="3" y="14801"/>
                    <a:pt x="3" y="14801"/>
                    <a:pt x="3" y="14801"/>
                  </a:cubicBezTo>
                  <a:lnTo>
                    <a:pt x="3" y="14801"/>
                  </a:lnTo>
                  <a:cubicBezTo>
                    <a:pt x="0" y="14801"/>
                    <a:pt x="66" y="15556"/>
                    <a:pt x="713" y="15556"/>
                  </a:cubicBezTo>
                  <a:cubicBezTo>
                    <a:pt x="915" y="15556"/>
                    <a:pt x="1174" y="15482"/>
                    <a:pt x="1504" y="15289"/>
                  </a:cubicBezTo>
                  <a:cubicBezTo>
                    <a:pt x="1504" y="15289"/>
                    <a:pt x="18267" y="13808"/>
                    <a:pt x="20076" y="6949"/>
                  </a:cubicBezTo>
                  <a:cubicBezTo>
                    <a:pt x="21402" y="1925"/>
                    <a:pt x="20113" y="0"/>
                    <a:pt x="1878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4056" name="Google Shape;74056;p68"/>
            <p:cNvSpPr/>
            <p:nvPr/>
          </p:nvSpPr>
          <p:spPr>
            <a:xfrm>
              <a:off x="4891475" y="601025"/>
              <a:ext cx="536050" cy="396250"/>
            </a:xfrm>
            <a:custGeom>
              <a:avLst/>
              <a:gdLst/>
              <a:ahLst/>
              <a:cxnLst/>
              <a:rect l="l" t="t" r="r" b="b"/>
              <a:pathLst>
                <a:path w="21442" h="15850" extrusionOk="0">
                  <a:moveTo>
                    <a:pt x="18931" y="291"/>
                  </a:moveTo>
                  <a:cubicBezTo>
                    <a:pt x="19339" y="291"/>
                    <a:pt x="19708" y="490"/>
                    <a:pt x="19997" y="865"/>
                  </a:cubicBezTo>
                  <a:cubicBezTo>
                    <a:pt x="20477" y="1488"/>
                    <a:pt x="21125" y="3120"/>
                    <a:pt x="20086" y="7059"/>
                  </a:cubicBezTo>
                  <a:cubicBezTo>
                    <a:pt x="18322" y="13740"/>
                    <a:pt x="1810" y="15276"/>
                    <a:pt x="1642" y="15290"/>
                  </a:cubicBezTo>
                  <a:cubicBezTo>
                    <a:pt x="1621" y="15291"/>
                    <a:pt x="1600" y="15298"/>
                    <a:pt x="1583" y="15310"/>
                  </a:cubicBezTo>
                  <a:cubicBezTo>
                    <a:pt x="1302" y="15474"/>
                    <a:pt x="1059" y="15558"/>
                    <a:pt x="865" y="15558"/>
                  </a:cubicBezTo>
                  <a:cubicBezTo>
                    <a:pt x="496" y="15558"/>
                    <a:pt x="362" y="15237"/>
                    <a:pt x="318" y="15054"/>
                  </a:cubicBezTo>
                  <a:cubicBezTo>
                    <a:pt x="5585" y="13720"/>
                    <a:pt x="5736" y="11549"/>
                    <a:pt x="5831" y="10244"/>
                  </a:cubicBezTo>
                  <a:cubicBezTo>
                    <a:pt x="5875" y="9606"/>
                    <a:pt x="5912" y="9296"/>
                    <a:pt x="6288" y="9181"/>
                  </a:cubicBezTo>
                  <a:cubicBezTo>
                    <a:pt x="6360" y="9159"/>
                    <a:pt x="6423" y="9147"/>
                    <a:pt x="6478" y="9147"/>
                  </a:cubicBezTo>
                  <a:cubicBezTo>
                    <a:pt x="6565" y="9147"/>
                    <a:pt x="6631" y="9176"/>
                    <a:pt x="6679" y="9235"/>
                  </a:cubicBezTo>
                  <a:cubicBezTo>
                    <a:pt x="6950" y="9565"/>
                    <a:pt x="6728" y="10703"/>
                    <a:pt x="6581" y="11456"/>
                  </a:cubicBezTo>
                  <a:cubicBezTo>
                    <a:pt x="6439" y="12182"/>
                    <a:pt x="6381" y="12510"/>
                    <a:pt x="6500" y="12655"/>
                  </a:cubicBezTo>
                  <a:cubicBezTo>
                    <a:pt x="6536" y="12699"/>
                    <a:pt x="6592" y="12727"/>
                    <a:pt x="6665" y="12727"/>
                  </a:cubicBezTo>
                  <a:cubicBezTo>
                    <a:pt x="6669" y="12727"/>
                    <a:pt x="6672" y="12727"/>
                    <a:pt x="6676" y="12727"/>
                  </a:cubicBezTo>
                  <a:cubicBezTo>
                    <a:pt x="8724" y="12531"/>
                    <a:pt x="8863" y="10614"/>
                    <a:pt x="8998" y="8762"/>
                  </a:cubicBezTo>
                  <a:cubicBezTo>
                    <a:pt x="9112" y="7167"/>
                    <a:pt x="9223" y="5663"/>
                    <a:pt x="10445" y="5176"/>
                  </a:cubicBezTo>
                  <a:cubicBezTo>
                    <a:pt x="10659" y="5091"/>
                    <a:pt x="10838" y="5048"/>
                    <a:pt x="10977" y="5048"/>
                  </a:cubicBezTo>
                  <a:cubicBezTo>
                    <a:pt x="11149" y="5048"/>
                    <a:pt x="11220" y="5114"/>
                    <a:pt x="11257" y="5163"/>
                  </a:cubicBezTo>
                  <a:cubicBezTo>
                    <a:pt x="11529" y="5514"/>
                    <a:pt x="11240" y="6631"/>
                    <a:pt x="10984" y="7614"/>
                  </a:cubicBezTo>
                  <a:cubicBezTo>
                    <a:pt x="10625" y="8993"/>
                    <a:pt x="10289" y="10293"/>
                    <a:pt x="11020" y="10579"/>
                  </a:cubicBezTo>
                  <a:cubicBezTo>
                    <a:pt x="11075" y="10600"/>
                    <a:pt x="11132" y="10611"/>
                    <a:pt x="11186" y="10611"/>
                  </a:cubicBezTo>
                  <a:cubicBezTo>
                    <a:pt x="11816" y="10611"/>
                    <a:pt x="12186" y="9294"/>
                    <a:pt x="12737" y="7144"/>
                  </a:cubicBezTo>
                  <a:cubicBezTo>
                    <a:pt x="13263" y="5087"/>
                    <a:pt x="13918" y="2527"/>
                    <a:pt x="14894" y="2527"/>
                  </a:cubicBezTo>
                  <a:cubicBezTo>
                    <a:pt x="14980" y="2527"/>
                    <a:pt x="15071" y="2548"/>
                    <a:pt x="15165" y="2589"/>
                  </a:cubicBezTo>
                  <a:cubicBezTo>
                    <a:pt x="15368" y="2676"/>
                    <a:pt x="15496" y="2813"/>
                    <a:pt x="15561" y="3002"/>
                  </a:cubicBezTo>
                  <a:cubicBezTo>
                    <a:pt x="15832" y="3797"/>
                    <a:pt x="14938" y="5412"/>
                    <a:pt x="14220" y="6709"/>
                  </a:cubicBezTo>
                  <a:cubicBezTo>
                    <a:pt x="13462" y="8074"/>
                    <a:pt x="13012" y="8934"/>
                    <a:pt x="13256" y="9350"/>
                  </a:cubicBezTo>
                  <a:cubicBezTo>
                    <a:pt x="13341" y="9494"/>
                    <a:pt x="13498" y="9568"/>
                    <a:pt x="13719" y="9568"/>
                  </a:cubicBezTo>
                  <a:cubicBezTo>
                    <a:pt x="13781" y="9568"/>
                    <a:pt x="13852" y="9562"/>
                    <a:pt x="13930" y="9550"/>
                  </a:cubicBezTo>
                  <a:cubicBezTo>
                    <a:pt x="16547" y="9132"/>
                    <a:pt x="16784" y="6415"/>
                    <a:pt x="16996" y="4019"/>
                  </a:cubicBezTo>
                  <a:cubicBezTo>
                    <a:pt x="17108" y="2739"/>
                    <a:pt x="17214" y="1532"/>
                    <a:pt x="17691" y="950"/>
                  </a:cubicBezTo>
                  <a:cubicBezTo>
                    <a:pt x="18033" y="531"/>
                    <a:pt x="18486" y="291"/>
                    <a:pt x="18931" y="291"/>
                  </a:cubicBezTo>
                  <a:close/>
                  <a:moveTo>
                    <a:pt x="18933" y="1"/>
                  </a:moveTo>
                  <a:cubicBezTo>
                    <a:pt x="18401" y="1"/>
                    <a:pt x="17867" y="279"/>
                    <a:pt x="17468" y="765"/>
                  </a:cubicBezTo>
                  <a:cubicBezTo>
                    <a:pt x="16932" y="1417"/>
                    <a:pt x="16822" y="2667"/>
                    <a:pt x="16706" y="3992"/>
                  </a:cubicBezTo>
                  <a:cubicBezTo>
                    <a:pt x="16506" y="6284"/>
                    <a:pt x="16278" y="8881"/>
                    <a:pt x="13886" y="9262"/>
                  </a:cubicBezTo>
                  <a:cubicBezTo>
                    <a:pt x="13825" y="9272"/>
                    <a:pt x="13771" y="9276"/>
                    <a:pt x="13722" y="9276"/>
                  </a:cubicBezTo>
                  <a:cubicBezTo>
                    <a:pt x="13553" y="9276"/>
                    <a:pt x="13519" y="9219"/>
                    <a:pt x="13509" y="9201"/>
                  </a:cubicBezTo>
                  <a:cubicBezTo>
                    <a:pt x="13334" y="8907"/>
                    <a:pt x="13942" y="7813"/>
                    <a:pt x="14475" y="6848"/>
                  </a:cubicBezTo>
                  <a:cubicBezTo>
                    <a:pt x="15259" y="5433"/>
                    <a:pt x="16150" y="3825"/>
                    <a:pt x="15838" y="2908"/>
                  </a:cubicBezTo>
                  <a:cubicBezTo>
                    <a:pt x="15747" y="2639"/>
                    <a:pt x="15561" y="2441"/>
                    <a:pt x="15283" y="2321"/>
                  </a:cubicBezTo>
                  <a:cubicBezTo>
                    <a:pt x="15151" y="2264"/>
                    <a:pt x="15022" y="2236"/>
                    <a:pt x="14894" y="2236"/>
                  </a:cubicBezTo>
                  <a:cubicBezTo>
                    <a:pt x="13693" y="2236"/>
                    <a:pt x="13063" y="4696"/>
                    <a:pt x="12454" y="7073"/>
                  </a:cubicBezTo>
                  <a:cubicBezTo>
                    <a:pt x="12064" y="8595"/>
                    <a:pt x="11623" y="10322"/>
                    <a:pt x="11186" y="10322"/>
                  </a:cubicBezTo>
                  <a:cubicBezTo>
                    <a:pt x="11167" y="10322"/>
                    <a:pt x="11147" y="10317"/>
                    <a:pt x="11126" y="10309"/>
                  </a:cubicBezTo>
                  <a:cubicBezTo>
                    <a:pt x="10637" y="10117"/>
                    <a:pt x="10972" y="8827"/>
                    <a:pt x="11267" y="7689"/>
                  </a:cubicBezTo>
                  <a:cubicBezTo>
                    <a:pt x="11565" y="6537"/>
                    <a:pt x="11846" y="5450"/>
                    <a:pt x="11487" y="4986"/>
                  </a:cubicBezTo>
                  <a:cubicBezTo>
                    <a:pt x="11370" y="4834"/>
                    <a:pt x="11202" y="4757"/>
                    <a:pt x="10980" y="4757"/>
                  </a:cubicBezTo>
                  <a:cubicBezTo>
                    <a:pt x="10801" y="4757"/>
                    <a:pt x="10587" y="4807"/>
                    <a:pt x="10334" y="4908"/>
                  </a:cubicBezTo>
                  <a:cubicBezTo>
                    <a:pt x="8942" y="5461"/>
                    <a:pt x="8822" y="7130"/>
                    <a:pt x="8705" y="8742"/>
                  </a:cubicBezTo>
                  <a:cubicBezTo>
                    <a:pt x="8575" y="10529"/>
                    <a:pt x="8453" y="12219"/>
                    <a:pt x="6726" y="12430"/>
                  </a:cubicBezTo>
                  <a:cubicBezTo>
                    <a:pt x="6720" y="12266"/>
                    <a:pt x="6799" y="11854"/>
                    <a:pt x="6867" y="11514"/>
                  </a:cubicBezTo>
                  <a:cubicBezTo>
                    <a:pt x="7053" y="10564"/>
                    <a:pt x="7265" y="9487"/>
                    <a:pt x="6904" y="9052"/>
                  </a:cubicBezTo>
                  <a:cubicBezTo>
                    <a:pt x="6800" y="8925"/>
                    <a:pt x="6655" y="8860"/>
                    <a:pt x="6478" y="8860"/>
                  </a:cubicBezTo>
                  <a:cubicBezTo>
                    <a:pt x="6393" y="8860"/>
                    <a:pt x="6301" y="8875"/>
                    <a:pt x="6202" y="8905"/>
                  </a:cubicBezTo>
                  <a:cubicBezTo>
                    <a:pt x="5619" y="9084"/>
                    <a:pt x="5580" y="9614"/>
                    <a:pt x="5538" y="10225"/>
                  </a:cubicBezTo>
                  <a:cubicBezTo>
                    <a:pt x="5445" y="11541"/>
                    <a:pt x="5306" y="13525"/>
                    <a:pt x="115" y="14805"/>
                  </a:cubicBezTo>
                  <a:cubicBezTo>
                    <a:pt x="46" y="14822"/>
                    <a:pt x="0" y="14887"/>
                    <a:pt x="6" y="14958"/>
                  </a:cubicBezTo>
                  <a:cubicBezTo>
                    <a:pt x="32" y="15266"/>
                    <a:pt x="247" y="15849"/>
                    <a:pt x="865" y="15849"/>
                  </a:cubicBezTo>
                  <a:cubicBezTo>
                    <a:pt x="1106" y="15849"/>
                    <a:pt x="1387" y="15757"/>
                    <a:pt x="1705" y="15577"/>
                  </a:cubicBezTo>
                  <a:cubicBezTo>
                    <a:pt x="2106" y="15538"/>
                    <a:pt x="6130" y="15137"/>
                    <a:pt x="10305" y="13977"/>
                  </a:cubicBezTo>
                  <a:cubicBezTo>
                    <a:pt x="16219" y="12333"/>
                    <a:pt x="19605" y="10031"/>
                    <a:pt x="20370" y="7133"/>
                  </a:cubicBezTo>
                  <a:cubicBezTo>
                    <a:pt x="21442" y="3073"/>
                    <a:pt x="20742" y="1353"/>
                    <a:pt x="20230" y="687"/>
                  </a:cubicBezTo>
                  <a:cubicBezTo>
                    <a:pt x="19889" y="243"/>
                    <a:pt x="19428" y="1"/>
                    <a:pt x="1893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57" name="Google Shape;74057;p68"/>
            <p:cNvSpPr/>
            <p:nvPr/>
          </p:nvSpPr>
          <p:spPr>
            <a:xfrm>
              <a:off x="4321900" y="615000"/>
              <a:ext cx="525575" cy="401550"/>
            </a:xfrm>
            <a:custGeom>
              <a:avLst/>
              <a:gdLst/>
              <a:ahLst/>
              <a:cxnLst/>
              <a:rect l="l" t="t" r="r" b="b"/>
              <a:pathLst>
                <a:path w="21023" h="16062" extrusionOk="0">
                  <a:moveTo>
                    <a:pt x="2625" y="1"/>
                  </a:moveTo>
                  <a:cubicBezTo>
                    <a:pt x="1306" y="1"/>
                    <a:pt x="0" y="1902"/>
                    <a:pt x="1173" y="6912"/>
                  </a:cubicBezTo>
                  <a:cubicBezTo>
                    <a:pt x="2788" y="13816"/>
                    <a:pt x="19501" y="15771"/>
                    <a:pt x="19501" y="15771"/>
                  </a:cubicBezTo>
                  <a:cubicBezTo>
                    <a:pt x="19839" y="15982"/>
                    <a:pt x="20103" y="16061"/>
                    <a:pt x="20308" y="16061"/>
                  </a:cubicBezTo>
                  <a:cubicBezTo>
                    <a:pt x="20934" y="16061"/>
                    <a:pt x="21020" y="15324"/>
                    <a:pt x="21022" y="15324"/>
                  </a:cubicBezTo>
                  <a:cubicBezTo>
                    <a:pt x="13397" y="13217"/>
                    <a:pt x="16651" y="9778"/>
                    <a:pt x="15097" y="9253"/>
                  </a:cubicBezTo>
                  <a:cubicBezTo>
                    <a:pt x="15004" y="9222"/>
                    <a:pt x="14921" y="9207"/>
                    <a:pt x="14849" y="9207"/>
                  </a:cubicBezTo>
                  <a:cubicBezTo>
                    <a:pt x="13720" y="9207"/>
                    <a:pt x="14975" y="12780"/>
                    <a:pt x="14589" y="12780"/>
                  </a:cubicBezTo>
                  <a:cubicBezTo>
                    <a:pt x="14587" y="12780"/>
                    <a:pt x="14584" y="12780"/>
                    <a:pt x="14581" y="12780"/>
                  </a:cubicBezTo>
                  <a:cubicBezTo>
                    <a:pt x="10985" y="12333"/>
                    <a:pt x="13837" y="6334"/>
                    <a:pt x="11064" y="5136"/>
                  </a:cubicBezTo>
                  <a:cubicBezTo>
                    <a:pt x="10816" y="5029"/>
                    <a:pt x="10617" y="4980"/>
                    <a:pt x="10460" y="4980"/>
                  </a:cubicBezTo>
                  <a:cubicBezTo>
                    <a:pt x="8852" y="4980"/>
                    <a:pt x="11510" y="10057"/>
                    <a:pt x="10229" y="10516"/>
                  </a:cubicBezTo>
                  <a:cubicBezTo>
                    <a:pt x="10192" y="10529"/>
                    <a:pt x="10157" y="10536"/>
                    <a:pt x="10122" y="10536"/>
                  </a:cubicBezTo>
                  <a:cubicBezTo>
                    <a:pt x="8873" y="10536"/>
                    <a:pt x="8591" y="2349"/>
                    <a:pt x="6616" y="2349"/>
                  </a:cubicBezTo>
                  <a:cubicBezTo>
                    <a:pt x="6517" y="2349"/>
                    <a:pt x="6413" y="2370"/>
                    <a:pt x="6305" y="2413"/>
                  </a:cubicBezTo>
                  <a:cubicBezTo>
                    <a:pt x="4062" y="3316"/>
                    <a:pt x="9423" y="9422"/>
                    <a:pt x="7635" y="9422"/>
                  </a:cubicBezTo>
                  <a:cubicBezTo>
                    <a:pt x="7573" y="9422"/>
                    <a:pt x="7503" y="9414"/>
                    <a:pt x="7424" y="9399"/>
                  </a:cubicBezTo>
                  <a:cubicBezTo>
                    <a:pt x="3519" y="8663"/>
                    <a:pt x="5344" y="2495"/>
                    <a:pt x="3996" y="751"/>
                  </a:cubicBezTo>
                  <a:cubicBezTo>
                    <a:pt x="3626" y="273"/>
                    <a:pt x="3125" y="1"/>
                    <a:pt x="26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4058" name="Google Shape;74058;p68"/>
            <p:cNvSpPr/>
            <p:nvPr/>
          </p:nvSpPr>
          <p:spPr>
            <a:xfrm>
              <a:off x="4323975" y="611375"/>
              <a:ext cx="527325" cy="408800"/>
            </a:xfrm>
            <a:custGeom>
              <a:avLst/>
              <a:gdLst/>
              <a:ahLst/>
              <a:cxnLst/>
              <a:rect l="l" t="t" r="r" b="b"/>
              <a:pathLst>
                <a:path w="21093" h="16352" extrusionOk="0">
                  <a:moveTo>
                    <a:pt x="2543" y="292"/>
                  </a:moveTo>
                  <a:cubicBezTo>
                    <a:pt x="2999" y="292"/>
                    <a:pt x="3457" y="544"/>
                    <a:pt x="3799" y="983"/>
                  </a:cubicBezTo>
                  <a:cubicBezTo>
                    <a:pt x="4259" y="1579"/>
                    <a:pt x="4331" y="2788"/>
                    <a:pt x="4408" y="4069"/>
                  </a:cubicBezTo>
                  <a:cubicBezTo>
                    <a:pt x="4550" y="6471"/>
                    <a:pt x="4713" y="9194"/>
                    <a:pt x="7316" y="9685"/>
                  </a:cubicBezTo>
                  <a:cubicBezTo>
                    <a:pt x="7407" y="9702"/>
                    <a:pt x="7488" y="9711"/>
                    <a:pt x="7561" y="9711"/>
                  </a:cubicBezTo>
                  <a:cubicBezTo>
                    <a:pt x="7775" y="9711"/>
                    <a:pt x="7914" y="9638"/>
                    <a:pt x="7998" y="9499"/>
                  </a:cubicBezTo>
                  <a:cubicBezTo>
                    <a:pt x="8248" y="9087"/>
                    <a:pt x="7822" y="8220"/>
                    <a:pt x="7106" y="6837"/>
                  </a:cubicBezTo>
                  <a:cubicBezTo>
                    <a:pt x="6425" y="5520"/>
                    <a:pt x="5577" y="3881"/>
                    <a:pt x="5870" y="3093"/>
                  </a:cubicBezTo>
                  <a:cubicBezTo>
                    <a:pt x="5941" y="2906"/>
                    <a:pt x="6074" y="2772"/>
                    <a:pt x="6277" y="2692"/>
                  </a:cubicBezTo>
                  <a:cubicBezTo>
                    <a:pt x="6366" y="2656"/>
                    <a:pt x="6453" y="2638"/>
                    <a:pt x="6535" y="2638"/>
                  </a:cubicBezTo>
                  <a:cubicBezTo>
                    <a:pt x="7519" y="2638"/>
                    <a:pt x="8105" y="5229"/>
                    <a:pt x="8576" y="7314"/>
                  </a:cubicBezTo>
                  <a:cubicBezTo>
                    <a:pt x="9068" y="9490"/>
                    <a:pt x="9403" y="10824"/>
                    <a:pt x="10041" y="10824"/>
                  </a:cubicBezTo>
                  <a:cubicBezTo>
                    <a:pt x="10092" y="10824"/>
                    <a:pt x="10143" y="10813"/>
                    <a:pt x="10194" y="10796"/>
                  </a:cubicBezTo>
                  <a:cubicBezTo>
                    <a:pt x="10935" y="10532"/>
                    <a:pt x="10632" y="9221"/>
                    <a:pt x="10314" y="7833"/>
                  </a:cubicBezTo>
                  <a:cubicBezTo>
                    <a:pt x="10087" y="6845"/>
                    <a:pt x="9831" y="5728"/>
                    <a:pt x="10109" y="5378"/>
                  </a:cubicBezTo>
                  <a:cubicBezTo>
                    <a:pt x="10147" y="5331"/>
                    <a:pt x="10215" y="5269"/>
                    <a:pt x="10377" y="5269"/>
                  </a:cubicBezTo>
                  <a:cubicBezTo>
                    <a:pt x="10519" y="5269"/>
                    <a:pt x="10702" y="5317"/>
                    <a:pt x="10923" y="5412"/>
                  </a:cubicBezTo>
                  <a:cubicBezTo>
                    <a:pt x="12131" y="5934"/>
                    <a:pt x="12199" y="7441"/>
                    <a:pt x="12270" y="9038"/>
                  </a:cubicBezTo>
                  <a:cubicBezTo>
                    <a:pt x="12351" y="10894"/>
                    <a:pt x="12436" y="12813"/>
                    <a:pt x="14505" y="13068"/>
                  </a:cubicBezTo>
                  <a:cubicBezTo>
                    <a:pt x="14565" y="13068"/>
                    <a:pt x="14619" y="13044"/>
                    <a:pt x="14657" y="12997"/>
                  </a:cubicBezTo>
                  <a:cubicBezTo>
                    <a:pt x="14778" y="12855"/>
                    <a:pt x="14728" y="12527"/>
                    <a:pt x="14607" y="11798"/>
                  </a:cubicBezTo>
                  <a:cubicBezTo>
                    <a:pt x="14482" y="11046"/>
                    <a:pt x="14292" y="9908"/>
                    <a:pt x="14570" y="9578"/>
                  </a:cubicBezTo>
                  <a:cubicBezTo>
                    <a:pt x="14619" y="9523"/>
                    <a:pt x="14683" y="9496"/>
                    <a:pt x="14765" y="9496"/>
                  </a:cubicBezTo>
                  <a:cubicBezTo>
                    <a:pt x="14823" y="9496"/>
                    <a:pt x="14890" y="9509"/>
                    <a:pt x="14966" y="9534"/>
                  </a:cubicBezTo>
                  <a:cubicBezTo>
                    <a:pt x="15337" y="9661"/>
                    <a:pt x="15366" y="9973"/>
                    <a:pt x="15393" y="10610"/>
                  </a:cubicBezTo>
                  <a:cubicBezTo>
                    <a:pt x="15449" y="11916"/>
                    <a:pt x="15541" y="14090"/>
                    <a:pt x="20769" y="15571"/>
                  </a:cubicBezTo>
                  <a:cubicBezTo>
                    <a:pt x="20721" y="15749"/>
                    <a:pt x="20584" y="16059"/>
                    <a:pt x="20225" y="16059"/>
                  </a:cubicBezTo>
                  <a:cubicBezTo>
                    <a:pt x="20027" y="16059"/>
                    <a:pt x="19783" y="15969"/>
                    <a:pt x="19496" y="15791"/>
                  </a:cubicBezTo>
                  <a:cubicBezTo>
                    <a:pt x="19479" y="15779"/>
                    <a:pt x="19458" y="15771"/>
                    <a:pt x="19436" y="15770"/>
                  </a:cubicBezTo>
                  <a:cubicBezTo>
                    <a:pt x="19269" y="15753"/>
                    <a:pt x="2806" y="13752"/>
                    <a:pt x="1232" y="7023"/>
                  </a:cubicBezTo>
                  <a:cubicBezTo>
                    <a:pt x="313" y="3086"/>
                    <a:pt x="991" y="1470"/>
                    <a:pt x="1479" y="855"/>
                  </a:cubicBezTo>
                  <a:cubicBezTo>
                    <a:pt x="1771" y="486"/>
                    <a:pt x="2140" y="292"/>
                    <a:pt x="2543" y="292"/>
                  </a:cubicBezTo>
                  <a:close/>
                  <a:moveTo>
                    <a:pt x="2543" y="1"/>
                  </a:moveTo>
                  <a:cubicBezTo>
                    <a:pt x="2054" y="1"/>
                    <a:pt x="1597" y="242"/>
                    <a:pt x="1251" y="676"/>
                  </a:cubicBezTo>
                  <a:cubicBezTo>
                    <a:pt x="731" y="1331"/>
                    <a:pt x="0" y="3035"/>
                    <a:pt x="948" y="7091"/>
                  </a:cubicBezTo>
                  <a:cubicBezTo>
                    <a:pt x="1629" y="10008"/>
                    <a:pt x="4950" y="12407"/>
                    <a:pt x="10817" y="14216"/>
                  </a:cubicBezTo>
                  <a:cubicBezTo>
                    <a:pt x="14956" y="15493"/>
                    <a:pt x="18970" y="16008"/>
                    <a:pt x="19368" y="16058"/>
                  </a:cubicBezTo>
                  <a:cubicBezTo>
                    <a:pt x="19689" y="16252"/>
                    <a:pt x="19979" y="16352"/>
                    <a:pt x="20225" y="16352"/>
                  </a:cubicBezTo>
                  <a:cubicBezTo>
                    <a:pt x="20823" y="16352"/>
                    <a:pt x="21047" y="15784"/>
                    <a:pt x="21085" y="15486"/>
                  </a:cubicBezTo>
                  <a:cubicBezTo>
                    <a:pt x="21093" y="15414"/>
                    <a:pt x="21049" y="15347"/>
                    <a:pt x="20979" y="15329"/>
                  </a:cubicBezTo>
                  <a:cubicBezTo>
                    <a:pt x="15826" y="13904"/>
                    <a:pt x="15743" y="11916"/>
                    <a:pt x="15689" y="10599"/>
                  </a:cubicBezTo>
                  <a:cubicBezTo>
                    <a:pt x="15662" y="9987"/>
                    <a:pt x="15640" y="9456"/>
                    <a:pt x="15061" y="9262"/>
                  </a:cubicBezTo>
                  <a:cubicBezTo>
                    <a:pt x="14955" y="9226"/>
                    <a:pt x="14856" y="9208"/>
                    <a:pt x="14766" y="9208"/>
                  </a:cubicBezTo>
                  <a:cubicBezTo>
                    <a:pt x="14595" y="9208"/>
                    <a:pt x="14453" y="9271"/>
                    <a:pt x="14350" y="9394"/>
                  </a:cubicBezTo>
                  <a:cubicBezTo>
                    <a:pt x="13986" y="9824"/>
                    <a:pt x="14164" y="10901"/>
                    <a:pt x="14322" y="11850"/>
                  </a:cubicBezTo>
                  <a:cubicBezTo>
                    <a:pt x="14379" y="12192"/>
                    <a:pt x="14448" y="12605"/>
                    <a:pt x="14437" y="12770"/>
                  </a:cubicBezTo>
                  <a:cubicBezTo>
                    <a:pt x="12717" y="12506"/>
                    <a:pt x="12642" y="10816"/>
                    <a:pt x="12562" y="9028"/>
                  </a:cubicBezTo>
                  <a:cubicBezTo>
                    <a:pt x="12490" y="7413"/>
                    <a:pt x="12418" y="5743"/>
                    <a:pt x="11041" y="5148"/>
                  </a:cubicBezTo>
                  <a:cubicBezTo>
                    <a:pt x="10780" y="5036"/>
                    <a:pt x="10558" y="4980"/>
                    <a:pt x="10374" y="4980"/>
                  </a:cubicBezTo>
                  <a:cubicBezTo>
                    <a:pt x="10161" y="4980"/>
                    <a:pt x="9998" y="5055"/>
                    <a:pt x="9882" y="5202"/>
                  </a:cubicBezTo>
                  <a:cubicBezTo>
                    <a:pt x="9517" y="5659"/>
                    <a:pt x="9767" y="6750"/>
                    <a:pt x="10031" y="7902"/>
                  </a:cubicBezTo>
                  <a:cubicBezTo>
                    <a:pt x="10293" y="9051"/>
                    <a:pt x="10591" y="10349"/>
                    <a:pt x="10097" y="10526"/>
                  </a:cubicBezTo>
                  <a:cubicBezTo>
                    <a:pt x="10077" y="10534"/>
                    <a:pt x="10058" y="10538"/>
                    <a:pt x="10041" y="10538"/>
                  </a:cubicBezTo>
                  <a:cubicBezTo>
                    <a:pt x="9603" y="10538"/>
                    <a:pt x="9192" y="8716"/>
                    <a:pt x="8860" y="7254"/>
                  </a:cubicBezTo>
                  <a:cubicBezTo>
                    <a:pt x="8316" y="4843"/>
                    <a:pt x="7752" y="2351"/>
                    <a:pt x="6535" y="2351"/>
                  </a:cubicBezTo>
                  <a:cubicBezTo>
                    <a:pt x="6416" y="2351"/>
                    <a:pt x="6294" y="2375"/>
                    <a:pt x="6169" y="2425"/>
                  </a:cubicBezTo>
                  <a:cubicBezTo>
                    <a:pt x="5890" y="2538"/>
                    <a:pt x="5698" y="2730"/>
                    <a:pt x="5599" y="2997"/>
                  </a:cubicBezTo>
                  <a:cubicBezTo>
                    <a:pt x="5261" y="3905"/>
                    <a:pt x="6104" y="5535"/>
                    <a:pt x="6849" y="6973"/>
                  </a:cubicBezTo>
                  <a:cubicBezTo>
                    <a:pt x="7354" y="7951"/>
                    <a:pt x="7927" y="9058"/>
                    <a:pt x="7750" y="9350"/>
                  </a:cubicBezTo>
                  <a:cubicBezTo>
                    <a:pt x="7739" y="9368"/>
                    <a:pt x="7706" y="9421"/>
                    <a:pt x="7553" y="9421"/>
                  </a:cubicBezTo>
                  <a:cubicBezTo>
                    <a:pt x="7500" y="9421"/>
                    <a:pt x="7439" y="9414"/>
                    <a:pt x="7370" y="9402"/>
                  </a:cubicBezTo>
                  <a:cubicBezTo>
                    <a:pt x="4990" y="8953"/>
                    <a:pt x="4835" y="6351"/>
                    <a:pt x="4699" y="4055"/>
                  </a:cubicBezTo>
                  <a:cubicBezTo>
                    <a:pt x="4621" y="2728"/>
                    <a:pt x="4546" y="1474"/>
                    <a:pt x="4029" y="807"/>
                  </a:cubicBezTo>
                  <a:cubicBezTo>
                    <a:pt x="3633" y="295"/>
                    <a:pt x="3091" y="1"/>
                    <a:pt x="254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59" name="Google Shape;74059;p68"/>
            <p:cNvSpPr/>
            <p:nvPr/>
          </p:nvSpPr>
          <p:spPr>
            <a:xfrm>
              <a:off x="4472000" y="912825"/>
              <a:ext cx="655750" cy="716475"/>
            </a:xfrm>
            <a:custGeom>
              <a:avLst/>
              <a:gdLst/>
              <a:ahLst/>
              <a:cxnLst/>
              <a:rect l="l" t="t" r="r" b="b"/>
              <a:pathLst>
                <a:path w="26230" h="28659" extrusionOk="0">
                  <a:moveTo>
                    <a:pt x="18909" y="1"/>
                  </a:moveTo>
                  <a:cubicBezTo>
                    <a:pt x="12391" y="1"/>
                    <a:pt x="1" y="5931"/>
                    <a:pt x="328" y="11694"/>
                  </a:cubicBezTo>
                  <a:cubicBezTo>
                    <a:pt x="483" y="14425"/>
                    <a:pt x="2777" y="15242"/>
                    <a:pt x="5468" y="15242"/>
                  </a:cubicBezTo>
                  <a:cubicBezTo>
                    <a:pt x="9483" y="15242"/>
                    <a:pt x="14381" y="13423"/>
                    <a:pt x="14381" y="13423"/>
                  </a:cubicBezTo>
                  <a:lnTo>
                    <a:pt x="14381" y="13423"/>
                  </a:lnTo>
                  <a:lnTo>
                    <a:pt x="13033" y="28658"/>
                  </a:lnTo>
                  <a:lnTo>
                    <a:pt x="26195" y="27699"/>
                  </a:lnTo>
                  <a:cubicBezTo>
                    <a:pt x="26195" y="27699"/>
                    <a:pt x="26229" y="3376"/>
                    <a:pt x="21753" y="616"/>
                  </a:cubicBezTo>
                  <a:cubicBezTo>
                    <a:pt x="21069" y="194"/>
                    <a:pt x="20084" y="1"/>
                    <a:pt x="18909"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60" name="Google Shape;74060;p68"/>
            <p:cNvSpPr/>
            <p:nvPr/>
          </p:nvSpPr>
          <p:spPr>
            <a:xfrm>
              <a:off x="5025575" y="976000"/>
              <a:ext cx="250225" cy="122175"/>
            </a:xfrm>
            <a:custGeom>
              <a:avLst/>
              <a:gdLst/>
              <a:ahLst/>
              <a:cxnLst/>
              <a:rect l="l" t="t" r="r" b="b"/>
              <a:pathLst>
                <a:path w="10009" h="4887" extrusionOk="0">
                  <a:moveTo>
                    <a:pt x="1" y="0"/>
                  </a:moveTo>
                  <a:lnTo>
                    <a:pt x="1" y="0"/>
                  </a:lnTo>
                  <a:cubicBezTo>
                    <a:pt x="1733" y="3813"/>
                    <a:pt x="3861" y="4886"/>
                    <a:pt x="5709" y="4886"/>
                  </a:cubicBezTo>
                  <a:cubicBezTo>
                    <a:pt x="8092" y="4886"/>
                    <a:pt x="10008" y="3101"/>
                    <a:pt x="10008" y="3101"/>
                  </a:cubicBezTo>
                  <a:cubicBezTo>
                    <a:pt x="9333" y="6"/>
                    <a:pt x="1" y="0"/>
                    <a:pt x="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61" name="Google Shape;74061;p68"/>
            <p:cNvSpPr/>
            <p:nvPr/>
          </p:nvSpPr>
          <p:spPr>
            <a:xfrm>
              <a:off x="4433425" y="1037050"/>
              <a:ext cx="262950" cy="261000"/>
            </a:xfrm>
            <a:custGeom>
              <a:avLst/>
              <a:gdLst/>
              <a:ahLst/>
              <a:cxnLst/>
              <a:rect l="l" t="t" r="r" b="b"/>
              <a:pathLst>
                <a:path w="10518" h="10440" extrusionOk="0">
                  <a:moveTo>
                    <a:pt x="6559" y="0"/>
                  </a:moveTo>
                  <a:cubicBezTo>
                    <a:pt x="6559" y="0"/>
                    <a:pt x="0" y="3430"/>
                    <a:pt x="1401" y="7632"/>
                  </a:cubicBezTo>
                  <a:cubicBezTo>
                    <a:pt x="2164" y="9918"/>
                    <a:pt x="4507" y="10439"/>
                    <a:pt x="6485" y="10439"/>
                  </a:cubicBezTo>
                  <a:cubicBezTo>
                    <a:pt x="8143" y="10439"/>
                    <a:pt x="9545" y="10073"/>
                    <a:pt x="9545" y="10073"/>
                  </a:cubicBezTo>
                  <a:cubicBezTo>
                    <a:pt x="10517" y="5261"/>
                    <a:pt x="6559" y="0"/>
                    <a:pt x="6559" y="0"/>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4062" name="Google Shape;74062;p68"/>
            <p:cNvSpPr/>
            <p:nvPr/>
          </p:nvSpPr>
          <p:spPr>
            <a:xfrm>
              <a:off x="4545600" y="1220150"/>
              <a:ext cx="47250" cy="74250"/>
            </a:xfrm>
            <a:custGeom>
              <a:avLst/>
              <a:gdLst/>
              <a:ahLst/>
              <a:cxnLst/>
              <a:rect l="l" t="t" r="r" b="b"/>
              <a:pathLst>
                <a:path w="1890" h="2970" extrusionOk="0">
                  <a:moveTo>
                    <a:pt x="1711" y="0"/>
                  </a:moveTo>
                  <a:cubicBezTo>
                    <a:pt x="1631" y="0"/>
                    <a:pt x="1566" y="68"/>
                    <a:pt x="1567" y="148"/>
                  </a:cubicBezTo>
                  <a:cubicBezTo>
                    <a:pt x="1598" y="2596"/>
                    <a:pt x="1298" y="2675"/>
                    <a:pt x="1285" y="2678"/>
                  </a:cubicBezTo>
                  <a:cubicBezTo>
                    <a:pt x="1283" y="2678"/>
                    <a:pt x="1281" y="2678"/>
                    <a:pt x="1280" y="2678"/>
                  </a:cubicBezTo>
                  <a:cubicBezTo>
                    <a:pt x="1111" y="2678"/>
                    <a:pt x="662" y="1862"/>
                    <a:pt x="303" y="764"/>
                  </a:cubicBezTo>
                  <a:cubicBezTo>
                    <a:pt x="282" y="703"/>
                    <a:pt x="225" y="664"/>
                    <a:pt x="164" y="664"/>
                  </a:cubicBezTo>
                  <a:cubicBezTo>
                    <a:pt x="149" y="664"/>
                    <a:pt x="133" y="666"/>
                    <a:pt x="118" y="672"/>
                  </a:cubicBezTo>
                  <a:cubicBezTo>
                    <a:pt x="42" y="699"/>
                    <a:pt x="1" y="779"/>
                    <a:pt x="26" y="856"/>
                  </a:cubicBezTo>
                  <a:cubicBezTo>
                    <a:pt x="239" y="1500"/>
                    <a:pt x="775" y="2969"/>
                    <a:pt x="1290" y="2969"/>
                  </a:cubicBezTo>
                  <a:cubicBezTo>
                    <a:pt x="1306" y="2969"/>
                    <a:pt x="1320" y="2969"/>
                    <a:pt x="1332" y="2965"/>
                  </a:cubicBezTo>
                  <a:cubicBezTo>
                    <a:pt x="1610" y="2919"/>
                    <a:pt x="1889" y="2548"/>
                    <a:pt x="1858" y="145"/>
                  </a:cubicBezTo>
                  <a:cubicBezTo>
                    <a:pt x="1858" y="64"/>
                    <a:pt x="1803" y="0"/>
                    <a:pt x="171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63" name="Google Shape;74063;p68"/>
            <p:cNvSpPr/>
            <p:nvPr/>
          </p:nvSpPr>
          <p:spPr>
            <a:xfrm>
              <a:off x="4468425" y="1075775"/>
              <a:ext cx="94350" cy="115950"/>
            </a:xfrm>
            <a:custGeom>
              <a:avLst/>
              <a:gdLst/>
              <a:ahLst/>
              <a:cxnLst/>
              <a:rect l="l" t="t" r="r" b="b"/>
              <a:pathLst>
                <a:path w="3774" h="4638" extrusionOk="0">
                  <a:moveTo>
                    <a:pt x="2851" y="1"/>
                  </a:moveTo>
                  <a:lnTo>
                    <a:pt x="2851" y="1"/>
                  </a:lnTo>
                  <a:cubicBezTo>
                    <a:pt x="235" y="1761"/>
                    <a:pt x="1" y="3671"/>
                    <a:pt x="1" y="3672"/>
                  </a:cubicBezTo>
                  <a:cubicBezTo>
                    <a:pt x="841" y="4361"/>
                    <a:pt x="1461" y="4637"/>
                    <a:pt x="1915" y="4637"/>
                  </a:cubicBezTo>
                  <a:cubicBezTo>
                    <a:pt x="3774" y="4637"/>
                    <a:pt x="2851" y="1"/>
                    <a:pt x="285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64" name="Google Shape;74064;p68"/>
            <p:cNvSpPr/>
            <p:nvPr/>
          </p:nvSpPr>
          <p:spPr>
            <a:xfrm>
              <a:off x="4874475" y="1001175"/>
              <a:ext cx="53275" cy="79600"/>
            </a:xfrm>
            <a:custGeom>
              <a:avLst/>
              <a:gdLst/>
              <a:ahLst/>
              <a:cxnLst/>
              <a:rect l="l" t="t" r="r" b="b"/>
              <a:pathLst>
                <a:path w="2131" h="3184" extrusionOk="0">
                  <a:moveTo>
                    <a:pt x="255" y="0"/>
                  </a:moveTo>
                  <a:cubicBezTo>
                    <a:pt x="180" y="0"/>
                    <a:pt x="118" y="61"/>
                    <a:pt x="113" y="137"/>
                  </a:cubicBezTo>
                  <a:cubicBezTo>
                    <a:pt x="90" y="567"/>
                    <a:pt x="1" y="2725"/>
                    <a:pt x="615" y="3116"/>
                  </a:cubicBezTo>
                  <a:cubicBezTo>
                    <a:pt x="669" y="3151"/>
                    <a:pt x="746" y="3184"/>
                    <a:pt x="842" y="3184"/>
                  </a:cubicBezTo>
                  <a:cubicBezTo>
                    <a:pt x="916" y="3184"/>
                    <a:pt x="1001" y="3164"/>
                    <a:pt x="1098" y="3111"/>
                  </a:cubicBezTo>
                  <a:cubicBezTo>
                    <a:pt x="2122" y="2561"/>
                    <a:pt x="2131" y="489"/>
                    <a:pt x="2131" y="399"/>
                  </a:cubicBezTo>
                  <a:cubicBezTo>
                    <a:pt x="2131" y="320"/>
                    <a:pt x="2065" y="255"/>
                    <a:pt x="1986" y="255"/>
                  </a:cubicBezTo>
                  <a:cubicBezTo>
                    <a:pt x="1906" y="255"/>
                    <a:pt x="1840" y="320"/>
                    <a:pt x="1840" y="399"/>
                  </a:cubicBezTo>
                  <a:cubicBezTo>
                    <a:pt x="1840" y="419"/>
                    <a:pt x="1831" y="2385"/>
                    <a:pt x="960" y="2854"/>
                  </a:cubicBezTo>
                  <a:cubicBezTo>
                    <a:pt x="909" y="2882"/>
                    <a:pt x="870" y="2892"/>
                    <a:pt x="839" y="2892"/>
                  </a:cubicBezTo>
                  <a:cubicBezTo>
                    <a:pt x="808" y="2892"/>
                    <a:pt x="786" y="2882"/>
                    <a:pt x="768" y="2871"/>
                  </a:cubicBezTo>
                  <a:cubicBezTo>
                    <a:pt x="405" y="2639"/>
                    <a:pt x="350" y="1083"/>
                    <a:pt x="402" y="155"/>
                  </a:cubicBezTo>
                  <a:cubicBezTo>
                    <a:pt x="406" y="73"/>
                    <a:pt x="345" y="6"/>
                    <a:pt x="265" y="1"/>
                  </a:cubicBezTo>
                  <a:cubicBezTo>
                    <a:pt x="261" y="0"/>
                    <a:pt x="258" y="0"/>
                    <a:pt x="2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65" name="Google Shape;74065;p68"/>
            <p:cNvSpPr/>
            <p:nvPr/>
          </p:nvSpPr>
          <p:spPr>
            <a:xfrm>
              <a:off x="4714400" y="985500"/>
              <a:ext cx="56375" cy="68500"/>
            </a:xfrm>
            <a:custGeom>
              <a:avLst/>
              <a:gdLst/>
              <a:ahLst/>
              <a:cxnLst/>
              <a:rect l="l" t="t" r="r" b="b"/>
              <a:pathLst>
                <a:path w="2255" h="2740" extrusionOk="0">
                  <a:moveTo>
                    <a:pt x="392" y="0"/>
                  </a:moveTo>
                  <a:cubicBezTo>
                    <a:pt x="317" y="0"/>
                    <a:pt x="259" y="54"/>
                    <a:pt x="250" y="128"/>
                  </a:cubicBezTo>
                  <a:cubicBezTo>
                    <a:pt x="204" y="486"/>
                    <a:pt x="1" y="2296"/>
                    <a:pt x="537" y="2665"/>
                  </a:cubicBezTo>
                  <a:cubicBezTo>
                    <a:pt x="592" y="2705"/>
                    <a:pt x="670" y="2739"/>
                    <a:pt x="770" y="2739"/>
                  </a:cubicBezTo>
                  <a:cubicBezTo>
                    <a:pt x="848" y="2739"/>
                    <a:pt x="940" y="2718"/>
                    <a:pt x="1047" y="2661"/>
                  </a:cubicBezTo>
                  <a:cubicBezTo>
                    <a:pt x="2063" y="2112"/>
                    <a:pt x="2240" y="351"/>
                    <a:pt x="2247" y="277"/>
                  </a:cubicBezTo>
                  <a:cubicBezTo>
                    <a:pt x="2254" y="196"/>
                    <a:pt x="2196" y="125"/>
                    <a:pt x="2117" y="118"/>
                  </a:cubicBezTo>
                  <a:cubicBezTo>
                    <a:pt x="2111" y="117"/>
                    <a:pt x="2106" y="117"/>
                    <a:pt x="2100" y="117"/>
                  </a:cubicBezTo>
                  <a:cubicBezTo>
                    <a:pt x="2030" y="117"/>
                    <a:pt x="1966" y="176"/>
                    <a:pt x="1959" y="250"/>
                  </a:cubicBezTo>
                  <a:cubicBezTo>
                    <a:pt x="1956" y="266"/>
                    <a:pt x="1790" y="1930"/>
                    <a:pt x="910" y="2403"/>
                  </a:cubicBezTo>
                  <a:cubicBezTo>
                    <a:pt x="848" y="2437"/>
                    <a:pt x="803" y="2447"/>
                    <a:pt x="771" y="2447"/>
                  </a:cubicBezTo>
                  <a:cubicBezTo>
                    <a:pt x="733" y="2447"/>
                    <a:pt x="713" y="2433"/>
                    <a:pt x="703" y="2427"/>
                  </a:cubicBezTo>
                  <a:cubicBezTo>
                    <a:pt x="415" y="2230"/>
                    <a:pt x="435" y="984"/>
                    <a:pt x="540" y="165"/>
                  </a:cubicBezTo>
                  <a:cubicBezTo>
                    <a:pt x="550" y="86"/>
                    <a:pt x="493" y="12"/>
                    <a:pt x="414" y="2"/>
                  </a:cubicBezTo>
                  <a:cubicBezTo>
                    <a:pt x="406" y="1"/>
                    <a:pt x="399" y="0"/>
                    <a:pt x="39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66" name="Google Shape;74066;p68"/>
            <p:cNvSpPr/>
            <p:nvPr/>
          </p:nvSpPr>
          <p:spPr>
            <a:xfrm>
              <a:off x="5063900" y="1013775"/>
              <a:ext cx="136850" cy="38700"/>
            </a:xfrm>
            <a:custGeom>
              <a:avLst/>
              <a:gdLst/>
              <a:ahLst/>
              <a:cxnLst/>
              <a:rect l="l" t="t" r="r" b="b"/>
              <a:pathLst>
                <a:path w="5474" h="1548" extrusionOk="0">
                  <a:moveTo>
                    <a:pt x="188" y="0"/>
                  </a:moveTo>
                  <a:cubicBezTo>
                    <a:pt x="173" y="0"/>
                    <a:pt x="158" y="0"/>
                    <a:pt x="144" y="0"/>
                  </a:cubicBezTo>
                  <a:cubicBezTo>
                    <a:pt x="64" y="2"/>
                    <a:pt x="0" y="69"/>
                    <a:pt x="0" y="148"/>
                  </a:cubicBezTo>
                  <a:cubicBezTo>
                    <a:pt x="0" y="227"/>
                    <a:pt x="66" y="291"/>
                    <a:pt x="145" y="291"/>
                  </a:cubicBezTo>
                  <a:lnTo>
                    <a:pt x="148" y="291"/>
                  </a:lnTo>
                  <a:cubicBezTo>
                    <a:pt x="187" y="291"/>
                    <a:pt x="226" y="291"/>
                    <a:pt x="265" y="291"/>
                  </a:cubicBezTo>
                  <a:cubicBezTo>
                    <a:pt x="3028" y="291"/>
                    <a:pt x="5217" y="1516"/>
                    <a:pt x="5238" y="1527"/>
                  </a:cubicBezTo>
                  <a:cubicBezTo>
                    <a:pt x="5259" y="1542"/>
                    <a:pt x="5285" y="1547"/>
                    <a:pt x="5309" y="1547"/>
                  </a:cubicBezTo>
                  <a:cubicBezTo>
                    <a:pt x="5359" y="1547"/>
                    <a:pt x="5408" y="1520"/>
                    <a:pt x="5435" y="1475"/>
                  </a:cubicBezTo>
                  <a:cubicBezTo>
                    <a:pt x="5474" y="1404"/>
                    <a:pt x="5450" y="1314"/>
                    <a:pt x="5380" y="1276"/>
                  </a:cubicBezTo>
                  <a:cubicBezTo>
                    <a:pt x="5287" y="1223"/>
                    <a:pt x="3060" y="0"/>
                    <a:pt x="18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67" name="Google Shape;74067;p68"/>
            <p:cNvSpPr/>
            <p:nvPr/>
          </p:nvSpPr>
          <p:spPr>
            <a:xfrm>
              <a:off x="4516650" y="1513125"/>
              <a:ext cx="827675" cy="829450"/>
            </a:xfrm>
            <a:custGeom>
              <a:avLst/>
              <a:gdLst/>
              <a:ahLst/>
              <a:cxnLst/>
              <a:rect l="l" t="t" r="r" b="b"/>
              <a:pathLst>
                <a:path w="33107" h="33178" extrusionOk="0">
                  <a:moveTo>
                    <a:pt x="24348" y="0"/>
                  </a:moveTo>
                  <a:lnTo>
                    <a:pt x="11614" y="484"/>
                  </a:lnTo>
                  <a:cubicBezTo>
                    <a:pt x="11614" y="484"/>
                    <a:pt x="1" y="21592"/>
                    <a:pt x="7814" y="29458"/>
                  </a:cubicBezTo>
                  <a:cubicBezTo>
                    <a:pt x="9926" y="31583"/>
                    <a:pt x="14230" y="33178"/>
                    <a:pt x="18573" y="33178"/>
                  </a:cubicBezTo>
                  <a:cubicBezTo>
                    <a:pt x="24065" y="33178"/>
                    <a:pt x="29618" y="30626"/>
                    <a:pt x="30868" y="23364"/>
                  </a:cubicBezTo>
                  <a:cubicBezTo>
                    <a:pt x="33107" y="10361"/>
                    <a:pt x="24348" y="0"/>
                    <a:pt x="24348"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68" name="Google Shape;74068;p68"/>
            <p:cNvSpPr/>
            <p:nvPr/>
          </p:nvSpPr>
          <p:spPr>
            <a:xfrm>
              <a:off x="4735875" y="2245375"/>
              <a:ext cx="156000" cy="383300"/>
            </a:xfrm>
            <a:custGeom>
              <a:avLst/>
              <a:gdLst/>
              <a:ahLst/>
              <a:cxnLst/>
              <a:rect l="l" t="t" r="r" b="b"/>
              <a:pathLst>
                <a:path w="6240" h="15332" extrusionOk="0">
                  <a:moveTo>
                    <a:pt x="478" y="1"/>
                  </a:moveTo>
                  <a:cubicBezTo>
                    <a:pt x="0" y="7322"/>
                    <a:pt x="1893" y="15331"/>
                    <a:pt x="1893" y="15331"/>
                  </a:cubicBezTo>
                  <a:lnTo>
                    <a:pt x="6240" y="15331"/>
                  </a:lnTo>
                  <a:cubicBezTo>
                    <a:pt x="5444" y="6121"/>
                    <a:pt x="5550" y="1"/>
                    <a:pt x="5550"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69" name="Google Shape;74069;p68"/>
            <p:cNvSpPr/>
            <p:nvPr/>
          </p:nvSpPr>
          <p:spPr>
            <a:xfrm>
              <a:off x="5156875" y="1205175"/>
              <a:ext cx="365850" cy="509175"/>
            </a:xfrm>
            <a:custGeom>
              <a:avLst/>
              <a:gdLst/>
              <a:ahLst/>
              <a:cxnLst/>
              <a:rect l="l" t="t" r="r" b="b"/>
              <a:pathLst>
                <a:path w="14634" h="20367" extrusionOk="0">
                  <a:moveTo>
                    <a:pt x="9805" y="0"/>
                  </a:moveTo>
                  <a:lnTo>
                    <a:pt x="5965" y="2085"/>
                  </a:lnTo>
                  <a:cubicBezTo>
                    <a:pt x="5965" y="2085"/>
                    <a:pt x="8896" y="5135"/>
                    <a:pt x="8365" y="8190"/>
                  </a:cubicBezTo>
                  <a:cubicBezTo>
                    <a:pt x="7264" y="14532"/>
                    <a:pt x="1" y="14604"/>
                    <a:pt x="1" y="14604"/>
                  </a:cubicBezTo>
                  <a:lnTo>
                    <a:pt x="2532" y="20366"/>
                  </a:lnTo>
                  <a:cubicBezTo>
                    <a:pt x="2532" y="20366"/>
                    <a:pt x="10404" y="18567"/>
                    <a:pt x="12686" y="11245"/>
                  </a:cubicBezTo>
                  <a:cubicBezTo>
                    <a:pt x="14633" y="4990"/>
                    <a:pt x="9805" y="0"/>
                    <a:pt x="980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70" name="Google Shape;74070;p68"/>
            <p:cNvSpPr/>
            <p:nvPr/>
          </p:nvSpPr>
          <p:spPr>
            <a:xfrm>
              <a:off x="4367850" y="1457775"/>
              <a:ext cx="517750" cy="288100"/>
            </a:xfrm>
            <a:custGeom>
              <a:avLst/>
              <a:gdLst/>
              <a:ahLst/>
              <a:cxnLst/>
              <a:rect l="l" t="t" r="r" b="b"/>
              <a:pathLst>
                <a:path w="20710" h="11524" extrusionOk="0">
                  <a:moveTo>
                    <a:pt x="3957" y="0"/>
                  </a:moveTo>
                  <a:lnTo>
                    <a:pt x="1" y="1857"/>
                  </a:lnTo>
                  <a:cubicBezTo>
                    <a:pt x="1" y="1857"/>
                    <a:pt x="1155" y="8704"/>
                    <a:pt x="7343" y="10847"/>
                  </a:cubicBezTo>
                  <a:cubicBezTo>
                    <a:pt x="8736" y="11329"/>
                    <a:pt x="10088" y="11523"/>
                    <a:pt x="11362" y="11523"/>
                  </a:cubicBezTo>
                  <a:cubicBezTo>
                    <a:pt x="16716" y="11523"/>
                    <a:pt x="20710" y="8087"/>
                    <a:pt x="20710" y="8087"/>
                  </a:cubicBezTo>
                  <a:lnTo>
                    <a:pt x="17574" y="2631"/>
                  </a:lnTo>
                  <a:cubicBezTo>
                    <a:pt x="17574" y="2631"/>
                    <a:pt x="14769" y="6357"/>
                    <a:pt x="10692" y="6357"/>
                  </a:cubicBezTo>
                  <a:cubicBezTo>
                    <a:pt x="9681" y="6357"/>
                    <a:pt x="8592" y="6128"/>
                    <a:pt x="7448" y="5556"/>
                  </a:cubicBezTo>
                  <a:cubicBezTo>
                    <a:pt x="4671" y="4170"/>
                    <a:pt x="3957" y="0"/>
                    <a:pt x="395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71" name="Google Shape;74071;p68"/>
            <p:cNvSpPr/>
            <p:nvPr/>
          </p:nvSpPr>
          <p:spPr>
            <a:xfrm>
              <a:off x="4896650" y="2250025"/>
              <a:ext cx="337450" cy="306050"/>
            </a:xfrm>
            <a:custGeom>
              <a:avLst/>
              <a:gdLst/>
              <a:ahLst/>
              <a:cxnLst/>
              <a:rect l="l" t="t" r="r" b="b"/>
              <a:pathLst>
                <a:path w="13498" h="12242" extrusionOk="0">
                  <a:moveTo>
                    <a:pt x="3294" y="0"/>
                  </a:moveTo>
                  <a:cubicBezTo>
                    <a:pt x="3294" y="1"/>
                    <a:pt x="1" y="6738"/>
                    <a:pt x="6345" y="11054"/>
                  </a:cubicBezTo>
                  <a:cubicBezTo>
                    <a:pt x="7715" y="11984"/>
                    <a:pt x="9283" y="12242"/>
                    <a:pt x="10601" y="12242"/>
                  </a:cubicBezTo>
                  <a:cubicBezTo>
                    <a:pt x="12243" y="12242"/>
                    <a:pt x="13498" y="11841"/>
                    <a:pt x="13498" y="11841"/>
                  </a:cubicBezTo>
                  <a:lnTo>
                    <a:pt x="13323" y="8209"/>
                  </a:lnTo>
                  <a:cubicBezTo>
                    <a:pt x="13323" y="8209"/>
                    <a:pt x="12745" y="8642"/>
                    <a:pt x="11679" y="8642"/>
                  </a:cubicBezTo>
                  <a:cubicBezTo>
                    <a:pt x="10911" y="8642"/>
                    <a:pt x="9890" y="8417"/>
                    <a:pt x="8649" y="7642"/>
                  </a:cubicBezTo>
                  <a:cubicBezTo>
                    <a:pt x="5683" y="5793"/>
                    <a:pt x="9747" y="365"/>
                    <a:pt x="9747" y="365"/>
                  </a:cubicBezTo>
                  <a:lnTo>
                    <a:pt x="3294"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72" name="Google Shape;74072;p68"/>
            <p:cNvSpPr/>
            <p:nvPr/>
          </p:nvSpPr>
          <p:spPr>
            <a:xfrm>
              <a:off x="4689900" y="1633375"/>
              <a:ext cx="459775" cy="626350"/>
            </a:xfrm>
            <a:custGeom>
              <a:avLst/>
              <a:gdLst/>
              <a:ahLst/>
              <a:cxnLst/>
              <a:rect l="l" t="t" r="r" b="b"/>
              <a:pathLst>
                <a:path w="18391" h="25054" extrusionOk="0">
                  <a:moveTo>
                    <a:pt x="7570" y="1"/>
                  </a:moveTo>
                  <a:cubicBezTo>
                    <a:pt x="3776" y="1"/>
                    <a:pt x="1620" y="6191"/>
                    <a:pt x="900" y="11027"/>
                  </a:cubicBezTo>
                  <a:cubicBezTo>
                    <a:pt x="0" y="17067"/>
                    <a:pt x="2736" y="21947"/>
                    <a:pt x="2736" y="21947"/>
                  </a:cubicBezTo>
                  <a:cubicBezTo>
                    <a:pt x="2736" y="21947"/>
                    <a:pt x="4025" y="25053"/>
                    <a:pt x="7960" y="25053"/>
                  </a:cubicBezTo>
                  <a:cubicBezTo>
                    <a:pt x="9404" y="25053"/>
                    <a:pt x="11203" y="24635"/>
                    <a:pt x="13426" y="23493"/>
                  </a:cubicBezTo>
                  <a:cubicBezTo>
                    <a:pt x="18390" y="20940"/>
                    <a:pt x="16479" y="5693"/>
                    <a:pt x="10709" y="1265"/>
                  </a:cubicBezTo>
                  <a:cubicBezTo>
                    <a:pt x="9559" y="384"/>
                    <a:pt x="8514" y="1"/>
                    <a:pt x="7570" y="1"/>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4073" name="Google Shape;74073;p68"/>
            <p:cNvSpPr/>
            <p:nvPr/>
          </p:nvSpPr>
          <p:spPr>
            <a:xfrm>
              <a:off x="5081875" y="1495050"/>
              <a:ext cx="232025" cy="490400"/>
            </a:xfrm>
            <a:custGeom>
              <a:avLst/>
              <a:gdLst/>
              <a:ahLst/>
              <a:cxnLst/>
              <a:rect l="l" t="t" r="r" b="b"/>
              <a:pathLst>
                <a:path w="9281" h="19616" extrusionOk="0">
                  <a:moveTo>
                    <a:pt x="1721" y="1"/>
                  </a:moveTo>
                  <a:cubicBezTo>
                    <a:pt x="1721" y="1"/>
                    <a:pt x="1" y="7507"/>
                    <a:pt x="1802" y="12787"/>
                  </a:cubicBezTo>
                  <a:cubicBezTo>
                    <a:pt x="3602" y="18069"/>
                    <a:pt x="8626" y="19616"/>
                    <a:pt x="8626" y="19616"/>
                  </a:cubicBezTo>
                  <a:cubicBezTo>
                    <a:pt x="8646" y="18407"/>
                    <a:pt x="9280" y="16837"/>
                    <a:pt x="9280" y="16837"/>
                  </a:cubicBezTo>
                  <a:cubicBezTo>
                    <a:pt x="2711" y="15391"/>
                    <a:pt x="3717" y="2957"/>
                    <a:pt x="3717" y="2957"/>
                  </a:cubicBezTo>
                  <a:cubicBezTo>
                    <a:pt x="3815" y="2350"/>
                    <a:pt x="1721" y="1"/>
                    <a:pt x="1721"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074" name="Google Shape;74074;p68"/>
            <p:cNvSpPr/>
            <p:nvPr/>
          </p:nvSpPr>
          <p:spPr>
            <a:xfrm>
              <a:off x="4618850" y="1523550"/>
              <a:ext cx="188350" cy="444925"/>
            </a:xfrm>
            <a:custGeom>
              <a:avLst/>
              <a:gdLst/>
              <a:ahLst/>
              <a:cxnLst/>
              <a:rect l="l" t="t" r="r" b="b"/>
              <a:pathLst>
                <a:path w="7534" h="17797" extrusionOk="0">
                  <a:moveTo>
                    <a:pt x="7534" y="0"/>
                  </a:moveTo>
                  <a:lnTo>
                    <a:pt x="7534" y="0"/>
                  </a:lnTo>
                  <a:cubicBezTo>
                    <a:pt x="4278" y="429"/>
                    <a:pt x="1216" y="7762"/>
                    <a:pt x="634" y="11918"/>
                  </a:cubicBezTo>
                  <a:cubicBezTo>
                    <a:pt x="1" y="16442"/>
                    <a:pt x="1271" y="17796"/>
                    <a:pt x="1271" y="17796"/>
                  </a:cubicBezTo>
                  <a:cubicBezTo>
                    <a:pt x="2703" y="10283"/>
                    <a:pt x="7533" y="1"/>
                    <a:pt x="7534"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075" name="Google Shape;74075;p68"/>
            <p:cNvSpPr/>
            <p:nvPr/>
          </p:nvSpPr>
          <p:spPr>
            <a:xfrm>
              <a:off x="5091300" y="2213025"/>
              <a:ext cx="245875" cy="111400"/>
            </a:xfrm>
            <a:custGeom>
              <a:avLst/>
              <a:gdLst/>
              <a:ahLst/>
              <a:cxnLst/>
              <a:rect l="l" t="t" r="r" b="b"/>
              <a:pathLst>
                <a:path w="9835" h="4456" extrusionOk="0">
                  <a:moveTo>
                    <a:pt x="2254" y="1"/>
                  </a:moveTo>
                  <a:cubicBezTo>
                    <a:pt x="1129" y="1"/>
                    <a:pt x="1" y="466"/>
                    <a:pt x="2668" y="3108"/>
                  </a:cubicBezTo>
                  <a:cubicBezTo>
                    <a:pt x="3654" y="4084"/>
                    <a:pt x="4579" y="4455"/>
                    <a:pt x="5415" y="4455"/>
                  </a:cubicBezTo>
                  <a:cubicBezTo>
                    <a:pt x="8071" y="4455"/>
                    <a:pt x="9834" y="711"/>
                    <a:pt x="9834" y="711"/>
                  </a:cubicBezTo>
                  <a:lnTo>
                    <a:pt x="3474" y="138"/>
                  </a:lnTo>
                  <a:cubicBezTo>
                    <a:pt x="3474" y="138"/>
                    <a:pt x="2864" y="1"/>
                    <a:pt x="225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076" name="Google Shape;74076;p68"/>
            <p:cNvSpPr/>
            <p:nvPr/>
          </p:nvSpPr>
          <p:spPr>
            <a:xfrm>
              <a:off x="4589675" y="911475"/>
              <a:ext cx="273675" cy="186675"/>
            </a:xfrm>
            <a:custGeom>
              <a:avLst/>
              <a:gdLst/>
              <a:ahLst/>
              <a:cxnLst/>
              <a:rect l="l" t="t" r="r" b="b"/>
              <a:pathLst>
                <a:path w="10947" h="7467" extrusionOk="0">
                  <a:moveTo>
                    <a:pt x="5251" y="1240"/>
                  </a:moveTo>
                  <a:cubicBezTo>
                    <a:pt x="7780" y="1240"/>
                    <a:pt x="9006" y="5933"/>
                    <a:pt x="5466" y="6213"/>
                  </a:cubicBezTo>
                  <a:cubicBezTo>
                    <a:pt x="5313" y="6225"/>
                    <a:pt x="5168" y="6230"/>
                    <a:pt x="5030" y="6230"/>
                  </a:cubicBezTo>
                  <a:cubicBezTo>
                    <a:pt x="1691" y="6230"/>
                    <a:pt x="2661" y="2831"/>
                    <a:pt x="2661" y="2831"/>
                  </a:cubicBezTo>
                  <a:cubicBezTo>
                    <a:pt x="2661" y="2831"/>
                    <a:pt x="2969" y="1379"/>
                    <a:pt x="5120" y="1244"/>
                  </a:cubicBezTo>
                  <a:cubicBezTo>
                    <a:pt x="5164" y="1241"/>
                    <a:pt x="5208" y="1240"/>
                    <a:pt x="5251" y="1240"/>
                  </a:cubicBezTo>
                  <a:close/>
                  <a:moveTo>
                    <a:pt x="5322" y="1"/>
                  </a:moveTo>
                  <a:cubicBezTo>
                    <a:pt x="5258" y="1"/>
                    <a:pt x="5194" y="3"/>
                    <a:pt x="5129" y="7"/>
                  </a:cubicBezTo>
                  <a:cubicBezTo>
                    <a:pt x="1910" y="210"/>
                    <a:pt x="1452" y="2382"/>
                    <a:pt x="1452" y="2382"/>
                  </a:cubicBezTo>
                  <a:cubicBezTo>
                    <a:pt x="1452" y="2382"/>
                    <a:pt x="0" y="7467"/>
                    <a:pt x="4997" y="7467"/>
                  </a:cubicBezTo>
                  <a:cubicBezTo>
                    <a:pt x="5203" y="7467"/>
                    <a:pt x="5421" y="7458"/>
                    <a:pt x="5650" y="7440"/>
                  </a:cubicBezTo>
                  <a:cubicBezTo>
                    <a:pt x="10947" y="7023"/>
                    <a:pt x="9110" y="1"/>
                    <a:pt x="532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77" name="Google Shape;74077;p68"/>
            <p:cNvSpPr/>
            <p:nvPr/>
          </p:nvSpPr>
          <p:spPr>
            <a:xfrm>
              <a:off x="4796725" y="943725"/>
              <a:ext cx="273625" cy="186675"/>
            </a:xfrm>
            <a:custGeom>
              <a:avLst/>
              <a:gdLst/>
              <a:ahLst/>
              <a:cxnLst/>
              <a:rect l="l" t="t" r="r" b="b"/>
              <a:pathLst>
                <a:path w="10945" h="7467" extrusionOk="0">
                  <a:moveTo>
                    <a:pt x="5249" y="1239"/>
                  </a:moveTo>
                  <a:cubicBezTo>
                    <a:pt x="7779" y="1239"/>
                    <a:pt x="9005" y="5931"/>
                    <a:pt x="5465" y="6212"/>
                  </a:cubicBezTo>
                  <a:cubicBezTo>
                    <a:pt x="5312" y="6225"/>
                    <a:pt x="5166" y="6230"/>
                    <a:pt x="5028" y="6230"/>
                  </a:cubicBezTo>
                  <a:cubicBezTo>
                    <a:pt x="1690" y="6230"/>
                    <a:pt x="2661" y="2831"/>
                    <a:pt x="2661" y="2831"/>
                  </a:cubicBezTo>
                  <a:cubicBezTo>
                    <a:pt x="2661" y="2831"/>
                    <a:pt x="2967" y="1378"/>
                    <a:pt x="5119" y="1243"/>
                  </a:cubicBezTo>
                  <a:cubicBezTo>
                    <a:pt x="5162" y="1240"/>
                    <a:pt x="5206" y="1239"/>
                    <a:pt x="5249" y="1239"/>
                  </a:cubicBezTo>
                  <a:close/>
                  <a:moveTo>
                    <a:pt x="5323" y="1"/>
                  </a:moveTo>
                  <a:cubicBezTo>
                    <a:pt x="5259" y="1"/>
                    <a:pt x="5194" y="3"/>
                    <a:pt x="5129" y="7"/>
                  </a:cubicBezTo>
                  <a:cubicBezTo>
                    <a:pt x="1910" y="210"/>
                    <a:pt x="1452" y="2382"/>
                    <a:pt x="1452" y="2382"/>
                  </a:cubicBezTo>
                  <a:cubicBezTo>
                    <a:pt x="1452" y="2382"/>
                    <a:pt x="0" y="7467"/>
                    <a:pt x="4997" y="7467"/>
                  </a:cubicBezTo>
                  <a:cubicBezTo>
                    <a:pt x="5203" y="7467"/>
                    <a:pt x="5420" y="7458"/>
                    <a:pt x="5649" y="7440"/>
                  </a:cubicBezTo>
                  <a:cubicBezTo>
                    <a:pt x="10945" y="7021"/>
                    <a:pt x="9108" y="1"/>
                    <a:pt x="532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78" name="Google Shape;74078;p68"/>
            <p:cNvSpPr/>
            <p:nvPr/>
          </p:nvSpPr>
          <p:spPr>
            <a:xfrm>
              <a:off x="4991900" y="956150"/>
              <a:ext cx="100050" cy="57225"/>
            </a:xfrm>
            <a:custGeom>
              <a:avLst/>
              <a:gdLst/>
              <a:ahLst/>
              <a:cxnLst/>
              <a:rect l="l" t="t" r="r" b="b"/>
              <a:pathLst>
                <a:path w="4002" h="2289" extrusionOk="0">
                  <a:moveTo>
                    <a:pt x="3482" y="1"/>
                  </a:moveTo>
                  <a:lnTo>
                    <a:pt x="1" y="1321"/>
                  </a:lnTo>
                  <a:lnTo>
                    <a:pt x="896" y="2288"/>
                  </a:lnTo>
                  <a:lnTo>
                    <a:pt x="4001" y="927"/>
                  </a:lnTo>
                  <a:lnTo>
                    <a:pt x="3482"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79" name="Google Shape;74079;p68"/>
            <p:cNvSpPr/>
            <p:nvPr/>
          </p:nvSpPr>
          <p:spPr>
            <a:xfrm>
              <a:off x="4797850" y="986800"/>
              <a:ext cx="54050" cy="46300"/>
            </a:xfrm>
            <a:custGeom>
              <a:avLst/>
              <a:gdLst/>
              <a:ahLst/>
              <a:cxnLst/>
              <a:rect l="l" t="t" r="r" b="b"/>
              <a:pathLst>
                <a:path w="2162" h="1852" extrusionOk="0">
                  <a:moveTo>
                    <a:pt x="818" y="0"/>
                  </a:moveTo>
                  <a:cubicBezTo>
                    <a:pt x="576" y="0"/>
                    <a:pt x="304" y="55"/>
                    <a:pt x="0" y="192"/>
                  </a:cubicBezTo>
                  <a:lnTo>
                    <a:pt x="0" y="1318"/>
                  </a:lnTo>
                  <a:cubicBezTo>
                    <a:pt x="0" y="1318"/>
                    <a:pt x="41" y="1315"/>
                    <a:pt x="111" y="1315"/>
                  </a:cubicBezTo>
                  <a:cubicBezTo>
                    <a:pt x="407" y="1315"/>
                    <a:pt x="1234" y="1362"/>
                    <a:pt x="1722" y="1851"/>
                  </a:cubicBezTo>
                  <a:lnTo>
                    <a:pt x="2162" y="722"/>
                  </a:lnTo>
                  <a:cubicBezTo>
                    <a:pt x="2162" y="722"/>
                    <a:pt x="1699" y="0"/>
                    <a:pt x="81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80" name="Google Shape;74080;p68"/>
            <p:cNvSpPr/>
            <p:nvPr/>
          </p:nvSpPr>
          <p:spPr>
            <a:xfrm>
              <a:off x="5305925" y="1191650"/>
              <a:ext cx="142175" cy="132900"/>
            </a:xfrm>
            <a:custGeom>
              <a:avLst/>
              <a:gdLst/>
              <a:ahLst/>
              <a:cxnLst/>
              <a:rect l="l" t="t" r="r" b="b"/>
              <a:pathLst>
                <a:path w="5687" h="5316" extrusionOk="0">
                  <a:moveTo>
                    <a:pt x="4002" y="1"/>
                  </a:moveTo>
                  <a:lnTo>
                    <a:pt x="0" y="2626"/>
                  </a:lnTo>
                  <a:lnTo>
                    <a:pt x="1810" y="5315"/>
                  </a:lnTo>
                  <a:lnTo>
                    <a:pt x="5687" y="3175"/>
                  </a:lnTo>
                  <a:lnTo>
                    <a:pt x="400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1" name="Google Shape;74081;p68"/>
            <p:cNvSpPr/>
            <p:nvPr/>
          </p:nvSpPr>
          <p:spPr>
            <a:xfrm>
              <a:off x="5071900" y="1195550"/>
              <a:ext cx="11700" cy="37325"/>
            </a:xfrm>
            <a:custGeom>
              <a:avLst/>
              <a:gdLst/>
              <a:ahLst/>
              <a:cxnLst/>
              <a:rect l="l" t="t" r="r" b="b"/>
              <a:pathLst>
                <a:path w="468" h="1493" extrusionOk="0">
                  <a:moveTo>
                    <a:pt x="161" y="1"/>
                  </a:moveTo>
                  <a:cubicBezTo>
                    <a:pt x="152" y="1"/>
                    <a:pt x="142" y="2"/>
                    <a:pt x="133" y="4"/>
                  </a:cubicBezTo>
                  <a:cubicBezTo>
                    <a:pt x="52" y="21"/>
                    <a:pt x="1" y="99"/>
                    <a:pt x="17" y="177"/>
                  </a:cubicBezTo>
                  <a:cubicBezTo>
                    <a:pt x="19" y="184"/>
                    <a:pt x="176" y="966"/>
                    <a:pt x="176" y="1348"/>
                  </a:cubicBezTo>
                  <a:cubicBezTo>
                    <a:pt x="176" y="1427"/>
                    <a:pt x="241" y="1492"/>
                    <a:pt x="320" y="1492"/>
                  </a:cubicBezTo>
                  <a:cubicBezTo>
                    <a:pt x="401" y="1492"/>
                    <a:pt x="468" y="1427"/>
                    <a:pt x="468" y="1348"/>
                  </a:cubicBezTo>
                  <a:cubicBezTo>
                    <a:pt x="468" y="937"/>
                    <a:pt x="312" y="151"/>
                    <a:pt x="305" y="117"/>
                  </a:cubicBezTo>
                  <a:cubicBezTo>
                    <a:pt x="291" y="49"/>
                    <a:pt x="229" y="1"/>
                    <a:pt x="1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2" name="Google Shape;74082;p68"/>
            <p:cNvSpPr/>
            <p:nvPr/>
          </p:nvSpPr>
          <p:spPr>
            <a:xfrm>
              <a:off x="5046150" y="1220175"/>
              <a:ext cx="11700" cy="37325"/>
            </a:xfrm>
            <a:custGeom>
              <a:avLst/>
              <a:gdLst/>
              <a:ahLst/>
              <a:cxnLst/>
              <a:rect l="l" t="t" r="r" b="b"/>
              <a:pathLst>
                <a:path w="468" h="1493" extrusionOk="0">
                  <a:moveTo>
                    <a:pt x="160" y="1"/>
                  </a:moveTo>
                  <a:cubicBezTo>
                    <a:pt x="150" y="1"/>
                    <a:pt x="141" y="2"/>
                    <a:pt x="131" y="4"/>
                  </a:cubicBezTo>
                  <a:cubicBezTo>
                    <a:pt x="52" y="19"/>
                    <a:pt x="1" y="97"/>
                    <a:pt x="16" y="175"/>
                  </a:cubicBezTo>
                  <a:cubicBezTo>
                    <a:pt x="18" y="182"/>
                    <a:pt x="174" y="966"/>
                    <a:pt x="174" y="1346"/>
                  </a:cubicBezTo>
                  <a:cubicBezTo>
                    <a:pt x="174" y="1427"/>
                    <a:pt x="241" y="1492"/>
                    <a:pt x="320" y="1492"/>
                  </a:cubicBezTo>
                  <a:cubicBezTo>
                    <a:pt x="401" y="1492"/>
                    <a:pt x="465" y="1427"/>
                    <a:pt x="468" y="1346"/>
                  </a:cubicBezTo>
                  <a:cubicBezTo>
                    <a:pt x="468" y="937"/>
                    <a:pt x="311" y="151"/>
                    <a:pt x="304" y="117"/>
                  </a:cubicBezTo>
                  <a:cubicBezTo>
                    <a:pt x="289" y="49"/>
                    <a:pt x="227" y="1"/>
                    <a:pt x="16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3" name="Google Shape;74083;p68"/>
            <p:cNvSpPr/>
            <p:nvPr/>
          </p:nvSpPr>
          <p:spPr>
            <a:xfrm>
              <a:off x="5075950" y="1252450"/>
              <a:ext cx="11700" cy="37250"/>
            </a:xfrm>
            <a:custGeom>
              <a:avLst/>
              <a:gdLst/>
              <a:ahLst/>
              <a:cxnLst/>
              <a:rect l="l" t="t" r="r" b="b"/>
              <a:pathLst>
                <a:path w="468" h="1490" extrusionOk="0">
                  <a:moveTo>
                    <a:pt x="158" y="0"/>
                  </a:moveTo>
                  <a:cubicBezTo>
                    <a:pt x="149" y="0"/>
                    <a:pt x="140" y="1"/>
                    <a:pt x="131" y="3"/>
                  </a:cubicBezTo>
                  <a:cubicBezTo>
                    <a:pt x="52" y="18"/>
                    <a:pt x="1" y="96"/>
                    <a:pt x="16" y="174"/>
                  </a:cubicBezTo>
                  <a:cubicBezTo>
                    <a:pt x="18" y="181"/>
                    <a:pt x="174" y="963"/>
                    <a:pt x="174" y="1345"/>
                  </a:cubicBezTo>
                  <a:cubicBezTo>
                    <a:pt x="174" y="1424"/>
                    <a:pt x="239" y="1490"/>
                    <a:pt x="320" y="1490"/>
                  </a:cubicBezTo>
                  <a:cubicBezTo>
                    <a:pt x="400" y="1490"/>
                    <a:pt x="465" y="1424"/>
                    <a:pt x="468" y="1345"/>
                  </a:cubicBezTo>
                  <a:cubicBezTo>
                    <a:pt x="468" y="935"/>
                    <a:pt x="310" y="150"/>
                    <a:pt x="304" y="116"/>
                  </a:cubicBezTo>
                  <a:cubicBezTo>
                    <a:pt x="289" y="47"/>
                    <a:pt x="226" y="0"/>
                    <a:pt x="15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4" name="Google Shape;74084;p68"/>
            <p:cNvSpPr/>
            <p:nvPr/>
          </p:nvSpPr>
          <p:spPr>
            <a:xfrm>
              <a:off x="5044175" y="1287100"/>
              <a:ext cx="11650" cy="37300"/>
            </a:xfrm>
            <a:custGeom>
              <a:avLst/>
              <a:gdLst/>
              <a:ahLst/>
              <a:cxnLst/>
              <a:rect l="l" t="t" r="r" b="b"/>
              <a:pathLst>
                <a:path w="466" h="1492" extrusionOk="0">
                  <a:moveTo>
                    <a:pt x="159" y="0"/>
                  </a:moveTo>
                  <a:cubicBezTo>
                    <a:pt x="150" y="0"/>
                    <a:pt x="140" y="1"/>
                    <a:pt x="131" y="3"/>
                  </a:cubicBezTo>
                  <a:cubicBezTo>
                    <a:pt x="51" y="20"/>
                    <a:pt x="0" y="98"/>
                    <a:pt x="16" y="176"/>
                  </a:cubicBezTo>
                  <a:cubicBezTo>
                    <a:pt x="17" y="183"/>
                    <a:pt x="173" y="965"/>
                    <a:pt x="173" y="1347"/>
                  </a:cubicBezTo>
                  <a:cubicBezTo>
                    <a:pt x="173" y="1426"/>
                    <a:pt x="239" y="1492"/>
                    <a:pt x="320" y="1492"/>
                  </a:cubicBezTo>
                  <a:cubicBezTo>
                    <a:pt x="399" y="1492"/>
                    <a:pt x="464" y="1426"/>
                    <a:pt x="466" y="1347"/>
                  </a:cubicBezTo>
                  <a:cubicBezTo>
                    <a:pt x="466" y="937"/>
                    <a:pt x="310" y="151"/>
                    <a:pt x="302" y="117"/>
                  </a:cubicBezTo>
                  <a:cubicBezTo>
                    <a:pt x="289" y="48"/>
                    <a:pt x="227" y="0"/>
                    <a:pt x="15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5" name="Google Shape;74085;p68"/>
            <p:cNvSpPr/>
            <p:nvPr/>
          </p:nvSpPr>
          <p:spPr>
            <a:xfrm>
              <a:off x="5075950" y="1305850"/>
              <a:ext cx="11700" cy="37325"/>
            </a:xfrm>
            <a:custGeom>
              <a:avLst/>
              <a:gdLst/>
              <a:ahLst/>
              <a:cxnLst/>
              <a:rect l="l" t="t" r="r" b="b"/>
              <a:pathLst>
                <a:path w="468" h="1493" extrusionOk="0">
                  <a:moveTo>
                    <a:pt x="160" y="1"/>
                  </a:moveTo>
                  <a:cubicBezTo>
                    <a:pt x="150" y="1"/>
                    <a:pt x="141" y="2"/>
                    <a:pt x="131" y="4"/>
                  </a:cubicBezTo>
                  <a:cubicBezTo>
                    <a:pt x="52" y="19"/>
                    <a:pt x="1" y="97"/>
                    <a:pt x="16" y="175"/>
                  </a:cubicBezTo>
                  <a:cubicBezTo>
                    <a:pt x="18" y="183"/>
                    <a:pt x="174" y="966"/>
                    <a:pt x="174" y="1346"/>
                  </a:cubicBezTo>
                  <a:cubicBezTo>
                    <a:pt x="174" y="1427"/>
                    <a:pt x="239" y="1492"/>
                    <a:pt x="320" y="1492"/>
                  </a:cubicBezTo>
                  <a:cubicBezTo>
                    <a:pt x="400" y="1492"/>
                    <a:pt x="465" y="1428"/>
                    <a:pt x="468" y="1346"/>
                  </a:cubicBezTo>
                  <a:cubicBezTo>
                    <a:pt x="468" y="937"/>
                    <a:pt x="310" y="151"/>
                    <a:pt x="304" y="117"/>
                  </a:cubicBezTo>
                  <a:cubicBezTo>
                    <a:pt x="289" y="49"/>
                    <a:pt x="227" y="1"/>
                    <a:pt x="16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6" name="Google Shape;74086;p68"/>
            <p:cNvSpPr/>
            <p:nvPr/>
          </p:nvSpPr>
          <p:spPr>
            <a:xfrm>
              <a:off x="5042150" y="1356950"/>
              <a:ext cx="11700" cy="37300"/>
            </a:xfrm>
            <a:custGeom>
              <a:avLst/>
              <a:gdLst/>
              <a:ahLst/>
              <a:cxnLst/>
              <a:rect l="l" t="t" r="r" b="b"/>
              <a:pathLst>
                <a:path w="468" h="1492" extrusionOk="0">
                  <a:moveTo>
                    <a:pt x="161" y="0"/>
                  </a:moveTo>
                  <a:cubicBezTo>
                    <a:pt x="151" y="0"/>
                    <a:pt x="142" y="1"/>
                    <a:pt x="132" y="3"/>
                  </a:cubicBezTo>
                  <a:cubicBezTo>
                    <a:pt x="53" y="19"/>
                    <a:pt x="0" y="97"/>
                    <a:pt x="17" y="175"/>
                  </a:cubicBezTo>
                  <a:cubicBezTo>
                    <a:pt x="19" y="182"/>
                    <a:pt x="175" y="965"/>
                    <a:pt x="175" y="1346"/>
                  </a:cubicBezTo>
                  <a:cubicBezTo>
                    <a:pt x="175" y="1427"/>
                    <a:pt x="240" y="1492"/>
                    <a:pt x="320" y="1492"/>
                  </a:cubicBezTo>
                  <a:cubicBezTo>
                    <a:pt x="401" y="1492"/>
                    <a:pt x="466" y="1425"/>
                    <a:pt x="467" y="1346"/>
                  </a:cubicBezTo>
                  <a:cubicBezTo>
                    <a:pt x="467" y="937"/>
                    <a:pt x="311" y="151"/>
                    <a:pt x="304" y="117"/>
                  </a:cubicBezTo>
                  <a:cubicBezTo>
                    <a:pt x="290" y="48"/>
                    <a:pt x="228" y="0"/>
                    <a:pt x="16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7" name="Google Shape;74087;p68"/>
            <p:cNvSpPr/>
            <p:nvPr/>
          </p:nvSpPr>
          <p:spPr>
            <a:xfrm>
              <a:off x="5082550" y="1371875"/>
              <a:ext cx="11700" cy="37350"/>
            </a:xfrm>
            <a:custGeom>
              <a:avLst/>
              <a:gdLst/>
              <a:ahLst/>
              <a:cxnLst/>
              <a:rect l="l" t="t" r="r" b="b"/>
              <a:pathLst>
                <a:path w="468" h="1494" extrusionOk="0">
                  <a:moveTo>
                    <a:pt x="161" y="1"/>
                  </a:moveTo>
                  <a:cubicBezTo>
                    <a:pt x="152" y="1"/>
                    <a:pt x="142" y="2"/>
                    <a:pt x="133" y="4"/>
                  </a:cubicBezTo>
                  <a:cubicBezTo>
                    <a:pt x="52" y="21"/>
                    <a:pt x="1" y="99"/>
                    <a:pt x="16" y="177"/>
                  </a:cubicBezTo>
                  <a:cubicBezTo>
                    <a:pt x="21" y="185"/>
                    <a:pt x="175" y="967"/>
                    <a:pt x="175" y="1349"/>
                  </a:cubicBezTo>
                  <a:cubicBezTo>
                    <a:pt x="175" y="1428"/>
                    <a:pt x="241" y="1494"/>
                    <a:pt x="320" y="1494"/>
                  </a:cubicBezTo>
                  <a:cubicBezTo>
                    <a:pt x="401" y="1494"/>
                    <a:pt x="466" y="1428"/>
                    <a:pt x="468" y="1348"/>
                  </a:cubicBezTo>
                  <a:cubicBezTo>
                    <a:pt x="468" y="937"/>
                    <a:pt x="311" y="151"/>
                    <a:pt x="304" y="117"/>
                  </a:cubicBezTo>
                  <a:cubicBezTo>
                    <a:pt x="291" y="49"/>
                    <a:pt x="230" y="1"/>
                    <a:pt x="1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8" name="Google Shape;74088;p68"/>
            <p:cNvSpPr/>
            <p:nvPr/>
          </p:nvSpPr>
          <p:spPr>
            <a:xfrm>
              <a:off x="5050125" y="1416200"/>
              <a:ext cx="11700" cy="37300"/>
            </a:xfrm>
            <a:custGeom>
              <a:avLst/>
              <a:gdLst/>
              <a:ahLst/>
              <a:cxnLst/>
              <a:rect l="l" t="t" r="r" b="b"/>
              <a:pathLst>
                <a:path w="468" h="1492" extrusionOk="0">
                  <a:moveTo>
                    <a:pt x="161" y="0"/>
                  </a:moveTo>
                  <a:cubicBezTo>
                    <a:pt x="152" y="0"/>
                    <a:pt x="142" y="1"/>
                    <a:pt x="133" y="3"/>
                  </a:cubicBezTo>
                  <a:cubicBezTo>
                    <a:pt x="53" y="19"/>
                    <a:pt x="1" y="97"/>
                    <a:pt x="18" y="175"/>
                  </a:cubicBezTo>
                  <a:cubicBezTo>
                    <a:pt x="19" y="182"/>
                    <a:pt x="175" y="965"/>
                    <a:pt x="175" y="1346"/>
                  </a:cubicBezTo>
                  <a:cubicBezTo>
                    <a:pt x="175" y="1426"/>
                    <a:pt x="240" y="1492"/>
                    <a:pt x="320" y="1492"/>
                  </a:cubicBezTo>
                  <a:cubicBezTo>
                    <a:pt x="402" y="1492"/>
                    <a:pt x="468" y="1426"/>
                    <a:pt x="468" y="1346"/>
                  </a:cubicBezTo>
                  <a:cubicBezTo>
                    <a:pt x="468" y="937"/>
                    <a:pt x="311" y="151"/>
                    <a:pt x="304" y="117"/>
                  </a:cubicBezTo>
                  <a:cubicBezTo>
                    <a:pt x="291" y="48"/>
                    <a:pt x="229" y="0"/>
                    <a:pt x="16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89" name="Google Shape;74089;p68"/>
            <p:cNvSpPr/>
            <p:nvPr/>
          </p:nvSpPr>
          <p:spPr>
            <a:xfrm>
              <a:off x="5084550" y="1431200"/>
              <a:ext cx="11700" cy="37275"/>
            </a:xfrm>
            <a:custGeom>
              <a:avLst/>
              <a:gdLst/>
              <a:ahLst/>
              <a:cxnLst/>
              <a:rect l="l" t="t" r="r" b="b"/>
              <a:pathLst>
                <a:path w="468" h="1491" extrusionOk="0">
                  <a:moveTo>
                    <a:pt x="162" y="0"/>
                  </a:moveTo>
                  <a:cubicBezTo>
                    <a:pt x="152" y="0"/>
                    <a:pt x="142" y="1"/>
                    <a:pt x="132" y="3"/>
                  </a:cubicBezTo>
                  <a:cubicBezTo>
                    <a:pt x="53" y="19"/>
                    <a:pt x="0" y="97"/>
                    <a:pt x="17" y="175"/>
                  </a:cubicBezTo>
                  <a:cubicBezTo>
                    <a:pt x="19" y="182"/>
                    <a:pt x="175" y="964"/>
                    <a:pt x="175" y="1346"/>
                  </a:cubicBezTo>
                  <a:cubicBezTo>
                    <a:pt x="175" y="1425"/>
                    <a:pt x="240" y="1491"/>
                    <a:pt x="319" y="1491"/>
                  </a:cubicBezTo>
                  <a:cubicBezTo>
                    <a:pt x="402" y="1491"/>
                    <a:pt x="467" y="1427"/>
                    <a:pt x="467" y="1346"/>
                  </a:cubicBezTo>
                  <a:cubicBezTo>
                    <a:pt x="467" y="936"/>
                    <a:pt x="311" y="150"/>
                    <a:pt x="304" y="117"/>
                  </a:cubicBezTo>
                  <a:cubicBezTo>
                    <a:pt x="290" y="49"/>
                    <a:pt x="229"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0" name="Google Shape;74090;p68"/>
            <p:cNvSpPr/>
            <p:nvPr/>
          </p:nvSpPr>
          <p:spPr>
            <a:xfrm>
              <a:off x="5040150" y="1148900"/>
              <a:ext cx="11700" cy="37325"/>
            </a:xfrm>
            <a:custGeom>
              <a:avLst/>
              <a:gdLst/>
              <a:ahLst/>
              <a:cxnLst/>
              <a:rect l="l" t="t" r="r" b="b"/>
              <a:pathLst>
                <a:path w="468" h="1493" extrusionOk="0">
                  <a:moveTo>
                    <a:pt x="161" y="1"/>
                  </a:moveTo>
                  <a:cubicBezTo>
                    <a:pt x="152" y="1"/>
                    <a:pt x="142" y="2"/>
                    <a:pt x="133" y="4"/>
                  </a:cubicBezTo>
                  <a:cubicBezTo>
                    <a:pt x="52" y="21"/>
                    <a:pt x="1" y="99"/>
                    <a:pt x="16" y="177"/>
                  </a:cubicBezTo>
                  <a:cubicBezTo>
                    <a:pt x="19" y="184"/>
                    <a:pt x="175" y="966"/>
                    <a:pt x="175" y="1347"/>
                  </a:cubicBezTo>
                  <a:cubicBezTo>
                    <a:pt x="175" y="1427"/>
                    <a:pt x="241" y="1492"/>
                    <a:pt x="320" y="1492"/>
                  </a:cubicBezTo>
                  <a:cubicBezTo>
                    <a:pt x="400" y="1492"/>
                    <a:pt x="465" y="1427"/>
                    <a:pt x="468" y="1347"/>
                  </a:cubicBezTo>
                  <a:cubicBezTo>
                    <a:pt x="468" y="937"/>
                    <a:pt x="312" y="151"/>
                    <a:pt x="305" y="117"/>
                  </a:cubicBezTo>
                  <a:cubicBezTo>
                    <a:pt x="290" y="49"/>
                    <a:pt x="229" y="1"/>
                    <a:pt x="1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1" name="Google Shape;74091;p68"/>
            <p:cNvSpPr/>
            <p:nvPr/>
          </p:nvSpPr>
          <p:spPr>
            <a:xfrm>
              <a:off x="5061525" y="1121500"/>
              <a:ext cx="11700" cy="37375"/>
            </a:xfrm>
            <a:custGeom>
              <a:avLst/>
              <a:gdLst/>
              <a:ahLst/>
              <a:cxnLst/>
              <a:rect l="l" t="t" r="r" b="b"/>
              <a:pathLst>
                <a:path w="468" h="1495" extrusionOk="0">
                  <a:moveTo>
                    <a:pt x="162" y="1"/>
                  </a:moveTo>
                  <a:cubicBezTo>
                    <a:pt x="152" y="1"/>
                    <a:pt x="142" y="2"/>
                    <a:pt x="132" y="4"/>
                  </a:cubicBezTo>
                  <a:cubicBezTo>
                    <a:pt x="53" y="20"/>
                    <a:pt x="0" y="98"/>
                    <a:pt x="17" y="176"/>
                  </a:cubicBezTo>
                  <a:cubicBezTo>
                    <a:pt x="20" y="184"/>
                    <a:pt x="175" y="968"/>
                    <a:pt x="175" y="1348"/>
                  </a:cubicBezTo>
                  <a:cubicBezTo>
                    <a:pt x="175" y="1429"/>
                    <a:pt x="240" y="1494"/>
                    <a:pt x="319" y="1494"/>
                  </a:cubicBezTo>
                  <a:cubicBezTo>
                    <a:pt x="400" y="1494"/>
                    <a:pt x="466" y="1429"/>
                    <a:pt x="467" y="1347"/>
                  </a:cubicBezTo>
                  <a:cubicBezTo>
                    <a:pt x="467" y="936"/>
                    <a:pt x="311" y="152"/>
                    <a:pt x="304" y="118"/>
                  </a:cubicBezTo>
                  <a:cubicBezTo>
                    <a:pt x="290" y="49"/>
                    <a:pt x="229" y="1"/>
                    <a:pt x="16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2" name="Google Shape;74092;p68"/>
            <p:cNvSpPr/>
            <p:nvPr/>
          </p:nvSpPr>
          <p:spPr>
            <a:xfrm>
              <a:off x="4312200" y="1133675"/>
              <a:ext cx="1173375" cy="557750"/>
            </a:xfrm>
            <a:custGeom>
              <a:avLst/>
              <a:gdLst/>
              <a:ahLst/>
              <a:cxnLst/>
              <a:rect l="l" t="t" r="r" b="b"/>
              <a:pathLst>
                <a:path w="46935" h="22310" extrusionOk="0">
                  <a:moveTo>
                    <a:pt x="46934" y="1"/>
                  </a:moveTo>
                  <a:lnTo>
                    <a:pt x="36063" y="489"/>
                  </a:lnTo>
                  <a:lnTo>
                    <a:pt x="0" y="14781"/>
                  </a:lnTo>
                  <a:lnTo>
                    <a:pt x="2603" y="22309"/>
                  </a:lnTo>
                  <a:lnTo>
                    <a:pt x="39633" y="7465"/>
                  </a:lnTo>
                  <a:lnTo>
                    <a:pt x="46934"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93" name="Google Shape;74093;p68"/>
            <p:cNvSpPr/>
            <p:nvPr/>
          </p:nvSpPr>
          <p:spPr>
            <a:xfrm>
              <a:off x="4312200" y="1434850"/>
              <a:ext cx="233250" cy="256575"/>
            </a:xfrm>
            <a:custGeom>
              <a:avLst/>
              <a:gdLst/>
              <a:ahLst/>
              <a:cxnLst/>
              <a:rect l="l" t="t" r="r" b="b"/>
              <a:pathLst>
                <a:path w="9330" h="10263" extrusionOk="0">
                  <a:moveTo>
                    <a:pt x="6900" y="1"/>
                  </a:moveTo>
                  <a:lnTo>
                    <a:pt x="0" y="2734"/>
                  </a:lnTo>
                  <a:lnTo>
                    <a:pt x="2603" y="10262"/>
                  </a:lnTo>
                  <a:lnTo>
                    <a:pt x="9329" y="7777"/>
                  </a:lnTo>
                  <a:lnTo>
                    <a:pt x="6900" y="1"/>
                  </a:ln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4094" name="Google Shape;74094;p68"/>
            <p:cNvSpPr/>
            <p:nvPr/>
          </p:nvSpPr>
          <p:spPr>
            <a:xfrm>
              <a:off x="5179950" y="1133675"/>
              <a:ext cx="305625" cy="186650"/>
            </a:xfrm>
            <a:custGeom>
              <a:avLst/>
              <a:gdLst/>
              <a:ahLst/>
              <a:cxnLst/>
              <a:rect l="l" t="t" r="r" b="b"/>
              <a:pathLst>
                <a:path w="12225" h="7466" extrusionOk="0">
                  <a:moveTo>
                    <a:pt x="12224" y="1"/>
                  </a:moveTo>
                  <a:lnTo>
                    <a:pt x="1353" y="489"/>
                  </a:lnTo>
                  <a:lnTo>
                    <a:pt x="0" y="2860"/>
                  </a:lnTo>
                  <a:lnTo>
                    <a:pt x="2740" y="3823"/>
                  </a:lnTo>
                  <a:lnTo>
                    <a:pt x="1206" y="6573"/>
                  </a:lnTo>
                  <a:lnTo>
                    <a:pt x="4923" y="7465"/>
                  </a:lnTo>
                  <a:lnTo>
                    <a:pt x="12224" y="1"/>
                  </a:lnTo>
                  <a:close/>
                </a:path>
              </a:pathLst>
            </a:custGeom>
            <a:solidFill>
              <a:srgbClr val="F8C19A"/>
            </a:solidFill>
            <a:ln>
              <a:noFill/>
            </a:ln>
          </p:spPr>
          <p:txBody>
            <a:bodyPr spcFirstLastPara="1" wrap="square" lIns="91425" tIns="91425" rIns="91425" bIns="91425" anchor="ctr" anchorCtr="0">
              <a:noAutofit/>
            </a:bodyPr>
            <a:lstStyle/>
            <a:p>
              <a:endParaRPr/>
            </a:p>
          </p:txBody>
        </p:sp>
        <p:sp>
          <p:nvSpPr>
            <p:cNvPr id="74095" name="Google Shape;74095;p68"/>
            <p:cNvSpPr/>
            <p:nvPr/>
          </p:nvSpPr>
          <p:spPr>
            <a:xfrm>
              <a:off x="5349675" y="1133675"/>
              <a:ext cx="135900" cy="99775"/>
            </a:xfrm>
            <a:custGeom>
              <a:avLst/>
              <a:gdLst/>
              <a:ahLst/>
              <a:cxnLst/>
              <a:rect l="l" t="t" r="r" b="b"/>
              <a:pathLst>
                <a:path w="5436" h="3991" extrusionOk="0">
                  <a:moveTo>
                    <a:pt x="5435" y="1"/>
                  </a:moveTo>
                  <a:lnTo>
                    <a:pt x="0" y="246"/>
                  </a:lnTo>
                  <a:lnTo>
                    <a:pt x="1709" y="3990"/>
                  </a:lnTo>
                  <a:lnTo>
                    <a:pt x="5435"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4096" name="Google Shape;74096;p68"/>
            <p:cNvSpPr/>
            <p:nvPr/>
          </p:nvSpPr>
          <p:spPr>
            <a:xfrm>
              <a:off x="4502850" y="1422375"/>
              <a:ext cx="70375" cy="195775"/>
            </a:xfrm>
            <a:custGeom>
              <a:avLst/>
              <a:gdLst/>
              <a:ahLst/>
              <a:cxnLst/>
              <a:rect l="l" t="t" r="r" b="b"/>
              <a:pathLst>
                <a:path w="2815" h="7831" extrusionOk="0">
                  <a:moveTo>
                    <a:pt x="165" y="1"/>
                  </a:moveTo>
                  <a:cubicBezTo>
                    <a:pt x="149" y="1"/>
                    <a:pt x="134" y="3"/>
                    <a:pt x="118" y="9"/>
                  </a:cubicBezTo>
                  <a:cubicBezTo>
                    <a:pt x="42" y="34"/>
                    <a:pt x="0" y="117"/>
                    <a:pt x="26" y="193"/>
                  </a:cubicBezTo>
                  <a:lnTo>
                    <a:pt x="2512" y="7731"/>
                  </a:lnTo>
                  <a:cubicBezTo>
                    <a:pt x="2532" y="7793"/>
                    <a:pt x="2590" y="7831"/>
                    <a:pt x="2651" y="7831"/>
                  </a:cubicBezTo>
                  <a:cubicBezTo>
                    <a:pt x="2667" y="7831"/>
                    <a:pt x="2681" y="7829"/>
                    <a:pt x="2697" y="7824"/>
                  </a:cubicBezTo>
                  <a:cubicBezTo>
                    <a:pt x="2773" y="7797"/>
                    <a:pt x="2815" y="7716"/>
                    <a:pt x="2789" y="7639"/>
                  </a:cubicBezTo>
                  <a:lnTo>
                    <a:pt x="303" y="101"/>
                  </a:lnTo>
                  <a:cubicBezTo>
                    <a:pt x="281" y="40"/>
                    <a:pt x="225" y="1"/>
                    <a:pt x="1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7" name="Google Shape;74097;p68"/>
            <p:cNvSpPr/>
            <p:nvPr/>
          </p:nvSpPr>
          <p:spPr>
            <a:xfrm>
              <a:off x="4521700" y="1201550"/>
              <a:ext cx="662300" cy="259950"/>
            </a:xfrm>
            <a:custGeom>
              <a:avLst/>
              <a:gdLst/>
              <a:ahLst/>
              <a:cxnLst/>
              <a:rect l="l" t="t" r="r" b="b"/>
              <a:pathLst>
                <a:path w="26492" h="10398" extrusionOk="0">
                  <a:moveTo>
                    <a:pt x="26328" y="1"/>
                  </a:moveTo>
                  <a:cubicBezTo>
                    <a:pt x="26310" y="1"/>
                    <a:pt x="26292" y="4"/>
                    <a:pt x="26275" y="11"/>
                  </a:cubicBezTo>
                  <a:lnTo>
                    <a:pt x="112" y="10116"/>
                  </a:lnTo>
                  <a:cubicBezTo>
                    <a:pt x="37" y="10144"/>
                    <a:pt x="0" y="10230"/>
                    <a:pt x="28" y="10305"/>
                  </a:cubicBezTo>
                  <a:cubicBezTo>
                    <a:pt x="53" y="10362"/>
                    <a:pt x="106" y="10397"/>
                    <a:pt x="165" y="10397"/>
                  </a:cubicBezTo>
                  <a:cubicBezTo>
                    <a:pt x="183" y="10397"/>
                    <a:pt x="200" y="10393"/>
                    <a:pt x="217" y="10389"/>
                  </a:cubicBezTo>
                  <a:lnTo>
                    <a:pt x="26380" y="282"/>
                  </a:lnTo>
                  <a:cubicBezTo>
                    <a:pt x="26454" y="253"/>
                    <a:pt x="26492" y="168"/>
                    <a:pt x="26464" y="94"/>
                  </a:cubicBezTo>
                  <a:cubicBezTo>
                    <a:pt x="26442" y="37"/>
                    <a:pt x="26386" y="1"/>
                    <a:pt x="2632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8" name="Google Shape;74098;p68"/>
            <p:cNvSpPr/>
            <p:nvPr/>
          </p:nvSpPr>
          <p:spPr>
            <a:xfrm>
              <a:off x="4541300" y="1294400"/>
              <a:ext cx="672925" cy="251925"/>
            </a:xfrm>
            <a:custGeom>
              <a:avLst/>
              <a:gdLst/>
              <a:ahLst/>
              <a:cxnLst/>
              <a:rect l="l" t="t" r="r" b="b"/>
              <a:pathLst>
                <a:path w="26917" h="10077" extrusionOk="0">
                  <a:moveTo>
                    <a:pt x="26752" y="1"/>
                  </a:moveTo>
                  <a:cubicBezTo>
                    <a:pt x="26736" y="1"/>
                    <a:pt x="26719" y="4"/>
                    <a:pt x="26703" y="9"/>
                  </a:cubicBezTo>
                  <a:lnTo>
                    <a:pt x="116" y="9794"/>
                  </a:lnTo>
                  <a:cubicBezTo>
                    <a:pt x="39" y="9821"/>
                    <a:pt x="1" y="9904"/>
                    <a:pt x="29" y="9981"/>
                  </a:cubicBezTo>
                  <a:cubicBezTo>
                    <a:pt x="50" y="10039"/>
                    <a:pt x="107" y="10076"/>
                    <a:pt x="165" y="10076"/>
                  </a:cubicBezTo>
                  <a:cubicBezTo>
                    <a:pt x="181" y="10076"/>
                    <a:pt x="199" y="10073"/>
                    <a:pt x="215" y="10068"/>
                  </a:cubicBezTo>
                  <a:lnTo>
                    <a:pt x="26802" y="283"/>
                  </a:lnTo>
                  <a:cubicBezTo>
                    <a:pt x="26879" y="256"/>
                    <a:pt x="26917" y="172"/>
                    <a:pt x="26889" y="97"/>
                  </a:cubicBezTo>
                  <a:cubicBezTo>
                    <a:pt x="26867" y="37"/>
                    <a:pt x="26812" y="1"/>
                    <a:pt x="2675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099" name="Google Shape;74099;p68"/>
            <p:cNvSpPr/>
            <p:nvPr/>
          </p:nvSpPr>
          <p:spPr>
            <a:xfrm>
              <a:off x="5335450" y="1614825"/>
              <a:ext cx="35375" cy="29050"/>
            </a:xfrm>
            <a:custGeom>
              <a:avLst/>
              <a:gdLst/>
              <a:ahLst/>
              <a:cxnLst/>
              <a:rect l="l" t="t" r="r" b="b"/>
              <a:pathLst>
                <a:path w="1415" h="1162" extrusionOk="0">
                  <a:moveTo>
                    <a:pt x="1254" y="0"/>
                  </a:moveTo>
                  <a:cubicBezTo>
                    <a:pt x="1215" y="0"/>
                    <a:pt x="1176" y="16"/>
                    <a:pt x="1147" y="46"/>
                  </a:cubicBezTo>
                  <a:cubicBezTo>
                    <a:pt x="874" y="340"/>
                    <a:pt x="355" y="825"/>
                    <a:pt x="129" y="872"/>
                  </a:cubicBezTo>
                  <a:cubicBezTo>
                    <a:pt x="51" y="891"/>
                    <a:pt x="0" y="969"/>
                    <a:pt x="17" y="1047"/>
                  </a:cubicBezTo>
                  <a:cubicBezTo>
                    <a:pt x="31" y="1116"/>
                    <a:pt x="92" y="1162"/>
                    <a:pt x="159" y="1162"/>
                  </a:cubicBezTo>
                  <a:cubicBezTo>
                    <a:pt x="170" y="1162"/>
                    <a:pt x="180" y="1160"/>
                    <a:pt x="189" y="1156"/>
                  </a:cubicBezTo>
                  <a:cubicBezTo>
                    <a:pt x="578" y="1074"/>
                    <a:pt x="1282" y="330"/>
                    <a:pt x="1360" y="245"/>
                  </a:cubicBezTo>
                  <a:cubicBezTo>
                    <a:pt x="1415" y="187"/>
                    <a:pt x="1411" y="95"/>
                    <a:pt x="1352" y="39"/>
                  </a:cubicBezTo>
                  <a:cubicBezTo>
                    <a:pt x="1325" y="13"/>
                    <a:pt x="1290" y="0"/>
                    <a:pt x="12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0" name="Google Shape;74100;p68"/>
            <p:cNvSpPr/>
            <p:nvPr/>
          </p:nvSpPr>
          <p:spPr>
            <a:xfrm>
              <a:off x="5334975" y="1576450"/>
              <a:ext cx="35425" cy="29075"/>
            </a:xfrm>
            <a:custGeom>
              <a:avLst/>
              <a:gdLst/>
              <a:ahLst/>
              <a:cxnLst/>
              <a:rect l="l" t="t" r="r" b="b"/>
              <a:pathLst>
                <a:path w="1417" h="1163" extrusionOk="0">
                  <a:moveTo>
                    <a:pt x="1255" y="0"/>
                  </a:moveTo>
                  <a:cubicBezTo>
                    <a:pt x="1216" y="0"/>
                    <a:pt x="1178" y="16"/>
                    <a:pt x="1149" y="47"/>
                  </a:cubicBezTo>
                  <a:cubicBezTo>
                    <a:pt x="875" y="341"/>
                    <a:pt x="355" y="825"/>
                    <a:pt x="130" y="873"/>
                  </a:cubicBezTo>
                  <a:cubicBezTo>
                    <a:pt x="52" y="892"/>
                    <a:pt x="1" y="970"/>
                    <a:pt x="19" y="1048"/>
                  </a:cubicBezTo>
                  <a:cubicBezTo>
                    <a:pt x="33" y="1116"/>
                    <a:pt x="93" y="1163"/>
                    <a:pt x="161" y="1163"/>
                  </a:cubicBezTo>
                  <a:cubicBezTo>
                    <a:pt x="171" y="1163"/>
                    <a:pt x="179" y="1161"/>
                    <a:pt x="192" y="1157"/>
                  </a:cubicBezTo>
                  <a:cubicBezTo>
                    <a:pt x="578" y="1073"/>
                    <a:pt x="1284" y="331"/>
                    <a:pt x="1362" y="246"/>
                  </a:cubicBezTo>
                  <a:cubicBezTo>
                    <a:pt x="1417" y="186"/>
                    <a:pt x="1413" y="94"/>
                    <a:pt x="1354" y="40"/>
                  </a:cubicBezTo>
                  <a:cubicBezTo>
                    <a:pt x="1326" y="14"/>
                    <a:pt x="1290" y="0"/>
                    <a:pt x="125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1" name="Google Shape;74101;p68"/>
            <p:cNvSpPr/>
            <p:nvPr/>
          </p:nvSpPr>
          <p:spPr>
            <a:xfrm>
              <a:off x="5380400" y="1557325"/>
              <a:ext cx="28750" cy="35650"/>
            </a:xfrm>
            <a:custGeom>
              <a:avLst/>
              <a:gdLst/>
              <a:ahLst/>
              <a:cxnLst/>
              <a:rect l="l" t="t" r="r" b="b"/>
              <a:pathLst>
                <a:path w="1150" h="1426" extrusionOk="0">
                  <a:moveTo>
                    <a:pt x="982" y="0"/>
                  </a:moveTo>
                  <a:cubicBezTo>
                    <a:pt x="930" y="0"/>
                    <a:pt x="880" y="28"/>
                    <a:pt x="853" y="79"/>
                  </a:cubicBezTo>
                  <a:cubicBezTo>
                    <a:pt x="668" y="436"/>
                    <a:pt x="302" y="1042"/>
                    <a:pt x="98" y="1150"/>
                  </a:cubicBezTo>
                  <a:cubicBezTo>
                    <a:pt x="27" y="1188"/>
                    <a:pt x="0" y="1276"/>
                    <a:pt x="37" y="1347"/>
                  </a:cubicBezTo>
                  <a:cubicBezTo>
                    <a:pt x="63" y="1397"/>
                    <a:pt x="114" y="1425"/>
                    <a:pt x="165" y="1425"/>
                  </a:cubicBezTo>
                  <a:cubicBezTo>
                    <a:pt x="189" y="1425"/>
                    <a:pt x="212" y="1420"/>
                    <a:pt x="234" y="1410"/>
                  </a:cubicBezTo>
                  <a:cubicBezTo>
                    <a:pt x="586" y="1224"/>
                    <a:pt x="1059" y="317"/>
                    <a:pt x="1113" y="213"/>
                  </a:cubicBezTo>
                  <a:cubicBezTo>
                    <a:pt x="1150" y="141"/>
                    <a:pt x="1121" y="54"/>
                    <a:pt x="1050" y="18"/>
                  </a:cubicBezTo>
                  <a:cubicBezTo>
                    <a:pt x="1028" y="6"/>
                    <a:pt x="1005" y="0"/>
                    <a:pt x="98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2" name="Google Shape;74102;p68"/>
            <p:cNvSpPr/>
            <p:nvPr/>
          </p:nvSpPr>
          <p:spPr>
            <a:xfrm>
              <a:off x="5373125" y="1514700"/>
              <a:ext cx="28750" cy="35650"/>
            </a:xfrm>
            <a:custGeom>
              <a:avLst/>
              <a:gdLst/>
              <a:ahLst/>
              <a:cxnLst/>
              <a:rect l="l" t="t" r="r" b="b"/>
              <a:pathLst>
                <a:path w="1150" h="1426" extrusionOk="0">
                  <a:moveTo>
                    <a:pt x="983" y="1"/>
                  </a:moveTo>
                  <a:cubicBezTo>
                    <a:pt x="931" y="1"/>
                    <a:pt x="880" y="29"/>
                    <a:pt x="853" y="79"/>
                  </a:cubicBezTo>
                  <a:cubicBezTo>
                    <a:pt x="669" y="435"/>
                    <a:pt x="302" y="1043"/>
                    <a:pt x="98" y="1151"/>
                  </a:cubicBezTo>
                  <a:cubicBezTo>
                    <a:pt x="27" y="1188"/>
                    <a:pt x="0" y="1277"/>
                    <a:pt x="37" y="1348"/>
                  </a:cubicBezTo>
                  <a:cubicBezTo>
                    <a:pt x="64" y="1398"/>
                    <a:pt x="115" y="1426"/>
                    <a:pt x="168" y="1426"/>
                  </a:cubicBezTo>
                  <a:cubicBezTo>
                    <a:pt x="192" y="1426"/>
                    <a:pt x="214" y="1419"/>
                    <a:pt x="234" y="1410"/>
                  </a:cubicBezTo>
                  <a:cubicBezTo>
                    <a:pt x="586" y="1223"/>
                    <a:pt x="1059" y="318"/>
                    <a:pt x="1113" y="214"/>
                  </a:cubicBezTo>
                  <a:cubicBezTo>
                    <a:pt x="1150" y="142"/>
                    <a:pt x="1121" y="55"/>
                    <a:pt x="1050" y="17"/>
                  </a:cubicBezTo>
                  <a:cubicBezTo>
                    <a:pt x="1029" y="6"/>
                    <a:pt x="1006" y="1"/>
                    <a:pt x="98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3" name="Google Shape;74103;p68"/>
            <p:cNvSpPr/>
            <p:nvPr/>
          </p:nvSpPr>
          <p:spPr>
            <a:xfrm>
              <a:off x="5417225" y="1505750"/>
              <a:ext cx="28750" cy="35625"/>
            </a:xfrm>
            <a:custGeom>
              <a:avLst/>
              <a:gdLst/>
              <a:ahLst/>
              <a:cxnLst/>
              <a:rect l="l" t="t" r="r" b="b"/>
              <a:pathLst>
                <a:path w="1150" h="1425" extrusionOk="0">
                  <a:moveTo>
                    <a:pt x="983" y="1"/>
                  </a:moveTo>
                  <a:cubicBezTo>
                    <a:pt x="929" y="1"/>
                    <a:pt x="879" y="30"/>
                    <a:pt x="853" y="80"/>
                  </a:cubicBezTo>
                  <a:cubicBezTo>
                    <a:pt x="669" y="436"/>
                    <a:pt x="301" y="1042"/>
                    <a:pt x="97" y="1151"/>
                  </a:cubicBezTo>
                  <a:cubicBezTo>
                    <a:pt x="26" y="1188"/>
                    <a:pt x="0" y="1276"/>
                    <a:pt x="37" y="1347"/>
                  </a:cubicBezTo>
                  <a:cubicBezTo>
                    <a:pt x="64" y="1396"/>
                    <a:pt x="115" y="1425"/>
                    <a:pt x="166" y="1425"/>
                  </a:cubicBezTo>
                  <a:cubicBezTo>
                    <a:pt x="189" y="1425"/>
                    <a:pt x="213" y="1421"/>
                    <a:pt x="234" y="1409"/>
                  </a:cubicBezTo>
                  <a:cubicBezTo>
                    <a:pt x="585" y="1223"/>
                    <a:pt x="1059" y="317"/>
                    <a:pt x="1111" y="213"/>
                  </a:cubicBezTo>
                  <a:cubicBezTo>
                    <a:pt x="1150" y="141"/>
                    <a:pt x="1121" y="54"/>
                    <a:pt x="1050" y="17"/>
                  </a:cubicBezTo>
                  <a:cubicBezTo>
                    <a:pt x="1028" y="6"/>
                    <a:pt x="1005" y="1"/>
                    <a:pt x="98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4" name="Google Shape;74104;p68"/>
            <p:cNvSpPr/>
            <p:nvPr/>
          </p:nvSpPr>
          <p:spPr>
            <a:xfrm>
              <a:off x="5411125" y="1468425"/>
              <a:ext cx="28750" cy="35675"/>
            </a:xfrm>
            <a:custGeom>
              <a:avLst/>
              <a:gdLst/>
              <a:ahLst/>
              <a:cxnLst/>
              <a:rect l="l" t="t" r="r" b="b"/>
              <a:pathLst>
                <a:path w="1150" h="1427" extrusionOk="0">
                  <a:moveTo>
                    <a:pt x="982" y="1"/>
                  </a:moveTo>
                  <a:cubicBezTo>
                    <a:pt x="930" y="1"/>
                    <a:pt x="880" y="30"/>
                    <a:pt x="854" y="80"/>
                  </a:cubicBezTo>
                  <a:cubicBezTo>
                    <a:pt x="670" y="437"/>
                    <a:pt x="302" y="1043"/>
                    <a:pt x="98" y="1151"/>
                  </a:cubicBezTo>
                  <a:cubicBezTo>
                    <a:pt x="27" y="1189"/>
                    <a:pt x="0" y="1277"/>
                    <a:pt x="38" y="1348"/>
                  </a:cubicBezTo>
                  <a:cubicBezTo>
                    <a:pt x="64" y="1398"/>
                    <a:pt x="116" y="1426"/>
                    <a:pt x="168" y="1426"/>
                  </a:cubicBezTo>
                  <a:cubicBezTo>
                    <a:pt x="190" y="1426"/>
                    <a:pt x="213" y="1421"/>
                    <a:pt x="234" y="1411"/>
                  </a:cubicBezTo>
                  <a:cubicBezTo>
                    <a:pt x="586" y="1225"/>
                    <a:pt x="1060" y="318"/>
                    <a:pt x="1113" y="214"/>
                  </a:cubicBezTo>
                  <a:cubicBezTo>
                    <a:pt x="1150" y="142"/>
                    <a:pt x="1121" y="56"/>
                    <a:pt x="1050" y="19"/>
                  </a:cubicBezTo>
                  <a:cubicBezTo>
                    <a:pt x="1028" y="7"/>
                    <a:pt x="1005" y="1"/>
                    <a:pt x="98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5" name="Google Shape;74105;p68"/>
            <p:cNvSpPr/>
            <p:nvPr/>
          </p:nvSpPr>
          <p:spPr>
            <a:xfrm>
              <a:off x="5447400" y="1441425"/>
              <a:ext cx="22375" cy="39225"/>
            </a:xfrm>
            <a:custGeom>
              <a:avLst/>
              <a:gdLst/>
              <a:ahLst/>
              <a:cxnLst/>
              <a:rect l="l" t="t" r="r" b="b"/>
              <a:pathLst>
                <a:path w="895" h="1569" extrusionOk="0">
                  <a:moveTo>
                    <a:pt x="732" y="0"/>
                  </a:moveTo>
                  <a:cubicBezTo>
                    <a:pt x="668" y="0"/>
                    <a:pt x="610" y="42"/>
                    <a:pt x="593" y="107"/>
                  </a:cubicBezTo>
                  <a:cubicBezTo>
                    <a:pt x="486" y="493"/>
                    <a:pt x="251" y="1163"/>
                    <a:pt x="72" y="1309"/>
                  </a:cubicBezTo>
                  <a:cubicBezTo>
                    <a:pt x="9" y="1361"/>
                    <a:pt x="1" y="1453"/>
                    <a:pt x="52" y="1514"/>
                  </a:cubicBezTo>
                  <a:cubicBezTo>
                    <a:pt x="80" y="1550"/>
                    <a:pt x="121" y="1568"/>
                    <a:pt x="164" y="1568"/>
                  </a:cubicBezTo>
                  <a:cubicBezTo>
                    <a:pt x="195" y="1568"/>
                    <a:pt x="229" y="1557"/>
                    <a:pt x="256" y="1534"/>
                  </a:cubicBezTo>
                  <a:cubicBezTo>
                    <a:pt x="563" y="1280"/>
                    <a:pt x="844" y="297"/>
                    <a:pt x="874" y="185"/>
                  </a:cubicBezTo>
                  <a:cubicBezTo>
                    <a:pt x="895" y="107"/>
                    <a:pt x="851" y="27"/>
                    <a:pt x="773" y="6"/>
                  </a:cubicBezTo>
                  <a:cubicBezTo>
                    <a:pt x="759" y="2"/>
                    <a:pt x="745" y="0"/>
                    <a:pt x="73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6" name="Google Shape;74106;p68"/>
            <p:cNvSpPr/>
            <p:nvPr/>
          </p:nvSpPr>
          <p:spPr>
            <a:xfrm>
              <a:off x="5216350" y="2182350"/>
              <a:ext cx="23225" cy="38850"/>
            </a:xfrm>
            <a:custGeom>
              <a:avLst/>
              <a:gdLst/>
              <a:ahLst/>
              <a:cxnLst/>
              <a:rect l="l" t="t" r="r" b="b"/>
              <a:pathLst>
                <a:path w="929" h="1554" extrusionOk="0">
                  <a:moveTo>
                    <a:pt x="768" y="0"/>
                  </a:moveTo>
                  <a:cubicBezTo>
                    <a:pt x="704" y="0"/>
                    <a:pt x="646" y="39"/>
                    <a:pt x="627" y="103"/>
                  </a:cubicBezTo>
                  <a:cubicBezTo>
                    <a:pt x="510" y="489"/>
                    <a:pt x="256" y="1151"/>
                    <a:pt x="75" y="1294"/>
                  </a:cubicBezTo>
                  <a:cubicBezTo>
                    <a:pt x="12" y="1344"/>
                    <a:pt x="0" y="1435"/>
                    <a:pt x="50" y="1498"/>
                  </a:cubicBezTo>
                  <a:cubicBezTo>
                    <a:pt x="81" y="1534"/>
                    <a:pt x="124" y="1554"/>
                    <a:pt x="166" y="1554"/>
                  </a:cubicBezTo>
                  <a:cubicBezTo>
                    <a:pt x="196" y="1554"/>
                    <a:pt x="227" y="1542"/>
                    <a:pt x="254" y="1521"/>
                  </a:cubicBezTo>
                  <a:cubicBezTo>
                    <a:pt x="568" y="1274"/>
                    <a:pt x="871" y="296"/>
                    <a:pt x="906" y="187"/>
                  </a:cubicBezTo>
                  <a:cubicBezTo>
                    <a:pt x="928" y="111"/>
                    <a:pt x="884" y="30"/>
                    <a:pt x="808" y="5"/>
                  </a:cubicBezTo>
                  <a:cubicBezTo>
                    <a:pt x="794" y="2"/>
                    <a:pt x="781" y="0"/>
                    <a:pt x="76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7" name="Google Shape;74107;p68"/>
            <p:cNvSpPr/>
            <p:nvPr/>
          </p:nvSpPr>
          <p:spPr>
            <a:xfrm>
              <a:off x="5199075" y="2148100"/>
              <a:ext cx="23225" cy="38825"/>
            </a:xfrm>
            <a:custGeom>
              <a:avLst/>
              <a:gdLst/>
              <a:ahLst/>
              <a:cxnLst/>
              <a:rect l="l" t="t" r="r" b="b"/>
              <a:pathLst>
                <a:path w="929" h="1553" extrusionOk="0">
                  <a:moveTo>
                    <a:pt x="767" y="1"/>
                  </a:moveTo>
                  <a:cubicBezTo>
                    <a:pt x="703" y="1"/>
                    <a:pt x="645" y="41"/>
                    <a:pt x="626" y="104"/>
                  </a:cubicBezTo>
                  <a:cubicBezTo>
                    <a:pt x="510" y="489"/>
                    <a:pt x="255" y="1151"/>
                    <a:pt x="74" y="1295"/>
                  </a:cubicBezTo>
                  <a:cubicBezTo>
                    <a:pt x="10" y="1344"/>
                    <a:pt x="0" y="1435"/>
                    <a:pt x="50" y="1499"/>
                  </a:cubicBezTo>
                  <a:cubicBezTo>
                    <a:pt x="80" y="1534"/>
                    <a:pt x="122" y="1553"/>
                    <a:pt x="165" y="1553"/>
                  </a:cubicBezTo>
                  <a:cubicBezTo>
                    <a:pt x="197" y="1553"/>
                    <a:pt x="229" y="1543"/>
                    <a:pt x="254" y="1522"/>
                  </a:cubicBezTo>
                  <a:cubicBezTo>
                    <a:pt x="568" y="1275"/>
                    <a:pt x="871" y="297"/>
                    <a:pt x="904" y="188"/>
                  </a:cubicBezTo>
                  <a:cubicBezTo>
                    <a:pt x="928" y="111"/>
                    <a:pt x="883" y="30"/>
                    <a:pt x="808" y="6"/>
                  </a:cubicBezTo>
                  <a:cubicBezTo>
                    <a:pt x="794" y="2"/>
                    <a:pt x="780" y="1"/>
                    <a:pt x="76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8" name="Google Shape;74108;p68"/>
            <p:cNvSpPr/>
            <p:nvPr/>
          </p:nvSpPr>
          <p:spPr>
            <a:xfrm>
              <a:off x="5234425" y="2113875"/>
              <a:ext cx="13775" cy="41775"/>
            </a:xfrm>
            <a:custGeom>
              <a:avLst/>
              <a:gdLst/>
              <a:ahLst/>
              <a:cxnLst/>
              <a:rect l="l" t="t" r="r" b="b"/>
              <a:pathLst>
                <a:path w="551" h="1671" extrusionOk="0">
                  <a:moveTo>
                    <a:pt x="389" y="0"/>
                  </a:moveTo>
                  <a:cubicBezTo>
                    <a:pt x="315" y="0"/>
                    <a:pt x="259" y="69"/>
                    <a:pt x="256" y="143"/>
                  </a:cubicBezTo>
                  <a:cubicBezTo>
                    <a:pt x="248" y="545"/>
                    <a:pt x="185" y="1252"/>
                    <a:pt x="49" y="1438"/>
                  </a:cubicBezTo>
                  <a:cubicBezTo>
                    <a:pt x="1" y="1503"/>
                    <a:pt x="15" y="1594"/>
                    <a:pt x="82" y="1642"/>
                  </a:cubicBezTo>
                  <a:cubicBezTo>
                    <a:pt x="106" y="1662"/>
                    <a:pt x="136" y="1670"/>
                    <a:pt x="167" y="1670"/>
                  </a:cubicBezTo>
                  <a:cubicBezTo>
                    <a:pt x="211" y="1670"/>
                    <a:pt x="255" y="1649"/>
                    <a:pt x="285" y="1609"/>
                  </a:cubicBezTo>
                  <a:cubicBezTo>
                    <a:pt x="517" y="1288"/>
                    <a:pt x="546" y="265"/>
                    <a:pt x="547" y="150"/>
                  </a:cubicBezTo>
                  <a:cubicBezTo>
                    <a:pt x="550" y="68"/>
                    <a:pt x="486" y="3"/>
                    <a:pt x="405" y="1"/>
                  </a:cubicBezTo>
                  <a:cubicBezTo>
                    <a:pt x="400" y="1"/>
                    <a:pt x="394" y="0"/>
                    <a:pt x="38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09" name="Google Shape;74109;p68"/>
            <p:cNvSpPr/>
            <p:nvPr/>
          </p:nvSpPr>
          <p:spPr>
            <a:xfrm>
              <a:off x="5209250" y="2078775"/>
              <a:ext cx="13750" cy="41750"/>
            </a:xfrm>
            <a:custGeom>
              <a:avLst/>
              <a:gdLst/>
              <a:ahLst/>
              <a:cxnLst/>
              <a:rect l="l" t="t" r="r" b="b"/>
              <a:pathLst>
                <a:path w="550" h="1670" extrusionOk="0">
                  <a:moveTo>
                    <a:pt x="402" y="0"/>
                  </a:moveTo>
                  <a:cubicBezTo>
                    <a:pt x="322" y="0"/>
                    <a:pt x="259" y="63"/>
                    <a:pt x="256" y="142"/>
                  </a:cubicBezTo>
                  <a:cubicBezTo>
                    <a:pt x="249" y="543"/>
                    <a:pt x="185" y="1251"/>
                    <a:pt x="49" y="1437"/>
                  </a:cubicBezTo>
                  <a:cubicBezTo>
                    <a:pt x="0" y="1503"/>
                    <a:pt x="15" y="1593"/>
                    <a:pt x="81" y="1641"/>
                  </a:cubicBezTo>
                  <a:cubicBezTo>
                    <a:pt x="105" y="1661"/>
                    <a:pt x="135" y="1669"/>
                    <a:pt x="166" y="1669"/>
                  </a:cubicBezTo>
                  <a:cubicBezTo>
                    <a:pt x="210" y="1669"/>
                    <a:pt x="254" y="1648"/>
                    <a:pt x="283" y="1610"/>
                  </a:cubicBezTo>
                  <a:cubicBezTo>
                    <a:pt x="517" y="1288"/>
                    <a:pt x="545" y="264"/>
                    <a:pt x="547" y="149"/>
                  </a:cubicBezTo>
                  <a:cubicBezTo>
                    <a:pt x="550" y="67"/>
                    <a:pt x="486" y="2"/>
                    <a:pt x="40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0" name="Google Shape;74110;p68"/>
            <p:cNvSpPr/>
            <p:nvPr/>
          </p:nvSpPr>
          <p:spPr>
            <a:xfrm>
              <a:off x="5244875" y="2051325"/>
              <a:ext cx="13700" cy="41800"/>
            </a:xfrm>
            <a:custGeom>
              <a:avLst/>
              <a:gdLst/>
              <a:ahLst/>
              <a:cxnLst/>
              <a:rect l="l" t="t" r="r" b="b"/>
              <a:pathLst>
                <a:path w="548" h="1672" extrusionOk="0">
                  <a:moveTo>
                    <a:pt x="402" y="0"/>
                  </a:moveTo>
                  <a:cubicBezTo>
                    <a:pt x="321" y="0"/>
                    <a:pt x="257" y="64"/>
                    <a:pt x="256" y="143"/>
                  </a:cubicBezTo>
                  <a:cubicBezTo>
                    <a:pt x="247" y="546"/>
                    <a:pt x="185" y="1253"/>
                    <a:pt x="48" y="1439"/>
                  </a:cubicBezTo>
                  <a:cubicBezTo>
                    <a:pt x="0" y="1504"/>
                    <a:pt x="14" y="1595"/>
                    <a:pt x="80" y="1643"/>
                  </a:cubicBezTo>
                  <a:cubicBezTo>
                    <a:pt x="105" y="1662"/>
                    <a:pt x="135" y="1672"/>
                    <a:pt x="165" y="1672"/>
                  </a:cubicBezTo>
                  <a:cubicBezTo>
                    <a:pt x="210" y="1672"/>
                    <a:pt x="254" y="1652"/>
                    <a:pt x="283" y="1609"/>
                  </a:cubicBezTo>
                  <a:cubicBezTo>
                    <a:pt x="518" y="1289"/>
                    <a:pt x="545" y="264"/>
                    <a:pt x="546" y="149"/>
                  </a:cubicBezTo>
                  <a:cubicBezTo>
                    <a:pt x="548" y="68"/>
                    <a:pt x="484" y="1"/>
                    <a:pt x="40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1" name="Google Shape;74111;p68"/>
            <p:cNvSpPr/>
            <p:nvPr/>
          </p:nvSpPr>
          <p:spPr>
            <a:xfrm>
              <a:off x="5223000" y="2020475"/>
              <a:ext cx="13725" cy="41825"/>
            </a:xfrm>
            <a:custGeom>
              <a:avLst/>
              <a:gdLst/>
              <a:ahLst/>
              <a:cxnLst/>
              <a:rect l="l" t="t" r="r" b="b"/>
              <a:pathLst>
                <a:path w="549" h="1673" extrusionOk="0">
                  <a:moveTo>
                    <a:pt x="405" y="1"/>
                  </a:moveTo>
                  <a:cubicBezTo>
                    <a:pt x="307" y="4"/>
                    <a:pt x="258" y="65"/>
                    <a:pt x="256" y="146"/>
                  </a:cubicBezTo>
                  <a:cubicBezTo>
                    <a:pt x="248" y="547"/>
                    <a:pt x="185" y="1254"/>
                    <a:pt x="49" y="1440"/>
                  </a:cubicBezTo>
                  <a:cubicBezTo>
                    <a:pt x="1" y="1505"/>
                    <a:pt x="15" y="1596"/>
                    <a:pt x="80" y="1644"/>
                  </a:cubicBezTo>
                  <a:cubicBezTo>
                    <a:pt x="106" y="1664"/>
                    <a:pt x="136" y="1673"/>
                    <a:pt x="166" y="1673"/>
                  </a:cubicBezTo>
                  <a:cubicBezTo>
                    <a:pt x="211" y="1673"/>
                    <a:pt x="256" y="1651"/>
                    <a:pt x="283" y="1610"/>
                  </a:cubicBezTo>
                  <a:cubicBezTo>
                    <a:pt x="519" y="1289"/>
                    <a:pt x="546" y="266"/>
                    <a:pt x="547" y="150"/>
                  </a:cubicBezTo>
                  <a:cubicBezTo>
                    <a:pt x="549" y="69"/>
                    <a:pt x="485" y="4"/>
                    <a:pt x="40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2" name="Google Shape;74112;p68"/>
            <p:cNvSpPr/>
            <p:nvPr/>
          </p:nvSpPr>
          <p:spPr>
            <a:xfrm>
              <a:off x="5244150" y="1983150"/>
              <a:ext cx="12625" cy="42225"/>
            </a:xfrm>
            <a:custGeom>
              <a:avLst/>
              <a:gdLst/>
              <a:ahLst/>
              <a:cxnLst/>
              <a:rect l="l" t="t" r="r" b="b"/>
              <a:pathLst>
                <a:path w="505" h="1689" extrusionOk="0">
                  <a:moveTo>
                    <a:pt x="159" y="0"/>
                  </a:moveTo>
                  <a:cubicBezTo>
                    <a:pt x="150" y="0"/>
                    <a:pt x="141" y="1"/>
                    <a:pt x="133" y="2"/>
                  </a:cubicBezTo>
                  <a:cubicBezTo>
                    <a:pt x="52" y="18"/>
                    <a:pt x="1" y="93"/>
                    <a:pt x="15" y="173"/>
                  </a:cubicBezTo>
                  <a:cubicBezTo>
                    <a:pt x="89" y="567"/>
                    <a:pt x="171" y="1271"/>
                    <a:pt x="76" y="1483"/>
                  </a:cubicBezTo>
                  <a:cubicBezTo>
                    <a:pt x="42" y="1556"/>
                    <a:pt x="76" y="1641"/>
                    <a:pt x="148" y="1676"/>
                  </a:cubicBezTo>
                  <a:cubicBezTo>
                    <a:pt x="168" y="1684"/>
                    <a:pt x="189" y="1688"/>
                    <a:pt x="208" y="1688"/>
                  </a:cubicBezTo>
                  <a:cubicBezTo>
                    <a:pt x="263" y="1688"/>
                    <a:pt x="317" y="1656"/>
                    <a:pt x="341" y="1603"/>
                  </a:cubicBezTo>
                  <a:cubicBezTo>
                    <a:pt x="505" y="1241"/>
                    <a:pt x="324" y="234"/>
                    <a:pt x="303" y="120"/>
                  </a:cubicBezTo>
                  <a:cubicBezTo>
                    <a:pt x="288" y="48"/>
                    <a:pt x="227" y="0"/>
                    <a:pt x="15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3" name="Google Shape;74113;p68"/>
            <p:cNvSpPr/>
            <p:nvPr/>
          </p:nvSpPr>
          <p:spPr>
            <a:xfrm>
              <a:off x="5153550" y="2455225"/>
              <a:ext cx="80525" cy="102200"/>
            </a:xfrm>
            <a:custGeom>
              <a:avLst/>
              <a:gdLst/>
              <a:ahLst/>
              <a:cxnLst/>
              <a:rect l="l" t="t" r="r" b="b"/>
              <a:pathLst>
                <a:path w="3221" h="4088" extrusionOk="0">
                  <a:moveTo>
                    <a:pt x="3044" y="1"/>
                  </a:moveTo>
                  <a:cubicBezTo>
                    <a:pt x="2265" y="185"/>
                    <a:pt x="998" y="209"/>
                    <a:pt x="373" y="209"/>
                  </a:cubicBezTo>
                  <a:cubicBezTo>
                    <a:pt x="157" y="209"/>
                    <a:pt x="17" y="206"/>
                    <a:pt x="2" y="206"/>
                  </a:cubicBezTo>
                  <a:cubicBezTo>
                    <a:pt x="1" y="206"/>
                    <a:pt x="0" y="206"/>
                    <a:pt x="0" y="206"/>
                  </a:cubicBezTo>
                  <a:lnTo>
                    <a:pt x="132" y="4088"/>
                  </a:lnTo>
                  <a:cubicBezTo>
                    <a:pt x="2475" y="3790"/>
                    <a:pt x="3220" y="3633"/>
                    <a:pt x="3220" y="3633"/>
                  </a:cubicBezTo>
                  <a:lnTo>
                    <a:pt x="3044"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4" name="Google Shape;74114;p68"/>
            <p:cNvSpPr/>
            <p:nvPr/>
          </p:nvSpPr>
          <p:spPr>
            <a:xfrm>
              <a:off x="4730650" y="1906375"/>
              <a:ext cx="12025" cy="42925"/>
            </a:xfrm>
            <a:custGeom>
              <a:avLst/>
              <a:gdLst/>
              <a:ahLst/>
              <a:cxnLst/>
              <a:rect l="l" t="t" r="r" b="b"/>
              <a:pathLst>
                <a:path w="481" h="1717" extrusionOk="0">
                  <a:moveTo>
                    <a:pt x="186" y="1"/>
                  </a:moveTo>
                  <a:cubicBezTo>
                    <a:pt x="102" y="1"/>
                    <a:pt x="46" y="61"/>
                    <a:pt x="40" y="140"/>
                  </a:cubicBezTo>
                  <a:cubicBezTo>
                    <a:pt x="40" y="176"/>
                    <a:pt x="1" y="999"/>
                    <a:pt x="178" y="1612"/>
                  </a:cubicBezTo>
                  <a:cubicBezTo>
                    <a:pt x="198" y="1676"/>
                    <a:pt x="255" y="1717"/>
                    <a:pt x="318" y="1717"/>
                  </a:cubicBezTo>
                  <a:cubicBezTo>
                    <a:pt x="331" y="1717"/>
                    <a:pt x="345" y="1715"/>
                    <a:pt x="358" y="1711"/>
                  </a:cubicBezTo>
                  <a:cubicBezTo>
                    <a:pt x="433" y="1688"/>
                    <a:pt x="480" y="1607"/>
                    <a:pt x="458" y="1529"/>
                  </a:cubicBezTo>
                  <a:cubicBezTo>
                    <a:pt x="294" y="962"/>
                    <a:pt x="331" y="161"/>
                    <a:pt x="331" y="153"/>
                  </a:cubicBezTo>
                  <a:cubicBezTo>
                    <a:pt x="334" y="73"/>
                    <a:pt x="273" y="4"/>
                    <a:pt x="192" y="1"/>
                  </a:cubicBezTo>
                  <a:cubicBezTo>
                    <a:pt x="190" y="1"/>
                    <a:pt x="188" y="1"/>
                    <a:pt x="18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5" name="Google Shape;74115;p68"/>
            <p:cNvSpPr/>
            <p:nvPr/>
          </p:nvSpPr>
          <p:spPr>
            <a:xfrm>
              <a:off x="4728950" y="1983125"/>
              <a:ext cx="11975" cy="42875"/>
            </a:xfrm>
            <a:custGeom>
              <a:avLst/>
              <a:gdLst/>
              <a:ahLst/>
              <a:cxnLst/>
              <a:rect l="l" t="t" r="r" b="b"/>
              <a:pathLst>
                <a:path w="479" h="1715" extrusionOk="0">
                  <a:moveTo>
                    <a:pt x="178" y="0"/>
                  </a:moveTo>
                  <a:cubicBezTo>
                    <a:pt x="92" y="0"/>
                    <a:pt x="43" y="63"/>
                    <a:pt x="39" y="138"/>
                  </a:cubicBezTo>
                  <a:cubicBezTo>
                    <a:pt x="39" y="174"/>
                    <a:pt x="0" y="997"/>
                    <a:pt x="178" y="1611"/>
                  </a:cubicBezTo>
                  <a:cubicBezTo>
                    <a:pt x="196" y="1675"/>
                    <a:pt x="253" y="1715"/>
                    <a:pt x="317" y="1715"/>
                  </a:cubicBezTo>
                  <a:cubicBezTo>
                    <a:pt x="331" y="1715"/>
                    <a:pt x="344" y="1713"/>
                    <a:pt x="357" y="1709"/>
                  </a:cubicBezTo>
                  <a:cubicBezTo>
                    <a:pt x="433" y="1686"/>
                    <a:pt x="479" y="1607"/>
                    <a:pt x="456" y="1529"/>
                  </a:cubicBezTo>
                  <a:cubicBezTo>
                    <a:pt x="293" y="963"/>
                    <a:pt x="330" y="159"/>
                    <a:pt x="330" y="152"/>
                  </a:cubicBezTo>
                  <a:cubicBezTo>
                    <a:pt x="334" y="73"/>
                    <a:pt x="272" y="3"/>
                    <a:pt x="192" y="1"/>
                  </a:cubicBezTo>
                  <a:cubicBezTo>
                    <a:pt x="187" y="0"/>
                    <a:pt x="183" y="0"/>
                    <a:pt x="17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6" name="Google Shape;74116;p68"/>
            <p:cNvSpPr/>
            <p:nvPr/>
          </p:nvSpPr>
          <p:spPr>
            <a:xfrm>
              <a:off x="4764600" y="1963975"/>
              <a:ext cx="11975" cy="42875"/>
            </a:xfrm>
            <a:custGeom>
              <a:avLst/>
              <a:gdLst/>
              <a:ahLst/>
              <a:cxnLst/>
              <a:rect l="l" t="t" r="r" b="b"/>
              <a:pathLst>
                <a:path w="479" h="1715" extrusionOk="0">
                  <a:moveTo>
                    <a:pt x="186" y="0"/>
                  </a:moveTo>
                  <a:cubicBezTo>
                    <a:pt x="97" y="0"/>
                    <a:pt x="43" y="60"/>
                    <a:pt x="39" y="138"/>
                  </a:cubicBezTo>
                  <a:cubicBezTo>
                    <a:pt x="39" y="173"/>
                    <a:pt x="1" y="995"/>
                    <a:pt x="178" y="1611"/>
                  </a:cubicBezTo>
                  <a:cubicBezTo>
                    <a:pt x="196" y="1675"/>
                    <a:pt x="253" y="1715"/>
                    <a:pt x="317" y="1715"/>
                  </a:cubicBezTo>
                  <a:cubicBezTo>
                    <a:pt x="330" y="1715"/>
                    <a:pt x="344" y="1712"/>
                    <a:pt x="357" y="1709"/>
                  </a:cubicBezTo>
                  <a:cubicBezTo>
                    <a:pt x="433" y="1686"/>
                    <a:pt x="479" y="1607"/>
                    <a:pt x="456" y="1529"/>
                  </a:cubicBezTo>
                  <a:cubicBezTo>
                    <a:pt x="293" y="961"/>
                    <a:pt x="330" y="159"/>
                    <a:pt x="330" y="152"/>
                  </a:cubicBezTo>
                  <a:cubicBezTo>
                    <a:pt x="334" y="73"/>
                    <a:pt x="272" y="3"/>
                    <a:pt x="192" y="0"/>
                  </a:cubicBezTo>
                  <a:cubicBezTo>
                    <a:pt x="190" y="0"/>
                    <a:pt x="188" y="0"/>
                    <a:pt x="18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7" name="Google Shape;74117;p68"/>
            <p:cNvSpPr/>
            <p:nvPr/>
          </p:nvSpPr>
          <p:spPr>
            <a:xfrm>
              <a:off x="4766275" y="2039100"/>
              <a:ext cx="12000" cy="42925"/>
            </a:xfrm>
            <a:custGeom>
              <a:avLst/>
              <a:gdLst/>
              <a:ahLst/>
              <a:cxnLst/>
              <a:rect l="l" t="t" r="r" b="b"/>
              <a:pathLst>
                <a:path w="480" h="1717" extrusionOk="0">
                  <a:moveTo>
                    <a:pt x="189" y="1"/>
                  </a:moveTo>
                  <a:cubicBezTo>
                    <a:pt x="98" y="1"/>
                    <a:pt x="43" y="61"/>
                    <a:pt x="40" y="140"/>
                  </a:cubicBezTo>
                  <a:cubicBezTo>
                    <a:pt x="40" y="175"/>
                    <a:pt x="0" y="999"/>
                    <a:pt x="178" y="1612"/>
                  </a:cubicBezTo>
                  <a:cubicBezTo>
                    <a:pt x="198" y="1675"/>
                    <a:pt x="254" y="1717"/>
                    <a:pt x="318" y="1717"/>
                  </a:cubicBezTo>
                  <a:cubicBezTo>
                    <a:pt x="332" y="1717"/>
                    <a:pt x="345" y="1715"/>
                    <a:pt x="357" y="1711"/>
                  </a:cubicBezTo>
                  <a:cubicBezTo>
                    <a:pt x="433" y="1688"/>
                    <a:pt x="480" y="1609"/>
                    <a:pt x="456" y="1531"/>
                  </a:cubicBezTo>
                  <a:cubicBezTo>
                    <a:pt x="293" y="964"/>
                    <a:pt x="331" y="161"/>
                    <a:pt x="331" y="154"/>
                  </a:cubicBezTo>
                  <a:cubicBezTo>
                    <a:pt x="334" y="75"/>
                    <a:pt x="271" y="5"/>
                    <a:pt x="192" y="1"/>
                  </a:cubicBezTo>
                  <a:cubicBezTo>
                    <a:pt x="191" y="1"/>
                    <a:pt x="190" y="1"/>
                    <a:pt x="18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8" name="Google Shape;74118;p68"/>
            <p:cNvSpPr/>
            <p:nvPr/>
          </p:nvSpPr>
          <p:spPr>
            <a:xfrm>
              <a:off x="4800900" y="2056900"/>
              <a:ext cx="12050" cy="42900"/>
            </a:xfrm>
            <a:custGeom>
              <a:avLst/>
              <a:gdLst/>
              <a:ahLst/>
              <a:cxnLst/>
              <a:rect l="l" t="t" r="r" b="b"/>
              <a:pathLst>
                <a:path w="482" h="1716" extrusionOk="0">
                  <a:moveTo>
                    <a:pt x="185" y="1"/>
                  </a:moveTo>
                  <a:cubicBezTo>
                    <a:pt x="111" y="1"/>
                    <a:pt x="46" y="63"/>
                    <a:pt x="42" y="139"/>
                  </a:cubicBezTo>
                  <a:cubicBezTo>
                    <a:pt x="40" y="174"/>
                    <a:pt x="0" y="996"/>
                    <a:pt x="178" y="1612"/>
                  </a:cubicBezTo>
                  <a:cubicBezTo>
                    <a:pt x="198" y="1674"/>
                    <a:pt x="254" y="1716"/>
                    <a:pt x="318" y="1716"/>
                  </a:cubicBezTo>
                  <a:cubicBezTo>
                    <a:pt x="331" y="1716"/>
                    <a:pt x="345" y="1714"/>
                    <a:pt x="359" y="1710"/>
                  </a:cubicBezTo>
                  <a:cubicBezTo>
                    <a:pt x="436" y="1687"/>
                    <a:pt x="481" y="1608"/>
                    <a:pt x="459" y="1530"/>
                  </a:cubicBezTo>
                  <a:cubicBezTo>
                    <a:pt x="296" y="962"/>
                    <a:pt x="332" y="162"/>
                    <a:pt x="332" y="153"/>
                  </a:cubicBezTo>
                  <a:cubicBezTo>
                    <a:pt x="337" y="74"/>
                    <a:pt x="274" y="4"/>
                    <a:pt x="195" y="1"/>
                  </a:cubicBezTo>
                  <a:cubicBezTo>
                    <a:pt x="192" y="1"/>
                    <a:pt x="188" y="1"/>
                    <a:pt x="18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19" name="Google Shape;74119;p68"/>
            <p:cNvSpPr/>
            <p:nvPr/>
          </p:nvSpPr>
          <p:spPr>
            <a:xfrm>
              <a:off x="4788100" y="2105875"/>
              <a:ext cx="16800" cy="41925"/>
            </a:xfrm>
            <a:custGeom>
              <a:avLst/>
              <a:gdLst/>
              <a:ahLst/>
              <a:cxnLst/>
              <a:rect l="l" t="t" r="r" b="b"/>
              <a:pathLst>
                <a:path w="672" h="1677" extrusionOk="0">
                  <a:moveTo>
                    <a:pt x="154" y="0"/>
                  </a:moveTo>
                  <a:cubicBezTo>
                    <a:pt x="149" y="0"/>
                    <a:pt x="144" y="0"/>
                    <a:pt x="139" y="1"/>
                  </a:cubicBezTo>
                  <a:cubicBezTo>
                    <a:pt x="58" y="8"/>
                    <a:pt x="0" y="80"/>
                    <a:pt x="9" y="160"/>
                  </a:cubicBezTo>
                  <a:cubicBezTo>
                    <a:pt x="14" y="195"/>
                    <a:pt x="104" y="1012"/>
                    <a:pt x="375" y="1593"/>
                  </a:cubicBezTo>
                  <a:cubicBezTo>
                    <a:pt x="397" y="1644"/>
                    <a:pt x="451" y="1677"/>
                    <a:pt x="505" y="1677"/>
                  </a:cubicBezTo>
                  <a:cubicBezTo>
                    <a:pt x="525" y="1677"/>
                    <a:pt x="546" y="1672"/>
                    <a:pt x="566" y="1664"/>
                  </a:cubicBezTo>
                  <a:cubicBezTo>
                    <a:pt x="640" y="1630"/>
                    <a:pt x="671" y="1543"/>
                    <a:pt x="637" y="1471"/>
                  </a:cubicBezTo>
                  <a:cubicBezTo>
                    <a:pt x="388" y="934"/>
                    <a:pt x="298" y="137"/>
                    <a:pt x="298" y="130"/>
                  </a:cubicBezTo>
                  <a:cubicBezTo>
                    <a:pt x="291" y="55"/>
                    <a:pt x="233" y="0"/>
                    <a:pt x="1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0" name="Google Shape;74120;p68"/>
            <p:cNvSpPr/>
            <p:nvPr/>
          </p:nvSpPr>
          <p:spPr>
            <a:xfrm>
              <a:off x="4774775" y="2158075"/>
              <a:ext cx="16825" cy="41950"/>
            </a:xfrm>
            <a:custGeom>
              <a:avLst/>
              <a:gdLst/>
              <a:ahLst/>
              <a:cxnLst/>
              <a:rect l="l" t="t" r="r" b="b"/>
              <a:pathLst>
                <a:path w="673" h="1678" extrusionOk="0">
                  <a:moveTo>
                    <a:pt x="154" y="1"/>
                  </a:moveTo>
                  <a:cubicBezTo>
                    <a:pt x="150" y="1"/>
                    <a:pt x="145" y="1"/>
                    <a:pt x="140" y="2"/>
                  </a:cubicBezTo>
                  <a:cubicBezTo>
                    <a:pt x="59" y="9"/>
                    <a:pt x="1" y="81"/>
                    <a:pt x="9" y="161"/>
                  </a:cubicBezTo>
                  <a:cubicBezTo>
                    <a:pt x="15" y="196"/>
                    <a:pt x="105" y="1015"/>
                    <a:pt x="376" y="1595"/>
                  </a:cubicBezTo>
                  <a:cubicBezTo>
                    <a:pt x="398" y="1646"/>
                    <a:pt x="452" y="1678"/>
                    <a:pt x="506" y="1678"/>
                  </a:cubicBezTo>
                  <a:cubicBezTo>
                    <a:pt x="526" y="1678"/>
                    <a:pt x="547" y="1675"/>
                    <a:pt x="567" y="1666"/>
                  </a:cubicBezTo>
                  <a:cubicBezTo>
                    <a:pt x="641" y="1632"/>
                    <a:pt x="672" y="1546"/>
                    <a:pt x="638" y="1472"/>
                  </a:cubicBezTo>
                  <a:cubicBezTo>
                    <a:pt x="388" y="937"/>
                    <a:pt x="299" y="138"/>
                    <a:pt x="299" y="131"/>
                  </a:cubicBezTo>
                  <a:cubicBezTo>
                    <a:pt x="292" y="56"/>
                    <a:pt x="234" y="1"/>
                    <a:pt x="15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1" name="Google Shape;74121;p68"/>
            <p:cNvSpPr/>
            <p:nvPr/>
          </p:nvSpPr>
          <p:spPr>
            <a:xfrm>
              <a:off x="4771775" y="1896700"/>
              <a:ext cx="12575" cy="42875"/>
            </a:xfrm>
            <a:custGeom>
              <a:avLst/>
              <a:gdLst/>
              <a:ahLst/>
              <a:cxnLst/>
              <a:rect l="l" t="t" r="r" b="b"/>
              <a:pathLst>
                <a:path w="503" h="1715" extrusionOk="0">
                  <a:moveTo>
                    <a:pt x="341" y="0"/>
                  </a:moveTo>
                  <a:cubicBezTo>
                    <a:pt x="277" y="0"/>
                    <a:pt x="217" y="45"/>
                    <a:pt x="200" y="111"/>
                  </a:cubicBezTo>
                  <a:cubicBezTo>
                    <a:pt x="192" y="145"/>
                    <a:pt x="0" y="947"/>
                    <a:pt x="60" y="1584"/>
                  </a:cubicBezTo>
                  <a:cubicBezTo>
                    <a:pt x="68" y="1658"/>
                    <a:pt x="131" y="1715"/>
                    <a:pt x="206" y="1715"/>
                  </a:cubicBezTo>
                  <a:lnTo>
                    <a:pt x="220" y="1715"/>
                  </a:lnTo>
                  <a:cubicBezTo>
                    <a:pt x="300" y="1708"/>
                    <a:pt x="358" y="1637"/>
                    <a:pt x="351" y="1557"/>
                  </a:cubicBezTo>
                  <a:cubicBezTo>
                    <a:pt x="297" y="968"/>
                    <a:pt x="483" y="188"/>
                    <a:pt x="484" y="181"/>
                  </a:cubicBezTo>
                  <a:cubicBezTo>
                    <a:pt x="503" y="103"/>
                    <a:pt x="454" y="25"/>
                    <a:pt x="376" y="5"/>
                  </a:cubicBezTo>
                  <a:cubicBezTo>
                    <a:pt x="365" y="2"/>
                    <a:pt x="353" y="0"/>
                    <a:pt x="34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2" name="Google Shape;74122;p68"/>
            <p:cNvSpPr/>
            <p:nvPr/>
          </p:nvSpPr>
          <p:spPr>
            <a:xfrm>
              <a:off x="4746550" y="1833600"/>
              <a:ext cx="12550" cy="42875"/>
            </a:xfrm>
            <a:custGeom>
              <a:avLst/>
              <a:gdLst/>
              <a:ahLst/>
              <a:cxnLst/>
              <a:rect l="l" t="t" r="r" b="b"/>
              <a:pathLst>
                <a:path w="502" h="1715" extrusionOk="0">
                  <a:moveTo>
                    <a:pt x="343" y="0"/>
                  </a:moveTo>
                  <a:cubicBezTo>
                    <a:pt x="278" y="0"/>
                    <a:pt x="217" y="44"/>
                    <a:pt x="200" y="111"/>
                  </a:cubicBezTo>
                  <a:cubicBezTo>
                    <a:pt x="192" y="145"/>
                    <a:pt x="0" y="947"/>
                    <a:pt x="60" y="1584"/>
                  </a:cubicBezTo>
                  <a:cubicBezTo>
                    <a:pt x="67" y="1658"/>
                    <a:pt x="131" y="1714"/>
                    <a:pt x="206" y="1714"/>
                  </a:cubicBezTo>
                  <a:cubicBezTo>
                    <a:pt x="208" y="1714"/>
                    <a:pt x="211" y="1714"/>
                    <a:pt x="215" y="1714"/>
                  </a:cubicBezTo>
                  <a:cubicBezTo>
                    <a:pt x="217" y="1714"/>
                    <a:pt x="218" y="1714"/>
                    <a:pt x="220" y="1714"/>
                  </a:cubicBezTo>
                  <a:cubicBezTo>
                    <a:pt x="300" y="1707"/>
                    <a:pt x="358" y="1636"/>
                    <a:pt x="351" y="1557"/>
                  </a:cubicBezTo>
                  <a:cubicBezTo>
                    <a:pt x="296" y="968"/>
                    <a:pt x="483" y="187"/>
                    <a:pt x="484" y="180"/>
                  </a:cubicBezTo>
                  <a:cubicBezTo>
                    <a:pt x="501" y="102"/>
                    <a:pt x="454" y="24"/>
                    <a:pt x="376" y="4"/>
                  </a:cubicBezTo>
                  <a:cubicBezTo>
                    <a:pt x="365" y="2"/>
                    <a:pt x="354" y="0"/>
                    <a:pt x="34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3" name="Google Shape;74123;p68"/>
            <p:cNvSpPr/>
            <p:nvPr/>
          </p:nvSpPr>
          <p:spPr>
            <a:xfrm>
              <a:off x="4821650" y="2140725"/>
              <a:ext cx="16800" cy="42000"/>
            </a:xfrm>
            <a:custGeom>
              <a:avLst/>
              <a:gdLst/>
              <a:ahLst/>
              <a:cxnLst/>
              <a:rect l="l" t="t" r="r" b="b"/>
              <a:pathLst>
                <a:path w="672" h="1680" extrusionOk="0">
                  <a:moveTo>
                    <a:pt x="156" y="1"/>
                  </a:moveTo>
                  <a:cubicBezTo>
                    <a:pt x="151" y="1"/>
                    <a:pt x="145" y="1"/>
                    <a:pt x="140" y="2"/>
                  </a:cubicBezTo>
                  <a:cubicBezTo>
                    <a:pt x="59" y="9"/>
                    <a:pt x="1" y="83"/>
                    <a:pt x="11" y="162"/>
                  </a:cubicBezTo>
                  <a:cubicBezTo>
                    <a:pt x="15" y="197"/>
                    <a:pt x="104" y="1015"/>
                    <a:pt x="375" y="1595"/>
                  </a:cubicBezTo>
                  <a:cubicBezTo>
                    <a:pt x="398" y="1646"/>
                    <a:pt x="452" y="1679"/>
                    <a:pt x="507" y="1679"/>
                  </a:cubicBezTo>
                  <a:cubicBezTo>
                    <a:pt x="526" y="1679"/>
                    <a:pt x="547" y="1675"/>
                    <a:pt x="567" y="1666"/>
                  </a:cubicBezTo>
                  <a:cubicBezTo>
                    <a:pt x="642" y="1632"/>
                    <a:pt x="672" y="1546"/>
                    <a:pt x="638" y="1473"/>
                  </a:cubicBezTo>
                  <a:cubicBezTo>
                    <a:pt x="388" y="937"/>
                    <a:pt x="299" y="139"/>
                    <a:pt x="299" y="132"/>
                  </a:cubicBezTo>
                  <a:cubicBezTo>
                    <a:pt x="292" y="57"/>
                    <a:pt x="233" y="1"/>
                    <a:pt x="15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4" name="Google Shape;74124;p68"/>
            <p:cNvSpPr/>
            <p:nvPr/>
          </p:nvSpPr>
          <p:spPr>
            <a:xfrm>
              <a:off x="4806225" y="2186425"/>
              <a:ext cx="25325" cy="38800"/>
            </a:xfrm>
            <a:custGeom>
              <a:avLst/>
              <a:gdLst/>
              <a:ahLst/>
              <a:cxnLst/>
              <a:rect l="l" t="t" r="r" b="b"/>
              <a:pathLst>
                <a:path w="1013" h="1552" extrusionOk="0">
                  <a:moveTo>
                    <a:pt x="168" y="1"/>
                  </a:moveTo>
                  <a:cubicBezTo>
                    <a:pt x="151" y="1"/>
                    <a:pt x="133" y="4"/>
                    <a:pt x="117" y="10"/>
                  </a:cubicBezTo>
                  <a:cubicBezTo>
                    <a:pt x="40" y="38"/>
                    <a:pt x="0" y="122"/>
                    <a:pt x="29" y="197"/>
                  </a:cubicBezTo>
                  <a:cubicBezTo>
                    <a:pt x="41" y="231"/>
                    <a:pt x="331" y="1003"/>
                    <a:pt x="735" y="1499"/>
                  </a:cubicBezTo>
                  <a:cubicBezTo>
                    <a:pt x="765" y="1534"/>
                    <a:pt x="806" y="1551"/>
                    <a:pt x="849" y="1551"/>
                  </a:cubicBezTo>
                  <a:cubicBezTo>
                    <a:pt x="880" y="1551"/>
                    <a:pt x="913" y="1541"/>
                    <a:pt x="940" y="1518"/>
                  </a:cubicBezTo>
                  <a:cubicBezTo>
                    <a:pt x="1004" y="1466"/>
                    <a:pt x="1012" y="1374"/>
                    <a:pt x="961" y="1313"/>
                  </a:cubicBezTo>
                  <a:cubicBezTo>
                    <a:pt x="586" y="854"/>
                    <a:pt x="304" y="102"/>
                    <a:pt x="303" y="95"/>
                  </a:cubicBezTo>
                  <a:cubicBezTo>
                    <a:pt x="282" y="37"/>
                    <a:pt x="227" y="1"/>
                    <a:pt x="16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5" name="Google Shape;74125;p68"/>
            <p:cNvSpPr/>
            <p:nvPr/>
          </p:nvSpPr>
          <p:spPr>
            <a:xfrm>
              <a:off x="4740700" y="2081275"/>
              <a:ext cx="16725" cy="41950"/>
            </a:xfrm>
            <a:custGeom>
              <a:avLst/>
              <a:gdLst/>
              <a:ahLst/>
              <a:cxnLst/>
              <a:rect l="l" t="t" r="r" b="b"/>
              <a:pathLst>
                <a:path w="669" h="1678" extrusionOk="0">
                  <a:moveTo>
                    <a:pt x="154" y="0"/>
                  </a:moveTo>
                  <a:cubicBezTo>
                    <a:pt x="148" y="0"/>
                    <a:pt x="143" y="1"/>
                    <a:pt x="138" y="1"/>
                  </a:cubicBezTo>
                  <a:cubicBezTo>
                    <a:pt x="58" y="10"/>
                    <a:pt x="0" y="81"/>
                    <a:pt x="9" y="162"/>
                  </a:cubicBezTo>
                  <a:cubicBezTo>
                    <a:pt x="13" y="194"/>
                    <a:pt x="101" y="1014"/>
                    <a:pt x="371" y="1595"/>
                  </a:cubicBezTo>
                  <a:cubicBezTo>
                    <a:pt x="393" y="1646"/>
                    <a:pt x="447" y="1677"/>
                    <a:pt x="503" y="1677"/>
                  </a:cubicBezTo>
                  <a:cubicBezTo>
                    <a:pt x="522" y="1677"/>
                    <a:pt x="542" y="1674"/>
                    <a:pt x="564" y="1666"/>
                  </a:cubicBezTo>
                  <a:cubicBezTo>
                    <a:pt x="637" y="1632"/>
                    <a:pt x="669" y="1545"/>
                    <a:pt x="635" y="1471"/>
                  </a:cubicBezTo>
                  <a:cubicBezTo>
                    <a:pt x="385" y="936"/>
                    <a:pt x="298" y="137"/>
                    <a:pt x="298" y="130"/>
                  </a:cubicBezTo>
                  <a:cubicBezTo>
                    <a:pt x="292" y="56"/>
                    <a:pt x="228" y="0"/>
                    <a:pt x="15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6" name="Google Shape;74126;p68"/>
            <p:cNvSpPr/>
            <p:nvPr/>
          </p:nvSpPr>
          <p:spPr>
            <a:xfrm>
              <a:off x="5140700" y="1817900"/>
              <a:ext cx="101700" cy="95775"/>
            </a:xfrm>
            <a:custGeom>
              <a:avLst/>
              <a:gdLst/>
              <a:ahLst/>
              <a:cxnLst/>
              <a:rect l="l" t="t" r="r" b="b"/>
              <a:pathLst>
                <a:path w="4068" h="3831" extrusionOk="0">
                  <a:moveTo>
                    <a:pt x="2456" y="339"/>
                  </a:moveTo>
                  <a:lnTo>
                    <a:pt x="3712" y="2158"/>
                  </a:lnTo>
                  <a:lnTo>
                    <a:pt x="1760" y="3483"/>
                  </a:lnTo>
                  <a:lnTo>
                    <a:pt x="362" y="1531"/>
                  </a:lnTo>
                  <a:lnTo>
                    <a:pt x="2456" y="339"/>
                  </a:lnTo>
                  <a:close/>
                  <a:moveTo>
                    <a:pt x="2503" y="0"/>
                  </a:moveTo>
                  <a:cubicBezTo>
                    <a:pt x="2478" y="0"/>
                    <a:pt x="2453" y="6"/>
                    <a:pt x="2430" y="19"/>
                  </a:cubicBezTo>
                  <a:lnTo>
                    <a:pt x="80" y="1359"/>
                  </a:lnTo>
                  <a:cubicBezTo>
                    <a:pt x="43" y="1380"/>
                    <a:pt x="18" y="1413"/>
                    <a:pt x="9" y="1454"/>
                  </a:cubicBezTo>
                  <a:cubicBezTo>
                    <a:pt x="1" y="1492"/>
                    <a:pt x="8" y="1536"/>
                    <a:pt x="32" y="1569"/>
                  </a:cubicBezTo>
                  <a:lnTo>
                    <a:pt x="1607" y="3771"/>
                  </a:lnTo>
                  <a:cubicBezTo>
                    <a:pt x="1635" y="3810"/>
                    <a:pt x="1681" y="3831"/>
                    <a:pt x="1726" y="3831"/>
                  </a:cubicBezTo>
                  <a:cubicBezTo>
                    <a:pt x="1755" y="3831"/>
                    <a:pt x="1783" y="3822"/>
                    <a:pt x="1811" y="3807"/>
                  </a:cubicBezTo>
                  <a:lnTo>
                    <a:pt x="4001" y="2318"/>
                  </a:lnTo>
                  <a:cubicBezTo>
                    <a:pt x="4032" y="2297"/>
                    <a:pt x="4054" y="2261"/>
                    <a:pt x="4061" y="2223"/>
                  </a:cubicBezTo>
                  <a:cubicBezTo>
                    <a:pt x="4068" y="2185"/>
                    <a:pt x="4059" y="2146"/>
                    <a:pt x="4038" y="2114"/>
                  </a:cubicBezTo>
                  <a:lnTo>
                    <a:pt x="2622" y="63"/>
                  </a:lnTo>
                  <a:cubicBezTo>
                    <a:pt x="2594" y="22"/>
                    <a:pt x="2549" y="0"/>
                    <a:pt x="250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7" name="Google Shape;74127;p68"/>
            <p:cNvSpPr/>
            <p:nvPr/>
          </p:nvSpPr>
          <p:spPr>
            <a:xfrm>
              <a:off x="4630850" y="1773525"/>
              <a:ext cx="67925" cy="85125"/>
            </a:xfrm>
            <a:custGeom>
              <a:avLst/>
              <a:gdLst/>
              <a:ahLst/>
              <a:cxnLst/>
              <a:rect l="l" t="t" r="r" b="b"/>
              <a:pathLst>
                <a:path w="2717" h="3405" extrusionOk="0">
                  <a:moveTo>
                    <a:pt x="662" y="317"/>
                  </a:moveTo>
                  <a:lnTo>
                    <a:pt x="2378" y="650"/>
                  </a:lnTo>
                  <a:lnTo>
                    <a:pt x="1647" y="3057"/>
                  </a:lnTo>
                  <a:lnTo>
                    <a:pt x="316" y="2460"/>
                  </a:lnTo>
                  <a:lnTo>
                    <a:pt x="662" y="317"/>
                  </a:lnTo>
                  <a:close/>
                  <a:moveTo>
                    <a:pt x="543" y="0"/>
                  </a:moveTo>
                  <a:cubicBezTo>
                    <a:pt x="514" y="0"/>
                    <a:pt x="485" y="9"/>
                    <a:pt x="462" y="27"/>
                  </a:cubicBezTo>
                  <a:cubicBezTo>
                    <a:pt x="429" y="50"/>
                    <a:pt x="408" y="84"/>
                    <a:pt x="401" y="123"/>
                  </a:cubicBezTo>
                  <a:lnTo>
                    <a:pt x="11" y="2525"/>
                  </a:lnTo>
                  <a:cubicBezTo>
                    <a:pt x="1" y="2590"/>
                    <a:pt x="33" y="2654"/>
                    <a:pt x="94" y="2681"/>
                  </a:cubicBezTo>
                  <a:lnTo>
                    <a:pt x="1678" y="3392"/>
                  </a:lnTo>
                  <a:cubicBezTo>
                    <a:pt x="1698" y="3401"/>
                    <a:pt x="1718" y="3405"/>
                    <a:pt x="1739" y="3405"/>
                  </a:cubicBezTo>
                  <a:cubicBezTo>
                    <a:pt x="1757" y="3405"/>
                    <a:pt x="1779" y="3401"/>
                    <a:pt x="1800" y="3392"/>
                  </a:cubicBezTo>
                  <a:cubicBezTo>
                    <a:pt x="1837" y="3374"/>
                    <a:pt x="1865" y="3342"/>
                    <a:pt x="1878" y="3301"/>
                  </a:cubicBezTo>
                  <a:lnTo>
                    <a:pt x="2705" y="581"/>
                  </a:lnTo>
                  <a:cubicBezTo>
                    <a:pt x="2717" y="541"/>
                    <a:pt x="2713" y="499"/>
                    <a:pt x="2691" y="463"/>
                  </a:cubicBezTo>
                  <a:cubicBezTo>
                    <a:pt x="2670" y="428"/>
                    <a:pt x="2634" y="404"/>
                    <a:pt x="2593" y="396"/>
                  </a:cubicBezTo>
                  <a:lnTo>
                    <a:pt x="573" y="3"/>
                  </a:lnTo>
                  <a:cubicBezTo>
                    <a:pt x="563" y="1"/>
                    <a:pt x="553" y="0"/>
                    <a:pt x="54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128" name="Google Shape;74128;p68"/>
            <p:cNvSpPr/>
            <p:nvPr/>
          </p:nvSpPr>
          <p:spPr>
            <a:xfrm rot="5400000">
              <a:off x="4796135" y="2588888"/>
              <a:ext cx="80525" cy="127198"/>
            </a:xfrm>
            <a:custGeom>
              <a:avLst/>
              <a:gdLst/>
              <a:ahLst/>
              <a:cxnLst/>
              <a:rect l="l" t="t" r="r" b="b"/>
              <a:pathLst>
                <a:path w="3221" h="4088" extrusionOk="0">
                  <a:moveTo>
                    <a:pt x="3044" y="1"/>
                  </a:moveTo>
                  <a:cubicBezTo>
                    <a:pt x="2265" y="185"/>
                    <a:pt x="998" y="209"/>
                    <a:pt x="373" y="209"/>
                  </a:cubicBezTo>
                  <a:cubicBezTo>
                    <a:pt x="157" y="209"/>
                    <a:pt x="17" y="206"/>
                    <a:pt x="2" y="206"/>
                  </a:cubicBezTo>
                  <a:cubicBezTo>
                    <a:pt x="1" y="206"/>
                    <a:pt x="0" y="206"/>
                    <a:pt x="0" y="206"/>
                  </a:cubicBezTo>
                  <a:lnTo>
                    <a:pt x="132" y="4088"/>
                  </a:lnTo>
                  <a:cubicBezTo>
                    <a:pt x="2475" y="3790"/>
                    <a:pt x="3220" y="3633"/>
                    <a:pt x="3220" y="3633"/>
                  </a:cubicBezTo>
                  <a:lnTo>
                    <a:pt x="3044" y="1"/>
                  </a:ln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74403" name="Google Shape;74403;p68"/>
          <p:cNvGrpSpPr/>
          <p:nvPr/>
        </p:nvGrpSpPr>
        <p:grpSpPr>
          <a:xfrm>
            <a:off x="9764432" y="546448"/>
            <a:ext cx="2039841" cy="2161033"/>
            <a:chOff x="5430975" y="609525"/>
            <a:chExt cx="1533675" cy="1620775"/>
          </a:xfrm>
        </p:grpSpPr>
        <p:sp>
          <p:nvSpPr>
            <p:cNvPr id="74404" name="Google Shape;74404;p68"/>
            <p:cNvSpPr/>
            <p:nvPr/>
          </p:nvSpPr>
          <p:spPr>
            <a:xfrm>
              <a:off x="5430975" y="1460000"/>
              <a:ext cx="406575" cy="457925"/>
            </a:xfrm>
            <a:custGeom>
              <a:avLst/>
              <a:gdLst/>
              <a:ahLst/>
              <a:cxnLst/>
              <a:rect l="l" t="t" r="r" b="b"/>
              <a:pathLst>
                <a:path w="16263" h="18317" extrusionOk="0">
                  <a:moveTo>
                    <a:pt x="2234" y="0"/>
                  </a:moveTo>
                  <a:cubicBezTo>
                    <a:pt x="2196" y="0"/>
                    <a:pt x="2157" y="1"/>
                    <a:pt x="2119" y="3"/>
                  </a:cubicBezTo>
                  <a:cubicBezTo>
                    <a:pt x="1449" y="33"/>
                    <a:pt x="773" y="347"/>
                    <a:pt x="413" y="912"/>
                  </a:cubicBezTo>
                  <a:cubicBezTo>
                    <a:pt x="1" y="1559"/>
                    <a:pt x="62" y="2394"/>
                    <a:pt x="204" y="3148"/>
                  </a:cubicBezTo>
                  <a:cubicBezTo>
                    <a:pt x="816" y="6393"/>
                    <a:pt x="2701" y="9379"/>
                    <a:pt x="5366" y="11331"/>
                  </a:cubicBezTo>
                  <a:lnTo>
                    <a:pt x="5366" y="11331"/>
                  </a:lnTo>
                  <a:cubicBezTo>
                    <a:pt x="4659" y="10837"/>
                    <a:pt x="3798" y="10567"/>
                    <a:pt x="2936" y="10567"/>
                  </a:cubicBezTo>
                  <a:cubicBezTo>
                    <a:pt x="2868" y="10567"/>
                    <a:pt x="2801" y="10569"/>
                    <a:pt x="2733" y="10572"/>
                  </a:cubicBezTo>
                  <a:cubicBezTo>
                    <a:pt x="2587" y="10581"/>
                    <a:pt x="2419" y="10605"/>
                    <a:pt x="2336" y="10728"/>
                  </a:cubicBezTo>
                  <a:cubicBezTo>
                    <a:pt x="2262" y="10839"/>
                    <a:pt x="2284" y="10983"/>
                    <a:pt x="2316" y="11112"/>
                  </a:cubicBezTo>
                  <a:cubicBezTo>
                    <a:pt x="2616" y="12300"/>
                    <a:pt x="3538" y="13244"/>
                    <a:pt x="4569" y="13908"/>
                  </a:cubicBezTo>
                  <a:cubicBezTo>
                    <a:pt x="5599" y="14572"/>
                    <a:pt x="6756" y="15011"/>
                    <a:pt x="7842" y="15578"/>
                  </a:cubicBezTo>
                  <a:cubicBezTo>
                    <a:pt x="7381" y="15441"/>
                    <a:pt x="6899" y="15373"/>
                    <a:pt x="6417" y="15373"/>
                  </a:cubicBezTo>
                  <a:cubicBezTo>
                    <a:pt x="5801" y="15373"/>
                    <a:pt x="5186" y="15484"/>
                    <a:pt x="4612" y="15706"/>
                  </a:cubicBezTo>
                  <a:cubicBezTo>
                    <a:pt x="5330" y="17216"/>
                    <a:pt x="7184" y="17799"/>
                    <a:pt x="8852" y="17905"/>
                  </a:cubicBezTo>
                  <a:cubicBezTo>
                    <a:pt x="9731" y="17960"/>
                    <a:pt x="10614" y="17923"/>
                    <a:pt x="11492" y="17980"/>
                  </a:cubicBezTo>
                  <a:cubicBezTo>
                    <a:pt x="12087" y="18016"/>
                    <a:pt x="12849" y="18317"/>
                    <a:pt x="13462" y="18317"/>
                  </a:cubicBezTo>
                  <a:cubicBezTo>
                    <a:pt x="13521" y="18317"/>
                    <a:pt x="13578" y="18314"/>
                    <a:pt x="13634" y="18308"/>
                  </a:cubicBezTo>
                  <a:cubicBezTo>
                    <a:pt x="14999" y="18162"/>
                    <a:pt x="15539" y="15738"/>
                    <a:pt x="15861" y="14639"/>
                  </a:cubicBezTo>
                  <a:cubicBezTo>
                    <a:pt x="16091" y="13852"/>
                    <a:pt x="16263" y="13001"/>
                    <a:pt x="16011" y="12219"/>
                  </a:cubicBezTo>
                  <a:cubicBezTo>
                    <a:pt x="15864" y="11763"/>
                    <a:pt x="15440" y="11320"/>
                    <a:pt x="15003" y="11320"/>
                  </a:cubicBezTo>
                  <a:cubicBezTo>
                    <a:pt x="14911" y="11320"/>
                    <a:pt x="14817" y="11340"/>
                    <a:pt x="14726" y="11384"/>
                  </a:cubicBezTo>
                  <a:cubicBezTo>
                    <a:pt x="14554" y="11466"/>
                    <a:pt x="14426" y="11619"/>
                    <a:pt x="14316" y="11776"/>
                  </a:cubicBezTo>
                  <a:cubicBezTo>
                    <a:pt x="14003" y="12219"/>
                    <a:pt x="13773" y="12722"/>
                    <a:pt x="13641" y="13249"/>
                  </a:cubicBezTo>
                  <a:lnTo>
                    <a:pt x="13641" y="13249"/>
                  </a:lnTo>
                  <a:cubicBezTo>
                    <a:pt x="13958" y="11387"/>
                    <a:pt x="13759" y="9438"/>
                    <a:pt x="13067" y="7681"/>
                  </a:cubicBezTo>
                  <a:cubicBezTo>
                    <a:pt x="12913" y="7289"/>
                    <a:pt x="12728" y="6896"/>
                    <a:pt x="12417" y="6610"/>
                  </a:cubicBezTo>
                  <a:cubicBezTo>
                    <a:pt x="12189" y="6400"/>
                    <a:pt x="11880" y="6261"/>
                    <a:pt x="11576" y="6261"/>
                  </a:cubicBezTo>
                  <a:cubicBezTo>
                    <a:pt x="11466" y="6261"/>
                    <a:pt x="11357" y="6279"/>
                    <a:pt x="11252" y="6319"/>
                  </a:cubicBezTo>
                  <a:cubicBezTo>
                    <a:pt x="10908" y="6449"/>
                    <a:pt x="10683" y="6779"/>
                    <a:pt x="10513" y="7106"/>
                  </a:cubicBezTo>
                  <a:cubicBezTo>
                    <a:pt x="10075" y="7947"/>
                    <a:pt x="9856" y="8900"/>
                    <a:pt x="9880" y="9849"/>
                  </a:cubicBezTo>
                  <a:cubicBezTo>
                    <a:pt x="9275" y="7480"/>
                    <a:pt x="8228" y="5223"/>
                    <a:pt x="6808" y="3231"/>
                  </a:cubicBezTo>
                  <a:cubicBezTo>
                    <a:pt x="6052" y="2171"/>
                    <a:pt x="5169" y="1167"/>
                    <a:pt x="4033" y="529"/>
                  </a:cubicBezTo>
                  <a:cubicBezTo>
                    <a:pt x="3482" y="220"/>
                    <a:pt x="2864" y="0"/>
                    <a:pt x="223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4405" name="Google Shape;74405;p68"/>
            <p:cNvSpPr/>
            <p:nvPr/>
          </p:nvSpPr>
          <p:spPr>
            <a:xfrm>
              <a:off x="5509400" y="1933975"/>
              <a:ext cx="1119450" cy="296325"/>
            </a:xfrm>
            <a:custGeom>
              <a:avLst/>
              <a:gdLst/>
              <a:ahLst/>
              <a:cxnLst/>
              <a:rect l="l" t="t" r="r" b="b"/>
              <a:pathLst>
                <a:path w="44778" h="11853" extrusionOk="0">
                  <a:moveTo>
                    <a:pt x="12762" y="0"/>
                  </a:moveTo>
                  <a:cubicBezTo>
                    <a:pt x="9580" y="0"/>
                    <a:pt x="6398" y="98"/>
                    <a:pt x="3221" y="295"/>
                  </a:cubicBezTo>
                  <a:cubicBezTo>
                    <a:pt x="1196" y="3330"/>
                    <a:pt x="0" y="6533"/>
                    <a:pt x="715" y="10111"/>
                  </a:cubicBezTo>
                  <a:cubicBezTo>
                    <a:pt x="4420" y="9442"/>
                    <a:pt x="8173" y="9216"/>
                    <a:pt x="11939" y="9216"/>
                  </a:cubicBezTo>
                  <a:cubicBezTo>
                    <a:pt x="15837" y="9216"/>
                    <a:pt x="19751" y="9458"/>
                    <a:pt x="23642" y="9702"/>
                  </a:cubicBezTo>
                  <a:cubicBezTo>
                    <a:pt x="30452" y="10128"/>
                    <a:pt x="37287" y="10560"/>
                    <a:pt x="43985" y="11852"/>
                  </a:cubicBezTo>
                  <a:cubicBezTo>
                    <a:pt x="44340" y="10546"/>
                    <a:pt x="44547" y="9201"/>
                    <a:pt x="44659" y="7840"/>
                  </a:cubicBezTo>
                  <a:cubicBezTo>
                    <a:pt x="44749" y="6757"/>
                    <a:pt x="44777" y="5668"/>
                    <a:pt x="44770" y="4581"/>
                  </a:cubicBezTo>
                  <a:cubicBezTo>
                    <a:pt x="44766" y="4220"/>
                    <a:pt x="44754" y="3857"/>
                    <a:pt x="44739" y="3493"/>
                  </a:cubicBezTo>
                  <a:cubicBezTo>
                    <a:pt x="44535" y="3450"/>
                    <a:pt x="44332" y="3409"/>
                    <a:pt x="44127" y="3369"/>
                  </a:cubicBezTo>
                  <a:cubicBezTo>
                    <a:pt x="42938" y="3139"/>
                    <a:pt x="41702" y="2935"/>
                    <a:pt x="40558" y="2507"/>
                  </a:cubicBezTo>
                  <a:cubicBezTo>
                    <a:pt x="31393" y="839"/>
                    <a:pt x="22078" y="0"/>
                    <a:pt x="12762"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406" name="Google Shape;74406;p68"/>
            <p:cNvSpPr/>
            <p:nvPr/>
          </p:nvSpPr>
          <p:spPr>
            <a:xfrm>
              <a:off x="6552900" y="2022750"/>
              <a:ext cx="106425" cy="204475"/>
            </a:xfrm>
            <a:custGeom>
              <a:avLst/>
              <a:gdLst/>
              <a:ahLst/>
              <a:cxnLst/>
              <a:rect l="l" t="t" r="r" b="b"/>
              <a:pathLst>
                <a:path w="4257" h="8179" extrusionOk="0">
                  <a:moveTo>
                    <a:pt x="2481" y="1"/>
                  </a:moveTo>
                  <a:cubicBezTo>
                    <a:pt x="2342" y="1"/>
                    <a:pt x="2193" y="28"/>
                    <a:pt x="2032" y="88"/>
                  </a:cubicBezTo>
                  <a:cubicBezTo>
                    <a:pt x="839" y="531"/>
                    <a:pt x="456" y="1831"/>
                    <a:pt x="255" y="2962"/>
                  </a:cubicBezTo>
                  <a:cubicBezTo>
                    <a:pt x="106" y="3796"/>
                    <a:pt x="0" y="4649"/>
                    <a:pt x="105" y="5490"/>
                  </a:cubicBezTo>
                  <a:cubicBezTo>
                    <a:pt x="209" y="6332"/>
                    <a:pt x="540" y="7168"/>
                    <a:pt x="1155" y="7751"/>
                  </a:cubicBezTo>
                  <a:cubicBezTo>
                    <a:pt x="1399" y="7982"/>
                    <a:pt x="1706" y="8179"/>
                    <a:pt x="2040" y="8179"/>
                  </a:cubicBezTo>
                  <a:cubicBezTo>
                    <a:pt x="2050" y="8179"/>
                    <a:pt x="2061" y="8179"/>
                    <a:pt x="2071" y="8178"/>
                  </a:cubicBezTo>
                  <a:cubicBezTo>
                    <a:pt x="2537" y="8163"/>
                    <a:pt x="2903" y="7780"/>
                    <a:pt x="3159" y="7390"/>
                  </a:cubicBezTo>
                  <a:cubicBezTo>
                    <a:pt x="4230" y="5751"/>
                    <a:pt x="4257" y="3628"/>
                    <a:pt x="3876" y="1708"/>
                  </a:cubicBezTo>
                  <a:cubicBezTo>
                    <a:pt x="3718" y="918"/>
                    <a:pt x="3286" y="1"/>
                    <a:pt x="248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4407" name="Google Shape;74407;p68"/>
            <p:cNvSpPr/>
            <p:nvPr/>
          </p:nvSpPr>
          <p:spPr>
            <a:xfrm>
              <a:off x="6109525" y="1815150"/>
              <a:ext cx="138450" cy="230025"/>
            </a:xfrm>
            <a:custGeom>
              <a:avLst/>
              <a:gdLst/>
              <a:ahLst/>
              <a:cxnLst/>
              <a:rect l="l" t="t" r="r" b="b"/>
              <a:pathLst>
                <a:path w="5538" h="9201" extrusionOk="0">
                  <a:moveTo>
                    <a:pt x="3808" y="0"/>
                  </a:moveTo>
                  <a:cubicBezTo>
                    <a:pt x="3551" y="0"/>
                    <a:pt x="3307" y="151"/>
                    <a:pt x="3314" y="465"/>
                  </a:cubicBezTo>
                  <a:cubicBezTo>
                    <a:pt x="3342" y="1756"/>
                    <a:pt x="3391" y="3046"/>
                    <a:pt x="3397" y="4336"/>
                  </a:cubicBezTo>
                  <a:cubicBezTo>
                    <a:pt x="3403" y="5348"/>
                    <a:pt x="3241" y="6409"/>
                    <a:pt x="3438" y="7400"/>
                  </a:cubicBezTo>
                  <a:cubicBezTo>
                    <a:pt x="2230" y="7602"/>
                    <a:pt x="949" y="8033"/>
                    <a:pt x="153" y="8807"/>
                  </a:cubicBezTo>
                  <a:cubicBezTo>
                    <a:pt x="1" y="8954"/>
                    <a:pt x="106" y="9201"/>
                    <a:pt x="293" y="9201"/>
                  </a:cubicBezTo>
                  <a:cubicBezTo>
                    <a:pt x="322" y="9201"/>
                    <a:pt x="353" y="9195"/>
                    <a:pt x="386" y="9181"/>
                  </a:cubicBezTo>
                  <a:cubicBezTo>
                    <a:pt x="1110" y="8879"/>
                    <a:pt x="1740" y="8471"/>
                    <a:pt x="2516" y="8290"/>
                  </a:cubicBezTo>
                  <a:cubicBezTo>
                    <a:pt x="2836" y="8216"/>
                    <a:pt x="3159" y="8186"/>
                    <a:pt x="3482" y="8186"/>
                  </a:cubicBezTo>
                  <a:cubicBezTo>
                    <a:pt x="3920" y="8186"/>
                    <a:pt x="4360" y="8242"/>
                    <a:pt x="4795" y="8321"/>
                  </a:cubicBezTo>
                  <a:cubicBezTo>
                    <a:pt x="4831" y="8328"/>
                    <a:pt x="4865" y="8331"/>
                    <a:pt x="4897" y="8331"/>
                  </a:cubicBezTo>
                  <a:cubicBezTo>
                    <a:pt x="5499" y="8331"/>
                    <a:pt x="5537" y="7266"/>
                    <a:pt x="4787" y="7266"/>
                  </a:cubicBezTo>
                  <a:cubicBezTo>
                    <a:pt x="4778" y="7266"/>
                    <a:pt x="4769" y="7266"/>
                    <a:pt x="4760" y="7266"/>
                  </a:cubicBezTo>
                  <a:cubicBezTo>
                    <a:pt x="4474" y="7276"/>
                    <a:pt x="4167" y="7300"/>
                    <a:pt x="3851" y="7340"/>
                  </a:cubicBezTo>
                  <a:cubicBezTo>
                    <a:pt x="4077" y="6395"/>
                    <a:pt x="3990" y="5366"/>
                    <a:pt x="4055" y="4400"/>
                  </a:cubicBezTo>
                  <a:cubicBezTo>
                    <a:pt x="4142" y="3121"/>
                    <a:pt x="4267" y="1842"/>
                    <a:pt x="4374" y="566"/>
                  </a:cubicBezTo>
                  <a:cubicBezTo>
                    <a:pt x="4404" y="195"/>
                    <a:pt x="4098" y="0"/>
                    <a:pt x="380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08" name="Google Shape;74408;p68"/>
            <p:cNvSpPr/>
            <p:nvPr/>
          </p:nvSpPr>
          <p:spPr>
            <a:xfrm>
              <a:off x="6145375" y="1737350"/>
              <a:ext cx="138175" cy="110375"/>
            </a:xfrm>
            <a:custGeom>
              <a:avLst/>
              <a:gdLst/>
              <a:ahLst/>
              <a:cxnLst/>
              <a:rect l="l" t="t" r="r" b="b"/>
              <a:pathLst>
                <a:path w="5527" h="4415" extrusionOk="0">
                  <a:moveTo>
                    <a:pt x="3116" y="0"/>
                  </a:moveTo>
                  <a:cubicBezTo>
                    <a:pt x="2166" y="0"/>
                    <a:pt x="1215" y="42"/>
                    <a:pt x="261" y="151"/>
                  </a:cubicBezTo>
                  <a:cubicBezTo>
                    <a:pt x="230" y="154"/>
                    <a:pt x="201" y="155"/>
                    <a:pt x="172" y="155"/>
                  </a:cubicBezTo>
                  <a:cubicBezTo>
                    <a:pt x="143" y="155"/>
                    <a:pt x="115" y="154"/>
                    <a:pt x="87" y="153"/>
                  </a:cubicBezTo>
                  <a:lnTo>
                    <a:pt x="87" y="153"/>
                  </a:lnTo>
                  <a:cubicBezTo>
                    <a:pt x="0" y="1560"/>
                    <a:pt x="156" y="3049"/>
                    <a:pt x="1368" y="3956"/>
                  </a:cubicBezTo>
                  <a:cubicBezTo>
                    <a:pt x="1791" y="4272"/>
                    <a:pt x="2233" y="4415"/>
                    <a:pt x="2660" y="4415"/>
                  </a:cubicBezTo>
                  <a:cubicBezTo>
                    <a:pt x="3466" y="4415"/>
                    <a:pt x="4214" y="3906"/>
                    <a:pt x="4667" y="3087"/>
                  </a:cubicBezTo>
                  <a:cubicBezTo>
                    <a:pt x="5111" y="2287"/>
                    <a:pt x="5526" y="1105"/>
                    <a:pt x="5431" y="70"/>
                  </a:cubicBezTo>
                  <a:cubicBezTo>
                    <a:pt x="4659" y="28"/>
                    <a:pt x="3888" y="0"/>
                    <a:pt x="3116"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409" name="Google Shape;74409;p68"/>
            <p:cNvSpPr/>
            <p:nvPr/>
          </p:nvSpPr>
          <p:spPr>
            <a:xfrm>
              <a:off x="5927250" y="1794100"/>
              <a:ext cx="140450" cy="220175"/>
            </a:xfrm>
            <a:custGeom>
              <a:avLst/>
              <a:gdLst/>
              <a:ahLst/>
              <a:cxnLst/>
              <a:rect l="l" t="t" r="r" b="b"/>
              <a:pathLst>
                <a:path w="5618" h="8807" extrusionOk="0">
                  <a:moveTo>
                    <a:pt x="4012" y="1"/>
                  </a:moveTo>
                  <a:cubicBezTo>
                    <a:pt x="3768" y="1"/>
                    <a:pt x="3532" y="140"/>
                    <a:pt x="3535" y="437"/>
                  </a:cubicBezTo>
                  <a:cubicBezTo>
                    <a:pt x="3561" y="2637"/>
                    <a:pt x="3297" y="4852"/>
                    <a:pt x="3345" y="7044"/>
                  </a:cubicBezTo>
                  <a:cubicBezTo>
                    <a:pt x="2153" y="7263"/>
                    <a:pt x="917" y="7689"/>
                    <a:pt x="134" y="8457"/>
                  </a:cubicBezTo>
                  <a:cubicBezTo>
                    <a:pt x="1" y="8589"/>
                    <a:pt x="91" y="8806"/>
                    <a:pt x="256" y="8806"/>
                  </a:cubicBezTo>
                  <a:cubicBezTo>
                    <a:pt x="282" y="8806"/>
                    <a:pt x="310" y="8801"/>
                    <a:pt x="340" y="8788"/>
                  </a:cubicBezTo>
                  <a:cubicBezTo>
                    <a:pt x="1089" y="8477"/>
                    <a:pt x="1755" y="8059"/>
                    <a:pt x="2549" y="7844"/>
                  </a:cubicBezTo>
                  <a:cubicBezTo>
                    <a:pt x="2909" y="7746"/>
                    <a:pt x="3267" y="7707"/>
                    <a:pt x="3626" y="7707"/>
                  </a:cubicBezTo>
                  <a:cubicBezTo>
                    <a:pt x="4055" y="7707"/>
                    <a:pt x="4485" y="7764"/>
                    <a:pt x="4921" y="7846"/>
                  </a:cubicBezTo>
                  <a:cubicBezTo>
                    <a:pt x="4955" y="7853"/>
                    <a:pt x="4988" y="7856"/>
                    <a:pt x="5019" y="7856"/>
                  </a:cubicBezTo>
                  <a:cubicBezTo>
                    <a:pt x="5574" y="7856"/>
                    <a:pt x="5618" y="6858"/>
                    <a:pt x="4933" y="6858"/>
                  </a:cubicBezTo>
                  <a:cubicBezTo>
                    <a:pt x="4918" y="6858"/>
                    <a:pt x="4903" y="6859"/>
                    <a:pt x="4888" y="6860"/>
                  </a:cubicBezTo>
                  <a:cubicBezTo>
                    <a:pt x="4546" y="6881"/>
                    <a:pt x="4175" y="6918"/>
                    <a:pt x="3795" y="6972"/>
                  </a:cubicBezTo>
                  <a:cubicBezTo>
                    <a:pt x="4143" y="4850"/>
                    <a:pt x="4196" y="2663"/>
                    <a:pt x="4529" y="531"/>
                  </a:cubicBezTo>
                  <a:cubicBezTo>
                    <a:pt x="4583" y="186"/>
                    <a:pt x="4292" y="1"/>
                    <a:pt x="401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10" name="Google Shape;74410;p68"/>
            <p:cNvSpPr/>
            <p:nvPr/>
          </p:nvSpPr>
          <p:spPr>
            <a:xfrm>
              <a:off x="5971625" y="1681075"/>
              <a:ext cx="110900" cy="138350"/>
            </a:xfrm>
            <a:custGeom>
              <a:avLst/>
              <a:gdLst/>
              <a:ahLst/>
              <a:cxnLst/>
              <a:rect l="l" t="t" r="r" b="b"/>
              <a:pathLst>
                <a:path w="4436" h="5534" extrusionOk="0">
                  <a:moveTo>
                    <a:pt x="1112" y="0"/>
                  </a:moveTo>
                  <a:cubicBezTo>
                    <a:pt x="746" y="0"/>
                    <a:pt x="372" y="38"/>
                    <a:pt x="1" y="112"/>
                  </a:cubicBezTo>
                  <a:cubicBezTo>
                    <a:pt x="93" y="1024"/>
                    <a:pt x="261" y="1916"/>
                    <a:pt x="525" y="2797"/>
                  </a:cubicBezTo>
                  <a:cubicBezTo>
                    <a:pt x="746" y="3536"/>
                    <a:pt x="932" y="4491"/>
                    <a:pt x="1468" y="5079"/>
                  </a:cubicBezTo>
                  <a:cubicBezTo>
                    <a:pt x="1760" y="5400"/>
                    <a:pt x="2066" y="5534"/>
                    <a:pt x="2359" y="5534"/>
                  </a:cubicBezTo>
                  <a:cubicBezTo>
                    <a:pt x="2932" y="5534"/>
                    <a:pt x="3458" y="5024"/>
                    <a:pt x="3754" y="4393"/>
                  </a:cubicBezTo>
                  <a:cubicBezTo>
                    <a:pt x="4086" y="3683"/>
                    <a:pt x="4387" y="2834"/>
                    <a:pt x="4435" y="2006"/>
                  </a:cubicBezTo>
                  <a:cubicBezTo>
                    <a:pt x="3928" y="615"/>
                    <a:pt x="2585" y="0"/>
                    <a:pt x="1112"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411" name="Google Shape;74411;p68"/>
            <p:cNvSpPr/>
            <p:nvPr/>
          </p:nvSpPr>
          <p:spPr>
            <a:xfrm>
              <a:off x="6197950" y="1492775"/>
              <a:ext cx="766700" cy="549725"/>
            </a:xfrm>
            <a:custGeom>
              <a:avLst/>
              <a:gdLst/>
              <a:ahLst/>
              <a:cxnLst/>
              <a:rect l="l" t="t" r="r" b="b"/>
              <a:pathLst>
                <a:path w="30668" h="21989" extrusionOk="0">
                  <a:moveTo>
                    <a:pt x="2801" y="0"/>
                  </a:moveTo>
                  <a:cubicBezTo>
                    <a:pt x="2006" y="0"/>
                    <a:pt x="1297" y="227"/>
                    <a:pt x="921" y="890"/>
                  </a:cubicBezTo>
                  <a:cubicBezTo>
                    <a:pt x="1" y="2510"/>
                    <a:pt x="2633" y="5014"/>
                    <a:pt x="3522" y="6098"/>
                  </a:cubicBezTo>
                  <a:cubicBezTo>
                    <a:pt x="6610" y="9875"/>
                    <a:pt x="9968" y="13426"/>
                    <a:pt x="13566" y="16717"/>
                  </a:cubicBezTo>
                  <a:cubicBezTo>
                    <a:pt x="16049" y="18988"/>
                    <a:pt x="18781" y="21205"/>
                    <a:pt x="22067" y="21933"/>
                  </a:cubicBezTo>
                  <a:cubicBezTo>
                    <a:pt x="22200" y="21962"/>
                    <a:pt x="22340" y="21988"/>
                    <a:pt x="22476" y="21988"/>
                  </a:cubicBezTo>
                  <a:cubicBezTo>
                    <a:pt x="22591" y="21988"/>
                    <a:pt x="22703" y="21970"/>
                    <a:pt x="22807" y="21919"/>
                  </a:cubicBezTo>
                  <a:cubicBezTo>
                    <a:pt x="23269" y="21693"/>
                    <a:pt x="23243" y="21029"/>
                    <a:pt x="23103" y="20532"/>
                  </a:cubicBezTo>
                  <a:cubicBezTo>
                    <a:pt x="22851" y="19631"/>
                    <a:pt x="22454" y="18770"/>
                    <a:pt x="21936" y="17992"/>
                  </a:cubicBezTo>
                  <a:lnTo>
                    <a:pt x="21936" y="17992"/>
                  </a:lnTo>
                  <a:cubicBezTo>
                    <a:pt x="24162" y="18851"/>
                    <a:pt x="26428" y="19602"/>
                    <a:pt x="28726" y="20243"/>
                  </a:cubicBezTo>
                  <a:cubicBezTo>
                    <a:pt x="28937" y="20301"/>
                    <a:pt x="29158" y="20359"/>
                    <a:pt x="29373" y="20359"/>
                  </a:cubicBezTo>
                  <a:cubicBezTo>
                    <a:pt x="29484" y="20359"/>
                    <a:pt x="29594" y="20344"/>
                    <a:pt x="29700" y="20305"/>
                  </a:cubicBezTo>
                  <a:cubicBezTo>
                    <a:pt x="30668" y="19953"/>
                    <a:pt x="30160" y="18487"/>
                    <a:pt x="29486" y="17708"/>
                  </a:cubicBezTo>
                  <a:cubicBezTo>
                    <a:pt x="23131" y="10368"/>
                    <a:pt x="15053" y="4532"/>
                    <a:pt x="6087" y="807"/>
                  </a:cubicBezTo>
                  <a:cubicBezTo>
                    <a:pt x="5328" y="491"/>
                    <a:pt x="3971" y="0"/>
                    <a:pt x="2801"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412" name="Google Shape;74412;p68"/>
            <p:cNvSpPr/>
            <p:nvPr/>
          </p:nvSpPr>
          <p:spPr>
            <a:xfrm>
              <a:off x="5805575" y="758725"/>
              <a:ext cx="702700" cy="1003400"/>
            </a:xfrm>
            <a:custGeom>
              <a:avLst/>
              <a:gdLst/>
              <a:ahLst/>
              <a:cxnLst/>
              <a:rect l="l" t="t" r="r" b="b"/>
              <a:pathLst>
                <a:path w="28108" h="40136" extrusionOk="0">
                  <a:moveTo>
                    <a:pt x="10403" y="0"/>
                  </a:moveTo>
                  <a:cubicBezTo>
                    <a:pt x="9383" y="0"/>
                    <a:pt x="8297" y="154"/>
                    <a:pt x="7153" y="494"/>
                  </a:cubicBezTo>
                  <a:cubicBezTo>
                    <a:pt x="3372" y="1617"/>
                    <a:pt x="0" y="5669"/>
                    <a:pt x="1199" y="9303"/>
                  </a:cubicBezTo>
                  <a:cubicBezTo>
                    <a:pt x="1524" y="10283"/>
                    <a:pt x="3146" y="12219"/>
                    <a:pt x="3275" y="13242"/>
                  </a:cubicBezTo>
                  <a:cubicBezTo>
                    <a:pt x="3478" y="14870"/>
                    <a:pt x="694" y="22709"/>
                    <a:pt x="841" y="25772"/>
                  </a:cubicBezTo>
                  <a:cubicBezTo>
                    <a:pt x="1087" y="30912"/>
                    <a:pt x="1575" y="31472"/>
                    <a:pt x="3401" y="34356"/>
                  </a:cubicBezTo>
                  <a:cubicBezTo>
                    <a:pt x="5088" y="37021"/>
                    <a:pt x="7972" y="38486"/>
                    <a:pt x="10977" y="39439"/>
                  </a:cubicBezTo>
                  <a:cubicBezTo>
                    <a:pt x="12488" y="39917"/>
                    <a:pt x="14066" y="40135"/>
                    <a:pt x="15651" y="40135"/>
                  </a:cubicBezTo>
                  <a:cubicBezTo>
                    <a:pt x="17220" y="40135"/>
                    <a:pt x="18795" y="39921"/>
                    <a:pt x="20315" y="39530"/>
                  </a:cubicBezTo>
                  <a:cubicBezTo>
                    <a:pt x="22899" y="38866"/>
                    <a:pt x="25469" y="37288"/>
                    <a:pt x="26668" y="34808"/>
                  </a:cubicBezTo>
                  <a:cubicBezTo>
                    <a:pt x="27016" y="34087"/>
                    <a:pt x="27242" y="33312"/>
                    <a:pt x="27408" y="32529"/>
                  </a:cubicBezTo>
                  <a:cubicBezTo>
                    <a:pt x="28108" y="29218"/>
                    <a:pt x="27683" y="25689"/>
                    <a:pt x="26267" y="22618"/>
                  </a:cubicBezTo>
                  <a:cubicBezTo>
                    <a:pt x="25548" y="21059"/>
                    <a:pt x="24613" y="19639"/>
                    <a:pt x="23937" y="18050"/>
                  </a:cubicBezTo>
                  <a:cubicBezTo>
                    <a:pt x="23218" y="16365"/>
                    <a:pt x="22666" y="14617"/>
                    <a:pt x="22120" y="12873"/>
                  </a:cubicBezTo>
                  <a:cubicBezTo>
                    <a:pt x="21019" y="9354"/>
                    <a:pt x="19869" y="5693"/>
                    <a:pt x="17339" y="3009"/>
                  </a:cubicBezTo>
                  <a:cubicBezTo>
                    <a:pt x="15681" y="1249"/>
                    <a:pt x="13308" y="0"/>
                    <a:pt x="10403"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4413" name="Google Shape;74413;p68"/>
            <p:cNvSpPr/>
            <p:nvPr/>
          </p:nvSpPr>
          <p:spPr>
            <a:xfrm>
              <a:off x="5822950" y="924350"/>
              <a:ext cx="655950" cy="837775"/>
            </a:xfrm>
            <a:custGeom>
              <a:avLst/>
              <a:gdLst/>
              <a:ahLst/>
              <a:cxnLst/>
              <a:rect l="l" t="t" r="r" b="b"/>
              <a:pathLst>
                <a:path w="26238" h="33511" extrusionOk="0">
                  <a:moveTo>
                    <a:pt x="9797" y="1"/>
                  </a:moveTo>
                  <a:cubicBezTo>
                    <a:pt x="9719" y="1"/>
                    <a:pt x="9641" y="1"/>
                    <a:pt x="9565" y="3"/>
                  </a:cubicBezTo>
                  <a:cubicBezTo>
                    <a:pt x="6622" y="53"/>
                    <a:pt x="3016" y="1088"/>
                    <a:pt x="788" y="3285"/>
                  </a:cubicBezTo>
                  <a:cubicBezTo>
                    <a:pt x="1361" y="4320"/>
                    <a:pt x="2475" y="5777"/>
                    <a:pt x="2581" y="6617"/>
                  </a:cubicBezTo>
                  <a:cubicBezTo>
                    <a:pt x="2784" y="8245"/>
                    <a:pt x="0" y="16084"/>
                    <a:pt x="147" y="19147"/>
                  </a:cubicBezTo>
                  <a:cubicBezTo>
                    <a:pt x="393" y="24287"/>
                    <a:pt x="882" y="24846"/>
                    <a:pt x="2708" y="27731"/>
                  </a:cubicBezTo>
                  <a:cubicBezTo>
                    <a:pt x="4395" y="30396"/>
                    <a:pt x="7278" y="31860"/>
                    <a:pt x="10285" y="32813"/>
                  </a:cubicBezTo>
                  <a:cubicBezTo>
                    <a:pt x="11795" y="33291"/>
                    <a:pt x="13374" y="33510"/>
                    <a:pt x="14958" y="33510"/>
                  </a:cubicBezTo>
                  <a:cubicBezTo>
                    <a:pt x="16528" y="33510"/>
                    <a:pt x="18102" y="33296"/>
                    <a:pt x="19622" y="32905"/>
                  </a:cubicBezTo>
                  <a:cubicBezTo>
                    <a:pt x="22205" y="32240"/>
                    <a:pt x="24775" y="30663"/>
                    <a:pt x="25974" y="28181"/>
                  </a:cubicBezTo>
                  <a:cubicBezTo>
                    <a:pt x="26071" y="27980"/>
                    <a:pt x="26157" y="27772"/>
                    <a:pt x="26237" y="27562"/>
                  </a:cubicBezTo>
                  <a:lnTo>
                    <a:pt x="26237" y="27562"/>
                  </a:lnTo>
                  <a:cubicBezTo>
                    <a:pt x="25250" y="27738"/>
                    <a:pt x="24249" y="27832"/>
                    <a:pt x="23246" y="27832"/>
                  </a:cubicBezTo>
                  <a:cubicBezTo>
                    <a:pt x="23094" y="27832"/>
                    <a:pt x="22942" y="27830"/>
                    <a:pt x="22790" y="27826"/>
                  </a:cubicBezTo>
                  <a:cubicBezTo>
                    <a:pt x="18485" y="27703"/>
                    <a:pt x="14381" y="25743"/>
                    <a:pt x="12096" y="21998"/>
                  </a:cubicBezTo>
                  <a:cubicBezTo>
                    <a:pt x="10746" y="19784"/>
                    <a:pt x="9969" y="17153"/>
                    <a:pt x="10432" y="14558"/>
                  </a:cubicBezTo>
                  <a:cubicBezTo>
                    <a:pt x="10909" y="11887"/>
                    <a:pt x="12574" y="9669"/>
                    <a:pt x="13712" y="7265"/>
                  </a:cubicBezTo>
                  <a:cubicBezTo>
                    <a:pt x="14509" y="5583"/>
                    <a:pt x="15569" y="3063"/>
                    <a:pt x="14116" y="1416"/>
                  </a:cubicBezTo>
                  <a:cubicBezTo>
                    <a:pt x="13096" y="258"/>
                    <a:pt x="11280" y="1"/>
                    <a:pt x="9797" y="1"/>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4414" name="Google Shape;74414;p68"/>
            <p:cNvSpPr/>
            <p:nvPr/>
          </p:nvSpPr>
          <p:spPr>
            <a:xfrm>
              <a:off x="5826125" y="1347475"/>
              <a:ext cx="420525" cy="414600"/>
            </a:xfrm>
            <a:custGeom>
              <a:avLst/>
              <a:gdLst/>
              <a:ahLst/>
              <a:cxnLst/>
              <a:rect l="l" t="t" r="r" b="b"/>
              <a:pathLst>
                <a:path w="16821" h="16584" extrusionOk="0">
                  <a:moveTo>
                    <a:pt x="1921" y="0"/>
                  </a:moveTo>
                  <a:cubicBezTo>
                    <a:pt x="1162" y="0"/>
                    <a:pt x="559" y="378"/>
                    <a:pt x="78" y="968"/>
                  </a:cubicBezTo>
                  <a:cubicBezTo>
                    <a:pt x="24" y="1439"/>
                    <a:pt x="0" y="1863"/>
                    <a:pt x="18" y="2222"/>
                  </a:cubicBezTo>
                  <a:cubicBezTo>
                    <a:pt x="264" y="7362"/>
                    <a:pt x="752" y="7921"/>
                    <a:pt x="2578" y="10806"/>
                  </a:cubicBezTo>
                  <a:cubicBezTo>
                    <a:pt x="4265" y="13471"/>
                    <a:pt x="7148" y="14935"/>
                    <a:pt x="10154" y="15888"/>
                  </a:cubicBezTo>
                  <a:cubicBezTo>
                    <a:pt x="11663" y="16366"/>
                    <a:pt x="13239" y="16584"/>
                    <a:pt x="14821" y="16584"/>
                  </a:cubicBezTo>
                  <a:cubicBezTo>
                    <a:pt x="15488" y="16584"/>
                    <a:pt x="16156" y="16545"/>
                    <a:pt x="16820" y="16470"/>
                  </a:cubicBezTo>
                  <a:cubicBezTo>
                    <a:pt x="13843" y="14939"/>
                    <a:pt x="11509" y="12304"/>
                    <a:pt x="9676" y="9556"/>
                  </a:cubicBezTo>
                  <a:cubicBezTo>
                    <a:pt x="8632" y="7989"/>
                    <a:pt x="7781" y="6322"/>
                    <a:pt x="6876" y="4674"/>
                  </a:cubicBezTo>
                  <a:cubicBezTo>
                    <a:pt x="6049" y="3166"/>
                    <a:pt x="5085" y="1336"/>
                    <a:pt x="3524" y="476"/>
                  </a:cubicBezTo>
                  <a:cubicBezTo>
                    <a:pt x="2923" y="146"/>
                    <a:pt x="2392" y="0"/>
                    <a:pt x="1921" y="0"/>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4415" name="Google Shape;74415;p68"/>
            <p:cNvSpPr/>
            <p:nvPr/>
          </p:nvSpPr>
          <p:spPr>
            <a:xfrm>
              <a:off x="6039250" y="1128875"/>
              <a:ext cx="698675" cy="612425"/>
            </a:xfrm>
            <a:custGeom>
              <a:avLst/>
              <a:gdLst/>
              <a:ahLst/>
              <a:cxnLst/>
              <a:rect l="l" t="t" r="r" b="b"/>
              <a:pathLst>
                <a:path w="27947" h="24497" extrusionOk="0">
                  <a:moveTo>
                    <a:pt x="7707" y="1"/>
                  </a:moveTo>
                  <a:cubicBezTo>
                    <a:pt x="5272" y="1"/>
                    <a:pt x="863" y="1057"/>
                    <a:pt x="393" y="7893"/>
                  </a:cubicBezTo>
                  <a:cubicBezTo>
                    <a:pt x="1" y="13603"/>
                    <a:pt x="4297" y="18615"/>
                    <a:pt x="8687" y="21037"/>
                  </a:cubicBezTo>
                  <a:cubicBezTo>
                    <a:pt x="10948" y="22284"/>
                    <a:pt x="20118" y="24497"/>
                    <a:pt x="23737" y="24497"/>
                  </a:cubicBezTo>
                  <a:cubicBezTo>
                    <a:pt x="24238" y="24497"/>
                    <a:pt x="24633" y="24454"/>
                    <a:pt x="24888" y="24361"/>
                  </a:cubicBezTo>
                  <a:cubicBezTo>
                    <a:pt x="27947" y="23244"/>
                    <a:pt x="27007" y="20412"/>
                    <a:pt x="25039" y="18854"/>
                  </a:cubicBezTo>
                  <a:cubicBezTo>
                    <a:pt x="25226" y="18850"/>
                    <a:pt x="25409" y="18847"/>
                    <a:pt x="25600" y="18842"/>
                  </a:cubicBezTo>
                  <a:cubicBezTo>
                    <a:pt x="26056" y="18830"/>
                    <a:pt x="26328" y="18457"/>
                    <a:pt x="26183" y="18007"/>
                  </a:cubicBezTo>
                  <a:cubicBezTo>
                    <a:pt x="25775" y="16743"/>
                    <a:pt x="25149" y="15691"/>
                    <a:pt x="24319" y="14816"/>
                  </a:cubicBezTo>
                  <a:lnTo>
                    <a:pt x="24319" y="14816"/>
                  </a:lnTo>
                  <a:cubicBezTo>
                    <a:pt x="24482" y="14843"/>
                    <a:pt x="24643" y="14874"/>
                    <a:pt x="24808" y="14900"/>
                  </a:cubicBezTo>
                  <a:cubicBezTo>
                    <a:pt x="24830" y="14903"/>
                    <a:pt x="24851" y="14905"/>
                    <a:pt x="24872" y="14905"/>
                  </a:cubicBezTo>
                  <a:cubicBezTo>
                    <a:pt x="25228" y="14905"/>
                    <a:pt x="25544" y="14456"/>
                    <a:pt x="25354" y="14118"/>
                  </a:cubicBezTo>
                  <a:cubicBezTo>
                    <a:pt x="23313" y="10469"/>
                    <a:pt x="12616" y="668"/>
                    <a:pt x="9303" y="198"/>
                  </a:cubicBezTo>
                  <a:cubicBezTo>
                    <a:pt x="9262" y="151"/>
                    <a:pt x="8625" y="1"/>
                    <a:pt x="7707"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416" name="Google Shape;74416;p68"/>
            <p:cNvSpPr/>
            <p:nvPr/>
          </p:nvSpPr>
          <p:spPr>
            <a:xfrm>
              <a:off x="6282525" y="1347450"/>
              <a:ext cx="298925" cy="328400"/>
            </a:xfrm>
            <a:custGeom>
              <a:avLst/>
              <a:gdLst/>
              <a:ahLst/>
              <a:cxnLst/>
              <a:rect l="l" t="t" r="r" b="b"/>
              <a:pathLst>
                <a:path w="11957" h="13136" extrusionOk="0">
                  <a:moveTo>
                    <a:pt x="11040" y="1"/>
                  </a:moveTo>
                  <a:cubicBezTo>
                    <a:pt x="8939" y="5508"/>
                    <a:pt x="4974" y="9660"/>
                    <a:pt x="1" y="12761"/>
                  </a:cubicBezTo>
                  <a:cubicBezTo>
                    <a:pt x="314" y="12883"/>
                    <a:pt x="670" y="13007"/>
                    <a:pt x="1054" y="13136"/>
                  </a:cubicBezTo>
                  <a:cubicBezTo>
                    <a:pt x="6139" y="10630"/>
                    <a:pt x="9330" y="6014"/>
                    <a:pt x="11957" y="927"/>
                  </a:cubicBezTo>
                  <a:cubicBezTo>
                    <a:pt x="11660" y="622"/>
                    <a:pt x="11355" y="312"/>
                    <a:pt x="11040"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417" name="Google Shape;74417;p68"/>
            <p:cNvSpPr/>
            <p:nvPr/>
          </p:nvSpPr>
          <p:spPr>
            <a:xfrm>
              <a:off x="6356250" y="1397650"/>
              <a:ext cx="381675" cy="343650"/>
            </a:xfrm>
            <a:custGeom>
              <a:avLst/>
              <a:gdLst/>
              <a:ahLst/>
              <a:cxnLst/>
              <a:rect l="l" t="t" r="r" b="b"/>
              <a:pathLst>
                <a:path w="15267" h="13746" extrusionOk="0">
                  <a:moveTo>
                    <a:pt x="10030" y="0"/>
                  </a:moveTo>
                  <a:cubicBezTo>
                    <a:pt x="7534" y="4737"/>
                    <a:pt x="4494" y="9047"/>
                    <a:pt x="1" y="11705"/>
                  </a:cubicBezTo>
                  <a:cubicBezTo>
                    <a:pt x="3667" y="12741"/>
                    <a:pt x="8622" y="13745"/>
                    <a:pt x="11059" y="13745"/>
                  </a:cubicBezTo>
                  <a:cubicBezTo>
                    <a:pt x="11559" y="13745"/>
                    <a:pt x="11953" y="13703"/>
                    <a:pt x="12208" y="13610"/>
                  </a:cubicBezTo>
                  <a:cubicBezTo>
                    <a:pt x="15267" y="12493"/>
                    <a:pt x="14327" y="9661"/>
                    <a:pt x="12359" y="8103"/>
                  </a:cubicBezTo>
                  <a:cubicBezTo>
                    <a:pt x="12546" y="8099"/>
                    <a:pt x="12729" y="8096"/>
                    <a:pt x="12920" y="8091"/>
                  </a:cubicBezTo>
                  <a:cubicBezTo>
                    <a:pt x="13376" y="8079"/>
                    <a:pt x="13649" y="7706"/>
                    <a:pt x="13503" y="7256"/>
                  </a:cubicBezTo>
                  <a:cubicBezTo>
                    <a:pt x="13095" y="5992"/>
                    <a:pt x="12469" y="4940"/>
                    <a:pt x="11639" y="4065"/>
                  </a:cubicBezTo>
                  <a:lnTo>
                    <a:pt x="11639" y="4065"/>
                  </a:lnTo>
                  <a:cubicBezTo>
                    <a:pt x="11802" y="4092"/>
                    <a:pt x="11963" y="4123"/>
                    <a:pt x="12128" y="4149"/>
                  </a:cubicBezTo>
                  <a:cubicBezTo>
                    <a:pt x="12150" y="4152"/>
                    <a:pt x="12171" y="4154"/>
                    <a:pt x="12192" y="4154"/>
                  </a:cubicBezTo>
                  <a:cubicBezTo>
                    <a:pt x="12548" y="4154"/>
                    <a:pt x="12864" y="3705"/>
                    <a:pt x="12674" y="3367"/>
                  </a:cubicBezTo>
                  <a:cubicBezTo>
                    <a:pt x="12198" y="2515"/>
                    <a:pt x="11248" y="1327"/>
                    <a:pt x="10030"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418" name="Google Shape;74418;p68"/>
            <p:cNvSpPr/>
            <p:nvPr/>
          </p:nvSpPr>
          <p:spPr>
            <a:xfrm>
              <a:off x="5771725" y="942650"/>
              <a:ext cx="135550" cy="117925"/>
            </a:xfrm>
            <a:custGeom>
              <a:avLst/>
              <a:gdLst/>
              <a:ahLst/>
              <a:cxnLst/>
              <a:rect l="l" t="t" r="r" b="b"/>
              <a:pathLst>
                <a:path w="5422" h="4717" extrusionOk="0">
                  <a:moveTo>
                    <a:pt x="3697" y="1"/>
                  </a:moveTo>
                  <a:cubicBezTo>
                    <a:pt x="3680" y="1"/>
                    <a:pt x="3662" y="2"/>
                    <a:pt x="3645" y="4"/>
                  </a:cubicBezTo>
                  <a:cubicBezTo>
                    <a:pt x="3236" y="59"/>
                    <a:pt x="2227" y="1676"/>
                    <a:pt x="1926" y="2002"/>
                  </a:cubicBezTo>
                  <a:cubicBezTo>
                    <a:pt x="1641" y="2310"/>
                    <a:pt x="419" y="3906"/>
                    <a:pt x="12" y="3906"/>
                  </a:cubicBezTo>
                  <a:cubicBezTo>
                    <a:pt x="8" y="3906"/>
                    <a:pt x="4" y="3906"/>
                    <a:pt x="0" y="3905"/>
                  </a:cubicBezTo>
                  <a:lnTo>
                    <a:pt x="0" y="3905"/>
                  </a:lnTo>
                  <a:cubicBezTo>
                    <a:pt x="1823" y="4057"/>
                    <a:pt x="3634" y="4327"/>
                    <a:pt x="5421" y="4716"/>
                  </a:cubicBezTo>
                  <a:cubicBezTo>
                    <a:pt x="5273" y="3929"/>
                    <a:pt x="4701" y="1"/>
                    <a:pt x="369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4419" name="Google Shape;74419;p68"/>
            <p:cNvSpPr/>
            <p:nvPr/>
          </p:nvSpPr>
          <p:spPr>
            <a:xfrm>
              <a:off x="5783075" y="994575"/>
              <a:ext cx="124200" cy="65925"/>
            </a:xfrm>
            <a:custGeom>
              <a:avLst/>
              <a:gdLst/>
              <a:ahLst/>
              <a:cxnLst/>
              <a:rect l="l" t="t" r="r" b="b"/>
              <a:pathLst>
                <a:path w="4968" h="2637" extrusionOk="0">
                  <a:moveTo>
                    <a:pt x="4430" y="0"/>
                  </a:moveTo>
                  <a:cubicBezTo>
                    <a:pt x="3323" y="979"/>
                    <a:pt x="1831" y="1504"/>
                    <a:pt x="294" y="1766"/>
                  </a:cubicBezTo>
                  <a:cubicBezTo>
                    <a:pt x="197" y="1802"/>
                    <a:pt x="98" y="1837"/>
                    <a:pt x="1" y="1873"/>
                  </a:cubicBezTo>
                  <a:cubicBezTo>
                    <a:pt x="1670" y="2030"/>
                    <a:pt x="3329" y="2281"/>
                    <a:pt x="4967" y="2637"/>
                  </a:cubicBezTo>
                  <a:cubicBezTo>
                    <a:pt x="4893" y="2246"/>
                    <a:pt x="4716" y="1077"/>
                    <a:pt x="443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4420" name="Google Shape;74420;p68"/>
            <p:cNvSpPr/>
            <p:nvPr/>
          </p:nvSpPr>
          <p:spPr>
            <a:xfrm>
              <a:off x="5841825" y="612950"/>
              <a:ext cx="525025" cy="364650"/>
            </a:xfrm>
            <a:custGeom>
              <a:avLst/>
              <a:gdLst/>
              <a:ahLst/>
              <a:cxnLst/>
              <a:rect l="l" t="t" r="r" b="b"/>
              <a:pathLst>
                <a:path w="21001" h="14586" extrusionOk="0">
                  <a:moveTo>
                    <a:pt x="18510" y="0"/>
                  </a:moveTo>
                  <a:cubicBezTo>
                    <a:pt x="17632" y="1812"/>
                    <a:pt x="16690" y="3701"/>
                    <a:pt x="15058" y="4884"/>
                  </a:cubicBezTo>
                  <a:cubicBezTo>
                    <a:pt x="12123" y="7012"/>
                    <a:pt x="7963" y="6203"/>
                    <a:pt x="4636" y="7641"/>
                  </a:cubicBezTo>
                  <a:cubicBezTo>
                    <a:pt x="2699" y="8477"/>
                    <a:pt x="615" y="10420"/>
                    <a:pt x="198" y="12573"/>
                  </a:cubicBezTo>
                  <a:cubicBezTo>
                    <a:pt x="81" y="13183"/>
                    <a:pt x="0" y="14483"/>
                    <a:pt x="825" y="14582"/>
                  </a:cubicBezTo>
                  <a:cubicBezTo>
                    <a:pt x="841" y="14584"/>
                    <a:pt x="858" y="14585"/>
                    <a:pt x="875" y="14585"/>
                  </a:cubicBezTo>
                  <a:cubicBezTo>
                    <a:pt x="1633" y="14585"/>
                    <a:pt x="2853" y="12623"/>
                    <a:pt x="3299" y="12154"/>
                  </a:cubicBezTo>
                  <a:cubicBezTo>
                    <a:pt x="4641" y="10738"/>
                    <a:pt x="6486" y="9810"/>
                    <a:pt x="8422" y="9578"/>
                  </a:cubicBezTo>
                  <a:cubicBezTo>
                    <a:pt x="8810" y="9531"/>
                    <a:pt x="9197" y="9512"/>
                    <a:pt x="9584" y="9512"/>
                  </a:cubicBezTo>
                  <a:cubicBezTo>
                    <a:pt x="11271" y="9512"/>
                    <a:pt x="12959" y="9885"/>
                    <a:pt x="14649" y="10044"/>
                  </a:cubicBezTo>
                  <a:cubicBezTo>
                    <a:pt x="15062" y="10082"/>
                    <a:pt x="15483" y="10104"/>
                    <a:pt x="15904" y="10104"/>
                  </a:cubicBezTo>
                  <a:cubicBezTo>
                    <a:pt x="17608" y="10104"/>
                    <a:pt x="19326" y="9741"/>
                    <a:pt x="20549" y="8599"/>
                  </a:cubicBezTo>
                  <a:cubicBezTo>
                    <a:pt x="20779" y="8384"/>
                    <a:pt x="21001" y="8054"/>
                    <a:pt x="20852" y="7777"/>
                  </a:cubicBezTo>
                  <a:cubicBezTo>
                    <a:pt x="20749" y="7584"/>
                    <a:pt x="20529" y="7527"/>
                    <a:pt x="20298" y="7527"/>
                  </a:cubicBezTo>
                  <a:cubicBezTo>
                    <a:pt x="20188" y="7527"/>
                    <a:pt x="20076" y="7540"/>
                    <a:pt x="19973" y="7557"/>
                  </a:cubicBezTo>
                  <a:cubicBezTo>
                    <a:pt x="19044" y="7712"/>
                    <a:pt x="18116" y="7865"/>
                    <a:pt x="17187" y="8018"/>
                  </a:cubicBezTo>
                  <a:cubicBezTo>
                    <a:pt x="18083" y="7723"/>
                    <a:pt x="18927" y="7276"/>
                    <a:pt x="19671" y="6695"/>
                  </a:cubicBezTo>
                  <a:cubicBezTo>
                    <a:pt x="19881" y="6533"/>
                    <a:pt x="20090" y="6346"/>
                    <a:pt x="20180" y="6096"/>
                  </a:cubicBezTo>
                  <a:cubicBezTo>
                    <a:pt x="20400" y="5479"/>
                    <a:pt x="19717" y="4857"/>
                    <a:pt x="19061" y="4857"/>
                  </a:cubicBezTo>
                  <a:cubicBezTo>
                    <a:pt x="19040" y="4857"/>
                    <a:pt x="19018" y="4857"/>
                    <a:pt x="18997" y="4859"/>
                  </a:cubicBezTo>
                  <a:cubicBezTo>
                    <a:pt x="18322" y="4902"/>
                    <a:pt x="17761" y="5372"/>
                    <a:pt x="17254" y="5817"/>
                  </a:cubicBezTo>
                  <a:cubicBezTo>
                    <a:pt x="18030" y="4999"/>
                    <a:pt x="18828" y="4148"/>
                    <a:pt x="19202" y="3084"/>
                  </a:cubicBezTo>
                  <a:cubicBezTo>
                    <a:pt x="19576" y="2020"/>
                    <a:pt x="19409" y="678"/>
                    <a:pt x="18510"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4421" name="Google Shape;74421;p68"/>
            <p:cNvSpPr/>
            <p:nvPr/>
          </p:nvSpPr>
          <p:spPr>
            <a:xfrm>
              <a:off x="5806925" y="994275"/>
              <a:ext cx="30575" cy="18850"/>
            </a:xfrm>
            <a:custGeom>
              <a:avLst/>
              <a:gdLst/>
              <a:ahLst/>
              <a:cxnLst/>
              <a:rect l="l" t="t" r="r" b="b"/>
              <a:pathLst>
                <a:path w="1223" h="754" extrusionOk="0">
                  <a:moveTo>
                    <a:pt x="990" y="1"/>
                  </a:moveTo>
                  <a:cubicBezTo>
                    <a:pt x="939" y="1"/>
                    <a:pt x="885" y="22"/>
                    <a:pt x="837" y="76"/>
                  </a:cubicBezTo>
                  <a:cubicBezTo>
                    <a:pt x="791" y="126"/>
                    <a:pt x="712" y="145"/>
                    <a:pt x="654" y="181"/>
                  </a:cubicBezTo>
                  <a:cubicBezTo>
                    <a:pt x="596" y="217"/>
                    <a:pt x="552" y="243"/>
                    <a:pt x="493" y="275"/>
                  </a:cubicBezTo>
                  <a:cubicBezTo>
                    <a:pt x="382" y="334"/>
                    <a:pt x="299" y="435"/>
                    <a:pt x="188" y="501"/>
                  </a:cubicBezTo>
                  <a:cubicBezTo>
                    <a:pt x="90" y="559"/>
                    <a:pt x="21" y="652"/>
                    <a:pt x="1" y="753"/>
                  </a:cubicBezTo>
                  <a:cubicBezTo>
                    <a:pt x="362" y="646"/>
                    <a:pt x="712" y="502"/>
                    <a:pt x="1048" y="311"/>
                  </a:cubicBezTo>
                  <a:cubicBezTo>
                    <a:pt x="1092" y="286"/>
                    <a:pt x="1135" y="268"/>
                    <a:pt x="1179" y="252"/>
                  </a:cubicBezTo>
                  <a:cubicBezTo>
                    <a:pt x="1223" y="135"/>
                    <a:pt x="1116" y="1"/>
                    <a:pt x="99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4422" name="Google Shape;74422;p68"/>
            <p:cNvSpPr/>
            <p:nvPr/>
          </p:nvSpPr>
          <p:spPr>
            <a:xfrm>
              <a:off x="5833375" y="974600"/>
              <a:ext cx="22450" cy="16600"/>
            </a:xfrm>
            <a:custGeom>
              <a:avLst/>
              <a:gdLst/>
              <a:ahLst/>
              <a:cxnLst/>
              <a:rect l="l" t="t" r="r" b="b"/>
              <a:pathLst>
                <a:path w="898" h="664" extrusionOk="0">
                  <a:moveTo>
                    <a:pt x="453" y="1"/>
                  </a:moveTo>
                  <a:cubicBezTo>
                    <a:pt x="52" y="1"/>
                    <a:pt x="1" y="634"/>
                    <a:pt x="418" y="662"/>
                  </a:cubicBezTo>
                  <a:cubicBezTo>
                    <a:pt x="428" y="663"/>
                    <a:pt x="438" y="663"/>
                    <a:pt x="447" y="663"/>
                  </a:cubicBezTo>
                  <a:cubicBezTo>
                    <a:pt x="848" y="663"/>
                    <a:pt x="898" y="32"/>
                    <a:pt x="482" y="2"/>
                  </a:cubicBezTo>
                  <a:cubicBezTo>
                    <a:pt x="472" y="1"/>
                    <a:pt x="462" y="1"/>
                    <a:pt x="45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4425" name="Google Shape;74425;p68"/>
            <p:cNvSpPr/>
            <p:nvPr/>
          </p:nvSpPr>
          <p:spPr>
            <a:xfrm>
              <a:off x="5878525" y="807225"/>
              <a:ext cx="485125" cy="166200"/>
            </a:xfrm>
            <a:custGeom>
              <a:avLst/>
              <a:gdLst/>
              <a:ahLst/>
              <a:cxnLst/>
              <a:rect l="l" t="t" r="r" b="b"/>
              <a:pathLst>
                <a:path w="19405" h="6648" extrusionOk="0">
                  <a:moveTo>
                    <a:pt x="19200" y="1"/>
                  </a:moveTo>
                  <a:cubicBezTo>
                    <a:pt x="18395" y="1429"/>
                    <a:pt x="16816" y="2384"/>
                    <a:pt x="15177" y="2437"/>
                  </a:cubicBezTo>
                  <a:cubicBezTo>
                    <a:pt x="15127" y="2438"/>
                    <a:pt x="15077" y="2439"/>
                    <a:pt x="15027" y="2439"/>
                  </a:cubicBezTo>
                  <a:cubicBezTo>
                    <a:pt x="14206" y="2439"/>
                    <a:pt x="13384" y="2240"/>
                    <a:pt x="12588" y="2046"/>
                  </a:cubicBezTo>
                  <a:cubicBezTo>
                    <a:pt x="12353" y="1989"/>
                    <a:pt x="12109" y="1930"/>
                    <a:pt x="11869" y="1877"/>
                  </a:cubicBezTo>
                  <a:cubicBezTo>
                    <a:pt x="10762" y="1631"/>
                    <a:pt x="9678" y="1509"/>
                    <a:pt x="8640" y="1509"/>
                  </a:cubicBezTo>
                  <a:cubicBezTo>
                    <a:pt x="7355" y="1509"/>
                    <a:pt x="6139" y="1696"/>
                    <a:pt x="5036" y="2069"/>
                  </a:cubicBezTo>
                  <a:cubicBezTo>
                    <a:pt x="2714" y="2853"/>
                    <a:pt x="830" y="4532"/>
                    <a:pt x="0" y="6557"/>
                  </a:cubicBezTo>
                  <a:lnTo>
                    <a:pt x="219" y="6647"/>
                  </a:lnTo>
                  <a:cubicBezTo>
                    <a:pt x="1023" y="4685"/>
                    <a:pt x="2853" y="3056"/>
                    <a:pt x="5112" y="2294"/>
                  </a:cubicBezTo>
                  <a:cubicBezTo>
                    <a:pt x="6191" y="1929"/>
                    <a:pt x="7381" y="1746"/>
                    <a:pt x="8640" y="1746"/>
                  </a:cubicBezTo>
                  <a:cubicBezTo>
                    <a:pt x="9661" y="1746"/>
                    <a:pt x="10727" y="1866"/>
                    <a:pt x="11817" y="2108"/>
                  </a:cubicBezTo>
                  <a:cubicBezTo>
                    <a:pt x="12055" y="2160"/>
                    <a:pt x="12298" y="2218"/>
                    <a:pt x="12532" y="2276"/>
                  </a:cubicBezTo>
                  <a:cubicBezTo>
                    <a:pt x="13341" y="2473"/>
                    <a:pt x="14176" y="2675"/>
                    <a:pt x="15024" y="2675"/>
                  </a:cubicBezTo>
                  <a:cubicBezTo>
                    <a:pt x="15077" y="2675"/>
                    <a:pt x="15131" y="2674"/>
                    <a:pt x="15184" y="2672"/>
                  </a:cubicBezTo>
                  <a:cubicBezTo>
                    <a:pt x="16903" y="2618"/>
                    <a:pt x="18559" y="1615"/>
                    <a:pt x="19404" y="116"/>
                  </a:cubicBezTo>
                  <a:lnTo>
                    <a:pt x="1920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26" name="Google Shape;74426;p68"/>
            <p:cNvSpPr/>
            <p:nvPr/>
          </p:nvSpPr>
          <p:spPr>
            <a:xfrm>
              <a:off x="6143825" y="609525"/>
              <a:ext cx="214300" cy="212800"/>
            </a:xfrm>
            <a:custGeom>
              <a:avLst/>
              <a:gdLst/>
              <a:ahLst/>
              <a:cxnLst/>
              <a:rect l="l" t="t" r="r" b="b"/>
              <a:pathLst>
                <a:path w="8572" h="8512" extrusionOk="0">
                  <a:moveTo>
                    <a:pt x="5942" y="5124"/>
                  </a:moveTo>
                  <a:lnTo>
                    <a:pt x="5942" y="5124"/>
                  </a:lnTo>
                  <a:cubicBezTo>
                    <a:pt x="5936" y="5134"/>
                    <a:pt x="5932" y="5144"/>
                    <a:pt x="5925" y="5151"/>
                  </a:cubicBezTo>
                  <a:cubicBezTo>
                    <a:pt x="5715" y="5504"/>
                    <a:pt x="5370" y="5864"/>
                    <a:pt x="5017" y="5864"/>
                  </a:cubicBezTo>
                  <a:cubicBezTo>
                    <a:pt x="5006" y="5864"/>
                    <a:pt x="4996" y="5864"/>
                    <a:pt x="4986" y="5863"/>
                  </a:cubicBezTo>
                  <a:cubicBezTo>
                    <a:pt x="5241" y="5551"/>
                    <a:pt x="5573" y="5298"/>
                    <a:pt x="5942" y="5124"/>
                  </a:cubicBezTo>
                  <a:close/>
                  <a:moveTo>
                    <a:pt x="6400" y="7717"/>
                  </a:moveTo>
                  <a:lnTo>
                    <a:pt x="6400" y="7717"/>
                  </a:lnTo>
                  <a:cubicBezTo>
                    <a:pt x="5994" y="8034"/>
                    <a:pt x="5542" y="8275"/>
                    <a:pt x="5070" y="8275"/>
                  </a:cubicBezTo>
                  <a:cubicBezTo>
                    <a:pt x="4986" y="8275"/>
                    <a:pt x="4902" y="8267"/>
                    <a:pt x="4817" y="8251"/>
                  </a:cubicBezTo>
                  <a:cubicBezTo>
                    <a:pt x="4818" y="8241"/>
                    <a:pt x="4822" y="8229"/>
                    <a:pt x="4826" y="8217"/>
                  </a:cubicBezTo>
                  <a:cubicBezTo>
                    <a:pt x="4863" y="8132"/>
                    <a:pt x="5001" y="8036"/>
                    <a:pt x="5152" y="7989"/>
                  </a:cubicBezTo>
                  <a:cubicBezTo>
                    <a:pt x="5559" y="7862"/>
                    <a:pt x="5977" y="7770"/>
                    <a:pt x="6400" y="7717"/>
                  </a:cubicBezTo>
                  <a:close/>
                  <a:moveTo>
                    <a:pt x="6083" y="0"/>
                  </a:moveTo>
                  <a:cubicBezTo>
                    <a:pt x="5768" y="0"/>
                    <a:pt x="5461" y="221"/>
                    <a:pt x="5193" y="646"/>
                  </a:cubicBezTo>
                  <a:cubicBezTo>
                    <a:pt x="4909" y="1097"/>
                    <a:pt x="4696" y="1593"/>
                    <a:pt x="4492" y="2071"/>
                  </a:cubicBezTo>
                  <a:cubicBezTo>
                    <a:pt x="4305" y="2506"/>
                    <a:pt x="4112" y="2955"/>
                    <a:pt x="3868" y="3363"/>
                  </a:cubicBezTo>
                  <a:cubicBezTo>
                    <a:pt x="3426" y="4104"/>
                    <a:pt x="2803" y="4733"/>
                    <a:pt x="2066" y="5183"/>
                  </a:cubicBezTo>
                  <a:cubicBezTo>
                    <a:pt x="1775" y="5360"/>
                    <a:pt x="1472" y="5510"/>
                    <a:pt x="1178" y="5654"/>
                  </a:cubicBezTo>
                  <a:cubicBezTo>
                    <a:pt x="806" y="5837"/>
                    <a:pt x="422" y="6028"/>
                    <a:pt x="56" y="6278"/>
                  </a:cubicBezTo>
                  <a:lnTo>
                    <a:pt x="10" y="6310"/>
                  </a:lnTo>
                  <a:lnTo>
                    <a:pt x="0" y="6445"/>
                  </a:lnTo>
                  <a:lnTo>
                    <a:pt x="179" y="6458"/>
                  </a:lnTo>
                  <a:lnTo>
                    <a:pt x="189" y="6473"/>
                  </a:lnTo>
                  <a:cubicBezTo>
                    <a:pt x="195" y="6468"/>
                    <a:pt x="201" y="6465"/>
                    <a:pt x="208" y="6461"/>
                  </a:cubicBezTo>
                  <a:lnTo>
                    <a:pt x="235" y="6462"/>
                  </a:lnTo>
                  <a:lnTo>
                    <a:pt x="236" y="6440"/>
                  </a:lnTo>
                  <a:cubicBezTo>
                    <a:pt x="573" y="6216"/>
                    <a:pt x="918" y="6045"/>
                    <a:pt x="1282" y="5866"/>
                  </a:cubicBezTo>
                  <a:cubicBezTo>
                    <a:pt x="1581" y="5719"/>
                    <a:pt x="1889" y="5568"/>
                    <a:pt x="2189" y="5385"/>
                  </a:cubicBezTo>
                  <a:cubicBezTo>
                    <a:pt x="2959" y="4914"/>
                    <a:pt x="3610" y="4256"/>
                    <a:pt x="4073" y="3482"/>
                  </a:cubicBezTo>
                  <a:cubicBezTo>
                    <a:pt x="4325" y="3061"/>
                    <a:pt x="4520" y="2603"/>
                    <a:pt x="4710" y="2162"/>
                  </a:cubicBezTo>
                  <a:cubicBezTo>
                    <a:pt x="4911" y="1691"/>
                    <a:pt x="5120" y="1205"/>
                    <a:pt x="5395" y="769"/>
                  </a:cubicBezTo>
                  <a:cubicBezTo>
                    <a:pt x="5550" y="521"/>
                    <a:pt x="5794" y="233"/>
                    <a:pt x="6086" y="233"/>
                  </a:cubicBezTo>
                  <a:cubicBezTo>
                    <a:pt x="6102" y="233"/>
                    <a:pt x="6119" y="234"/>
                    <a:pt x="6135" y="236"/>
                  </a:cubicBezTo>
                  <a:cubicBezTo>
                    <a:pt x="6571" y="286"/>
                    <a:pt x="6699" y="932"/>
                    <a:pt x="6726" y="1129"/>
                  </a:cubicBezTo>
                  <a:cubicBezTo>
                    <a:pt x="6907" y="2383"/>
                    <a:pt x="6693" y="3671"/>
                    <a:pt x="6124" y="4797"/>
                  </a:cubicBezTo>
                  <a:cubicBezTo>
                    <a:pt x="5551" y="4995"/>
                    <a:pt x="5042" y="5370"/>
                    <a:pt x="4689" y="5872"/>
                  </a:cubicBezTo>
                  <a:lnTo>
                    <a:pt x="4603" y="5994"/>
                  </a:lnTo>
                  <a:lnTo>
                    <a:pt x="4740" y="6048"/>
                  </a:lnTo>
                  <a:cubicBezTo>
                    <a:pt x="4833" y="6086"/>
                    <a:pt x="4925" y="6103"/>
                    <a:pt x="5016" y="6103"/>
                  </a:cubicBezTo>
                  <a:cubicBezTo>
                    <a:pt x="5468" y="6103"/>
                    <a:pt x="5884" y="5687"/>
                    <a:pt x="6129" y="5274"/>
                  </a:cubicBezTo>
                  <a:cubicBezTo>
                    <a:pt x="6184" y="5182"/>
                    <a:pt x="6237" y="5088"/>
                    <a:pt x="6286" y="4994"/>
                  </a:cubicBezTo>
                  <a:cubicBezTo>
                    <a:pt x="6488" y="4930"/>
                    <a:pt x="6693" y="4891"/>
                    <a:pt x="6902" y="4878"/>
                  </a:cubicBezTo>
                  <a:cubicBezTo>
                    <a:pt x="6943" y="4876"/>
                    <a:pt x="6982" y="4875"/>
                    <a:pt x="7019" y="4875"/>
                  </a:cubicBezTo>
                  <a:cubicBezTo>
                    <a:pt x="7215" y="4875"/>
                    <a:pt x="7366" y="4906"/>
                    <a:pt x="7490" y="4973"/>
                  </a:cubicBezTo>
                  <a:cubicBezTo>
                    <a:pt x="7844" y="5167"/>
                    <a:pt x="7935" y="5674"/>
                    <a:pt x="7819" y="6050"/>
                  </a:cubicBezTo>
                  <a:cubicBezTo>
                    <a:pt x="7695" y="6451"/>
                    <a:pt x="7401" y="6771"/>
                    <a:pt x="7061" y="7119"/>
                  </a:cubicBezTo>
                  <a:cubicBezTo>
                    <a:pt x="6953" y="7229"/>
                    <a:pt x="6839" y="7340"/>
                    <a:pt x="6720" y="7448"/>
                  </a:cubicBezTo>
                  <a:cubicBezTo>
                    <a:pt x="6164" y="7492"/>
                    <a:pt x="5615" y="7598"/>
                    <a:pt x="5083" y="7764"/>
                  </a:cubicBezTo>
                  <a:cubicBezTo>
                    <a:pt x="4915" y="7816"/>
                    <a:pt x="4691" y="7941"/>
                    <a:pt x="4610" y="8122"/>
                  </a:cubicBezTo>
                  <a:cubicBezTo>
                    <a:pt x="4569" y="8213"/>
                    <a:pt x="4571" y="8310"/>
                    <a:pt x="4612" y="8400"/>
                  </a:cubicBezTo>
                  <a:lnTo>
                    <a:pt x="4636" y="8451"/>
                  </a:lnTo>
                  <a:lnTo>
                    <a:pt x="4691" y="8464"/>
                  </a:lnTo>
                  <a:cubicBezTo>
                    <a:pt x="4781" y="8487"/>
                    <a:pt x="4871" y="8501"/>
                    <a:pt x="4958" y="8507"/>
                  </a:cubicBezTo>
                  <a:cubicBezTo>
                    <a:pt x="4997" y="8510"/>
                    <a:pt x="5035" y="8511"/>
                    <a:pt x="5073" y="8511"/>
                  </a:cubicBezTo>
                  <a:cubicBezTo>
                    <a:pt x="5718" y="8511"/>
                    <a:pt x="6314" y="8125"/>
                    <a:pt x="6816" y="7679"/>
                  </a:cubicBezTo>
                  <a:cubicBezTo>
                    <a:pt x="6987" y="7668"/>
                    <a:pt x="7157" y="7662"/>
                    <a:pt x="7328" y="7662"/>
                  </a:cubicBezTo>
                  <a:cubicBezTo>
                    <a:pt x="7731" y="7662"/>
                    <a:pt x="8135" y="7695"/>
                    <a:pt x="8533" y="7762"/>
                  </a:cubicBezTo>
                  <a:lnTo>
                    <a:pt x="8572" y="7528"/>
                  </a:lnTo>
                  <a:cubicBezTo>
                    <a:pt x="8162" y="7460"/>
                    <a:pt x="7747" y="7426"/>
                    <a:pt x="7331" y="7426"/>
                  </a:cubicBezTo>
                  <a:cubicBezTo>
                    <a:pt x="7248" y="7426"/>
                    <a:pt x="7166" y="7427"/>
                    <a:pt x="7083" y="7430"/>
                  </a:cubicBezTo>
                  <a:cubicBezTo>
                    <a:pt x="7131" y="7382"/>
                    <a:pt x="7179" y="7335"/>
                    <a:pt x="7225" y="7286"/>
                  </a:cubicBezTo>
                  <a:cubicBezTo>
                    <a:pt x="7577" y="6930"/>
                    <a:pt x="7902" y="6573"/>
                    <a:pt x="8043" y="6120"/>
                  </a:cubicBezTo>
                  <a:cubicBezTo>
                    <a:pt x="8186" y="5660"/>
                    <a:pt x="8080" y="5029"/>
                    <a:pt x="7600" y="4767"/>
                  </a:cubicBezTo>
                  <a:cubicBezTo>
                    <a:pt x="7443" y="4681"/>
                    <a:pt x="7258" y="4640"/>
                    <a:pt x="7026" y="4640"/>
                  </a:cubicBezTo>
                  <a:cubicBezTo>
                    <a:pt x="6981" y="4640"/>
                    <a:pt x="6934" y="4641"/>
                    <a:pt x="6885" y="4645"/>
                  </a:cubicBezTo>
                  <a:cubicBezTo>
                    <a:pt x="6730" y="4655"/>
                    <a:pt x="6575" y="4677"/>
                    <a:pt x="6424" y="4711"/>
                  </a:cubicBezTo>
                  <a:cubicBezTo>
                    <a:pt x="6946" y="3589"/>
                    <a:pt x="7134" y="2327"/>
                    <a:pt x="6957" y="1097"/>
                  </a:cubicBezTo>
                  <a:cubicBezTo>
                    <a:pt x="6865" y="460"/>
                    <a:pt x="6567" y="52"/>
                    <a:pt x="6159" y="4"/>
                  </a:cubicBezTo>
                  <a:cubicBezTo>
                    <a:pt x="6133" y="2"/>
                    <a:pt x="6108" y="0"/>
                    <a:pt x="608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27" name="Google Shape;74427;p68"/>
            <p:cNvSpPr/>
            <p:nvPr/>
          </p:nvSpPr>
          <p:spPr>
            <a:xfrm>
              <a:off x="6098650" y="784000"/>
              <a:ext cx="45975" cy="17575"/>
            </a:xfrm>
            <a:custGeom>
              <a:avLst/>
              <a:gdLst/>
              <a:ahLst/>
              <a:cxnLst/>
              <a:rect l="l" t="t" r="r" b="b"/>
              <a:pathLst>
                <a:path w="1839" h="703" extrusionOk="0">
                  <a:moveTo>
                    <a:pt x="1778" y="0"/>
                  </a:moveTo>
                  <a:lnTo>
                    <a:pt x="1" y="474"/>
                  </a:lnTo>
                  <a:lnTo>
                    <a:pt x="61" y="703"/>
                  </a:lnTo>
                  <a:lnTo>
                    <a:pt x="1838" y="227"/>
                  </a:lnTo>
                  <a:lnTo>
                    <a:pt x="1778"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28" name="Google Shape;74428;p68"/>
            <p:cNvSpPr/>
            <p:nvPr/>
          </p:nvSpPr>
          <p:spPr>
            <a:xfrm>
              <a:off x="6163450" y="768050"/>
              <a:ext cx="34550" cy="19125"/>
            </a:xfrm>
            <a:custGeom>
              <a:avLst/>
              <a:gdLst/>
              <a:ahLst/>
              <a:cxnLst/>
              <a:rect l="l" t="t" r="r" b="b"/>
              <a:pathLst>
                <a:path w="1382" h="765" extrusionOk="0">
                  <a:moveTo>
                    <a:pt x="1218" y="1"/>
                  </a:moveTo>
                  <a:cubicBezTo>
                    <a:pt x="892" y="312"/>
                    <a:pt x="450" y="505"/>
                    <a:pt x="0" y="529"/>
                  </a:cubicBezTo>
                  <a:lnTo>
                    <a:pt x="12" y="764"/>
                  </a:lnTo>
                  <a:cubicBezTo>
                    <a:pt x="518" y="738"/>
                    <a:pt x="1018" y="522"/>
                    <a:pt x="1382" y="170"/>
                  </a:cubicBezTo>
                  <a:lnTo>
                    <a:pt x="121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29" name="Google Shape;74429;p68"/>
            <p:cNvSpPr/>
            <p:nvPr/>
          </p:nvSpPr>
          <p:spPr>
            <a:xfrm>
              <a:off x="6167925" y="783075"/>
              <a:ext cx="39325" cy="23825"/>
            </a:xfrm>
            <a:custGeom>
              <a:avLst/>
              <a:gdLst/>
              <a:ahLst/>
              <a:cxnLst/>
              <a:rect l="l" t="t" r="r" b="b"/>
              <a:pathLst>
                <a:path w="1573" h="953" extrusionOk="0">
                  <a:moveTo>
                    <a:pt x="1372" y="1"/>
                  </a:moveTo>
                  <a:cubicBezTo>
                    <a:pt x="1101" y="434"/>
                    <a:pt x="585" y="716"/>
                    <a:pt x="74" y="716"/>
                  </a:cubicBezTo>
                  <a:cubicBezTo>
                    <a:pt x="53" y="716"/>
                    <a:pt x="32" y="716"/>
                    <a:pt x="11" y="715"/>
                  </a:cubicBezTo>
                  <a:lnTo>
                    <a:pt x="0" y="950"/>
                  </a:lnTo>
                  <a:cubicBezTo>
                    <a:pt x="24" y="952"/>
                    <a:pt x="48" y="952"/>
                    <a:pt x="72" y="952"/>
                  </a:cubicBezTo>
                  <a:cubicBezTo>
                    <a:pt x="670" y="952"/>
                    <a:pt x="1253" y="633"/>
                    <a:pt x="1572" y="125"/>
                  </a:cubicBezTo>
                  <a:lnTo>
                    <a:pt x="13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0" name="Google Shape;74430;p68"/>
            <p:cNvSpPr/>
            <p:nvPr/>
          </p:nvSpPr>
          <p:spPr>
            <a:xfrm>
              <a:off x="6053150" y="786125"/>
              <a:ext cx="13950" cy="12525"/>
            </a:xfrm>
            <a:custGeom>
              <a:avLst/>
              <a:gdLst/>
              <a:ahLst/>
              <a:cxnLst/>
              <a:rect l="l" t="t" r="r" b="b"/>
              <a:pathLst>
                <a:path w="558" h="501" extrusionOk="0">
                  <a:moveTo>
                    <a:pt x="530" y="1"/>
                  </a:moveTo>
                  <a:cubicBezTo>
                    <a:pt x="293" y="29"/>
                    <a:pt x="81" y="197"/>
                    <a:pt x="0" y="422"/>
                  </a:cubicBezTo>
                  <a:lnTo>
                    <a:pt x="222" y="501"/>
                  </a:lnTo>
                  <a:cubicBezTo>
                    <a:pt x="271" y="362"/>
                    <a:pt x="409" y="251"/>
                    <a:pt x="557" y="234"/>
                  </a:cubicBezTo>
                  <a:lnTo>
                    <a:pt x="53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1" name="Google Shape;74431;p68"/>
            <p:cNvSpPr/>
            <p:nvPr/>
          </p:nvSpPr>
          <p:spPr>
            <a:xfrm>
              <a:off x="6104475" y="916575"/>
              <a:ext cx="89175" cy="226450"/>
            </a:xfrm>
            <a:custGeom>
              <a:avLst/>
              <a:gdLst/>
              <a:ahLst/>
              <a:cxnLst/>
              <a:rect l="l" t="t" r="r" b="b"/>
              <a:pathLst>
                <a:path w="3567" h="9058" extrusionOk="0">
                  <a:moveTo>
                    <a:pt x="153" y="0"/>
                  </a:moveTo>
                  <a:cubicBezTo>
                    <a:pt x="102" y="0"/>
                    <a:pt x="51" y="1"/>
                    <a:pt x="0" y="3"/>
                  </a:cubicBezTo>
                  <a:lnTo>
                    <a:pt x="10" y="239"/>
                  </a:lnTo>
                  <a:cubicBezTo>
                    <a:pt x="56" y="237"/>
                    <a:pt x="102" y="236"/>
                    <a:pt x="148" y="236"/>
                  </a:cubicBezTo>
                  <a:cubicBezTo>
                    <a:pt x="1138" y="236"/>
                    <a:pt x="2070" y="643"/>
                    <a:pt x="2602" y="1315"/>
                  </a:cubicBezTo>
                  <a:cubicBezTo>
                    <a:pt x="3106" y="1950"/>
                    <a:pt x="3326" y="2860"/>
                    <a:pt x="3259" y="4020"/>
                  </a:cubicBezTo>
                  <a:cubicBezTo>
                    <a:pt x="3166" y="5594"/>
                    <a:pt x="2613" y="7168"/>
                    <a:pt x="1703" y="8454"/>
                  </a:cubicBezTo>
                  <a:cubicBezTo>
                    <a:pt x="1525" y="8706"/>
                    <a:pt x="1508" y="8926"/>
                    <a:pt x="1654" y="9057"/>
                  </a:cubicBezTo>
                  <a:lnTo>
                    <a:pt x="1811" y="8882"/>
                  </a:lnTo>
                  <a:cubicBezTo>
                    <a:pt x="1761" y="8836"/>
                    <a:pt x="1816" y="8702"/>
                    <a:pt x="1896" y="8592"/>
                  </a:cubicBezTo>
                  <a:cubicBezTo>
                    <a:pt x="2832" y="7270"/>
                    <a:pt x="3399" y="5652"/>
                    <a:pt x="3494" y="4035"/>
                  </a:cubicBezTo>
                  <a:cubicBezTo>
                    <a:pt x="3566" y="2815"/>
                    <a:pt x="3328" y="1851"/>
                    <a:pt x="2788" y="1168"/>
                  </a:cubicBezTo>
                  <a:cubicBezTo>
                    <a:pt x="2203" y="430"/>
                    <a:pt x="1226" y="0"/>
                    <a:pt x="15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2" name="Google Shape;74432;p68"/>
            <p:cNvSpPr/>
            <p:nvPr/>
          </p:nvSpPr>
          <p:spPr>
            <a:xfrm>
              <a:off x="6270600" y="883650"/>
              <a:ext cx="136150" cy="320625"/>
            </a:xfrm>
            <a:custGeom>
              <a:avLst/>
              <a:gdLst/>
              <a:ahLst/>
              <a:cxnLst/>
              <a:rect l="l" t="t" r="r" b="b"/>
              <a:pathLst>
                <a:path w="5446" h="12825" extrusionOk="0">
                  <a:moveTo>
                    <a:pt x="165" y="1"/>
                  </a:moveTo>
                  <a:lnTo>
                    <a:pt x="1" y="171"/>
                  </a:lnTo>
                  <a:cubicBezTo>
                    <a:pt x="1114" y="1236"/>
                    <a:pt x="1660" y="2778"/>
                    <a:pt x="2142" y="4138"/>
                  </a:cubicBezTo>
                  <a:lnTo>
                    <a:pt x="5221" y="12824"/>
                  </a:lnTo>
                  <a:lnTo>
                    <a:pt x="5445" y="12747"/>
                  </a:lnTo>
                  <a:lnTo>
                    <a:pt x="2365" y="4059"/>
                  </a:lnTo>
                  <a:cubicBezTo>
                    <a:pt x="1874" y="2675"/>
                    <a:pt x="1317" y="1106"/>
                    <a:pt x="1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3" name="Google Shape;74433;p68"/>
            <p:cNvSpPr/>
            <p:nvPr/>
          </p:nvSpPr>
          <p:spPr>
            <a:xfrm>
              <a:off x="6268800" y="929575"/>
              <a:ext cx="29500" cy="49525"/>
            </a:xfrm>
            <a:custGeom>
              <a:avLst/>
              <a:gdLst/>
              <a:ahLst/>
              <a:cxnLst/>
              <a:rect l="l" t="t" r="r" b="b"/>
              <a:pathLst>
                <a:path w="1180" h="1981" extrusionOk="0">
                  <a:moveTo>
                    <a:pt x="175" y="0"/>
                  </a:moveTo>
                  <a:lnTo>
                    <a:pt x="0" y="158"/>
                  </a:lnTo>
                  <a:cubicBezTo>
                    <a:pt x="463" y="675"/>
                    <a:pt x="790" y="1305"/>
                    <a:pt x="950" y="1980"/>
                  </a:cubicBezTo>
                  <a:lnTo>
                    <a:pt x="1179" y="1927"/>
                  </a:lnTo>
                  <a:cubicBezTo>
                    <a:pt x="1010" y="1214"/>
                    <a:pt x="664" y="547"/>
                    <a:pt x="17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4" name="Google Shape;74434;p68"/>
            <p:cNvSpPr/>
            <p:nvPr/>
          </p:nvSpPr>
          <p:spPr>
            <a:xfrm>
              <a:off x="6255000" y="956400"/>
              <a:ext cx="23925" cy="45050"/>
            </a:xfrm>
            <a:custGeom>
              <a:avLst/>
              <a:gdLst/>
              <a:ahLst/>
              <a:cxnLst/>
              <a:rect l="l" t="t" r="r" b="b"/>
              <a:pathLst>
                <a:path w="957" h="1802" extrusionOk="0">
                  <a:moveTo>
                    <a:pt x="200" y="0"/>
                  </a:moveTo>
                  <a:lnTo>
                    <a:pt x="1" y="126"/>
                  </a:lnTo>
                  <a:cubicBezTo>
                    <a:pt x="328" y="645"/>
                    <a:pt x="574" y="1208"/>
                    <a:pt x="730" y="1802"/>
                  </a:cubicBezTo>
                  <a:lnTo>
                    <a:pt x="957" y="1742"/>
                  </a:lnTo>
                  <a:cubicBezTo>
                    <a:pt x="794" y="1126"/>
                    <a:pt x="539" y="539"/>
                    <a:pt x="20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5" name="Google Shape;74435;p68"/>
            <p:cNvSpPr/>
            <p:nvPr/>
          </p:nvSpPr>
          <p:spPr>
            <a:xfrm>
              <a:off x="6288925" y="1006075"/>
              <a:ext cx="21575" cy="50375"/>
            </a:xfrm>
            <a:custGeom>
              <a:avLst/>
              <a:gdLst/>
              <a:ahLst/>
              <a:cxnLst/>
              <a:rect l="l" t="t" r="r" b="b"/>
              <a:pathLst>
                <a:path w="863" h="2015" extrusionOk="0">
                  <a:moveTo>
                    <a:pt x="204" y="1"/>
                  </a:moveTo>
                  <a:lnTo>
                    <a:pt x="0" y="121"/>
                  </a:lnTo>
                  <a:cubicBezTo>
                    <a:pt x="341" y="696"/>
                    <a:pt x="557" y="1350"/>
                    <a:pt x="628" y="2014"/>
                  </a:cubicBezTo>
                  <a:lnTo>
                    <a:pt x="862" y="1990"/>
                  </a:lnTo>
                  <a:cubicBezTo>
                    <a:pt x="789" y="1292"/>
                    <a:pt x="562" y="605"/>
                    <a:pt x="20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6" name="Google Shape;74436;p68"/>
            <p:cNvSpPr/>
            <p:nvPr/>
          </p:nvSpPr>
          <p:spPr>
            <a:xfrm>
              <a:off x="6318050" y="1029275"/>
              <a:ext cx="10625" cy="17800"/>
            </a:xfrm>
            <a:custGeom>
              <a:avLst/>
              <a:gdLst/>
              <a:ahLst/>
              <a:cxnLst/>
              <a:rect l="l" t="t" r="r" b="b"/>
              <a:pathLst>
                <a:path w="425" h="712" extrusionOk="0">
                  <a:moveTo>
                    <a:pt x="234" y="0"/>
                  </a:moveTo>
                  <a:lnTo>
                    <a:pt x="1" y="21"/>
                  </a:lnTo>
                  <a:cubicBezTo>
                    <a:pt x="22" y="263"/>
                    <a:pt x="99" y="503"/>
                    <a:pt x="223" y="711"/>
                  </a:cubicBezTo>
                  <a:lnTo>
                    <a:pt x="425" y="590"/>
                  </a:lnTo>
                  <a:cubicBezTo>
                    <a:pt x="319" y="412"/>
                    <a:pt x="253" y="208"/>
                    <a:pt x="23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7" name="Google Shape;74437;p68"/>
            <p:cNvSpPr/>
            <p:nvPr/>
          </p:nvSpPr>
          <p:spPr>
            <a:xfrm>
              <a:off x="6276450" y="1070650"/>
              <a:ext cx="11975" cy="20250"/>
            </a:xfrm>
            <a:custGeom>
              <a:avLst/>
              <a:gdLst/>
              <a:ahLst/>
              <a:cxnLst/>
              <a:rect l="l" t="t" r="r" b="b"/>
              <a:pathLst>
                <a:path w="479" h="810" extrusionOk="0">
                  <a:moveTo>
                    <a:pt x="223" y="1"/>
                  </a:moveTo>
                  <a:lnTo>
                    <a:pt x="0" y="79"/>
                  </a:lnTo>
                  <a:lnTo>
                    <a:pt x="256" y="809"/>
                  </a:lnTo>
                  <a:lnTo>
                    <a:pt x="478" y="731"/>
                  </a:lnTo>
                  <a:lnTo>
                    <a:pt x="223"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8" name="Google Shape;74438;p68"/>
            <p:cNvSpPr/>
            <p:nvPr/>
          </p:nvSpPr>
          <p:spPr>
            <a:xfrm>
              <a:off x="6326550" y="1104425"/>
              <a:ext cx="8650" cy="18850"/>
            </a:xfrm>
            <a:custGeom>
              <a:avLst/>
              <a:gdLst/>
              <a:ahLst/>
              <a:cxnLst/>
              <a:rect l="l" t="t" r="r" b="b"/>
              <a:pathLst>
                <a:path w="346" h="754" extrusionOk="0">
                  <a:moveTo>
                    <a:pt x="233" y="0"/>
                  </a:moveTo>
                  <a:lnTo>
                    <a:pt x="0" y="38"/>
                  </a:lnTo>
                  <a:lnTo>
                    <a:pt x="112" y="753"/>
                  </a:lnTo>
                  <a:lnTo>
                    <a:pt x="346" y="717"/>
                  </a:lnTo>
                  <a:lnTo>
                    <a:pt x="233"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39" name="Google Shape;74439;p68"/>
            <p:cNvSpPr/>
            <p:nvPr/>
          </p:nvSpPr>
          <p:spPr>
            <a:xfrm>
              <a:off x="6044800" y="1138900"/>
              <a:ext cx="655450" cy="594750"/>
            </a:xfrm>
            <a:custGeom>
              <a:avLst/>
              <a:gdLst/>
              <a:ahLst/>
              <a:cxnLst/>
              <a:rect l="l" t="t" r="r" b="b"/>
              <a:pathLst>
                <a:path w="26218" h="23790" extrusionOk="0">
                  <a:moveTo>
                    <a:pt x="23356" y="14022"/>
                  </a:moveTo>
                  <a:lnTo>
                    <a:pt x="23356" y="14022"/>
                  </a:lnTo>
                  <a:cubicBezTo>
                    <a:pt x="23420" y="14066"/>
                    <a:pt x="23483" y="14110"/>
                    <a:pt x="23547" y="14157"/>
                  </a:cubicBezTo>
                  <a:cubicBezTo>
                    <a:pt x="23479" y="14120"/>
                    <a:pt x="23417" y="14073"/>
                    <a:pt x="23356" y="14022"/>
                  </a:cubicBezTo>
                  <a:close/>
                  <a:moveTo>
                    <a:pt x="23498" y="17378"/>
                  </a:moveTo>
                  <a:lnTo>
                    <a:pt x="23498" y="17378"/>
                  </a:lnTo>
                  <a:cubicBezTo>
                    <a:pt x="23968" y="17589"/>
                    <a:pt x="24393" y="17946"/>
                    <a:pt x="24741" y="18415"/>
                  </a:cubicBezTo>
                  <a:cubicBezTo>
                    <a:pt x="24127" y="18231"/>
                    <a:pt x="23514" y="17873"/>
                    <a:pt x="23498" y="17378"/>
                  </a:cubicBezTo>
                  <a:close/>
                  <a:moveTo>
                    <a:pt x="8004" y="0"/>
                  </a:moveTo>
                  <a:lnTo>
                    <a:pt x="7973" y="235"/>
                  </a:lnTo>
                  <a:cubicBezTo>
                    <a:pt x="11763" y="729"/>
                    <a:pt x="14931" y="3425"/>
                    <a:pt x="17790" y="6264"/>
                  </a:cubicBezTo>
                  <a:cubicBezTo>
                    <a:pt x="19987" y="8445"/>
                    <a:pt x="22134" y="10736"/>
                    <a:pt x="24170" y="13068"/>
                  </a:cubicBezTo>
                  <a:cubicBezTo>
                    <a:pt x="24404" y="13337"/>
                    <a:pt x="24612" y="13625"/>
                    <a:pt x="24538" y="13907"/>
                  </a:cubicBezTo>
                  <a:cubicBezTo>
                    <a:pt x="24498" y="14059"/>
                    <a:pt x="24384" y="14147"/>
                    <a:pt x="24295" y="14194"/>
                  </a:cubicBezTo>
                  <a:cubicBezTo>
                    <a:pt x="24223" y="14231"/>
                    <a:pt x="24143" y="14255"/>
                    <a:pt x="24060" y="14268"/>
                  </a:cubicBezTo>
                  <a:cubicBezTo>
                    <a:pt x="23690" y="13950"/>
                    <a:pt x="23284" y="13674"/>
                    <a:pt x="22852" y="13446"/>
                  </a:cubicBezTo>
                  <a:lnTo>
                    <a:pt x="22424" y="13221"/>
                  </a:lnTo>
                  <a:lnTo>
                    <a:pt x="22700" y="13620"/>
                  </a:lnTo>
                  <a:cubicBezTo>
                    <a:pt x="22943" y="13970"/>
                    <a:pt x="23225" y="14314"/>
                    <a:pt x="23628" y="14458"/>
                  </a:cubicBezTo>
                  <a:cubicBezTo>
                    <a:pt x="23728" y="14495"/>
                    <a:pt x="23835" y="14512"/>
                    <a:pt x="23944" y="14512"/>
                  </a:cubicBezTo>
                  <a:cubicBezTo>
                    <a:pt x="23956" y="14512"/>
                    <a:pt x="23968" y="14512"/>
                    <a:pt x="23980" y="14512"/>
                  </a:cubicBezTo>
                  <a:cubicBezTo>
                    <a:pt x="24780" y="15217"/>
                    <a:pt x="25410" y="16121"/>
                    <a:pt x="25779" y="17120"/>
                  </a:cubicBezTo>
                  <a:cubicBezTo>
                    <a:pt x="25894" y="17430"/>
                    <a:pt x="25972" y="17907"/>
                    <a:pt x="25815" y="18234"/>
                  </a:cubicBezTo>
                  <a:cubicBezTo>
                    <a:pt x="25751" y="18370"/>
                    <a:pt x="25651" y="18461"/>
                    <a:pt x="25517" y="18505"/>
                  </a:cubicBezTo>
                  <a:cubicBezTo>
                    <a:pt x="25456" y="18525"/>
                    <a:pt x="25391" y="18533"/>
                    <a:pt x="25325" y="18533"/>
                  </a:cubicBezTo>
                  <a:cubicBezTo>
                    <a:pt x="25247" y="18533"/>
                    <a:pt x="25167" y="18522"/>
                    <a:pt x="25089" y="18506"/>
                  </a:cubicBezTo>
                  <a:cubicBezTo>
                    <a:pt x="24656" y="17837"/>
                    <a:pt x="24083" y="17345"/>
                    <a:pt x="23436" y="17101"/>
                  </a:cubicBezTo>
                  <a:lnTo>
                    <a:pt x="23306" y="17051"/>
                  </a:lnTo>
                  <a:lnTo>
                    <a:pt x="23280" y="17188"/>
                  </a:lnTo>
                  <a:cubicBezTo>
                    <a:pt x="23123" y="17971"/>
                    <a:pt x="23993" y="18479"/>
                    <a:pt x="24859" y="18696"/>
                  </a:cubicBezTo>
                  <a:cubicBezTo>
                    <a:pt x="24886" y="18702"/>
                    <a:pt x="24914" y="18708"/>
                    <a:pt x="24944" y="18715"/>
                  </a:cubicBezTo>
                  <a:cubicBezTo>
                    <a:pt x="25026" y="18849"/>
                    <a:pt x="25104" y="18991"/>
                    <a:pt x="25175" y="19139"/>
                  </a:cubicBezTo>
                  <a:cubicBezTo>
                    <a:pt x="25570" y="19965"/>
                    <a:pt x="25732" y="20872"/>
                    <a:pt x="25865" y="21732"/>
                  </a:cubicBezTo>
                  <a:cubicBezTo>
                    <a:pt x="25902" y="21965"/>
                    <a:pt x="25925" y="22161"/>
                    <a:pt x="25877" y="22344"/>
                  </a:cubicBezTo>
                  <a:cubicBezTo>
                    <a:pt x="25824" y="22541"/>
                    <a:pt x="25679" y="22734"/>
                    <a:pt x="25448" y="22916"/>
                  </a:cubicBezTo>
                  <a:cubicBezTo>
                    <a:pt x="24820" y="23411"/>
                    <a:pt x="24020" y="23556"/>
                    <a:pt x="23172" y="23556"/>
                  </a:cubicBezTo>
                  <a:cubicBezTo>
                    <a:pt x="22688" y="23556"/>
                    <a:pt x="22188" y="23508"/>
                    <a:pt x="21695" y="23452"/>
                  </a:cubicBezTo>
                  <a:lnTo>
                    <a:pt x="17206" y="22942"/>
                  </a:lnTo>
                  <a:cubicBezTo>
                    <a:pt x="16390" y="22848"/>
                    <a:pt x="15548" y="22752"/>
                    <a:pt x="14747" y="22535"/>
                  </a:cubicBezTo>
                  <a:cubicBezTo>
                    <a:pt x="13793" y="22273"/>
                    <a:pt x="12883" y="21834"/>
                    <a:pt x="12002" y="21410"/>
                  </a:cubicBezTo>
                  <a:cubicBezTo>
                    <a:pt x="8558" y="19750"/>
                    <a:pt x="4272" y="17684"/>
                    <a:pt x="2028" y="13973"/>
                  </a:cubicBezTo>
                  <a:cubicBezTo>
                    <a:pt x="754" y="11866"/>
                    <a:pt x="241" y="9384"/>
                    <a:pt x="585" y="6984"/>
                  </a:cubicBezTo>
                  <a:cubicBezTo>
                    <a:pt x="931" y="4573"/>
                    <a:pt x="2172" y="2295"/>
                    <a:pt x="3992" y="733"/>
                  </a:cubicBezTo>
                  <a:lnTo>
                    <a:pt x="3838" y="553"/>
                  </a:lnTo>
                  <a:cubicBezTo>
                    <a:pt x="1975" y="2152"/>
                    <a:pt x="705" y="4483"/>
                    <a:pt x="352" y="6949"/>
                  </a:cubicBezTo>
                  <a:cubicBezTo>
                    <a:pt x="0" y="9403"/>
                    <a:pt x="524" y="11940"/>
                    <a:pt x="1826" y="14093"/>
                  </a:cubicBezTo>
                  <a:cubicBezTo>
                    <a:pt x="4106" y="17864"/>
                    <a:pt x="8427" y="19946"/>
                    <a:pt x="11900" y="21621"/>
                  </a:cubicBezTo>
                  <a:cubicBezTo>
                    <a:pt x="12790" y="22050"/>
                    <a:pt x="13709" y="22494"/>
                    <a:pt x="14685" y="22761"/>
                  </a:cubicBezTo>
                  <a:cubicBezTo>
                    <a:pt x="15503" y="22982"/>
                    <a:pt x="16354" y="23081"/>
                    <a:pt x="17177" y="23174"/>
                  </a:cubicBezTo>
                  <a:lnTo>
                    <a:pt x="21667" y="23686"/>
                  </a:lnTo>
                  <a:cubicBezTo>
                    <a:pt x="21936" y="23716"/>
                    <a:pt x="22207" y="23745"/>
                    <a:pt x="22477" y="23763"/>
                  </a:cubicBezTo>
                  <a:cubicBezTo>
                    <a:pt x="22710" y="23780"/>
                    <a:pt x="22942" y="23790"/>
                    <a:pt x="23171" y="23790"/>
                  </a:cubicBezTo>
                  <a:cubicBezTo>
                    <a:pt x="24064" y="23790"/>
                    <a:pt x="24911" y="23635"/>
                    <a:pt x="25594" y="23099"/>
                  </a:cubicBezTo>
                  <a:cubicBezTo>
                    <a:pt x="25867" y="22885"/>
                    <a:pt x="26038" y="22650"/>
                    <a:pt x="26105" y="22403"/>
                  </a:cubicBezTo>
                  <a:cubicBezTo>
                    <a:pt x="26169" y="22158"/>
                    <a:pt x="26129" y="21900"/>
                    <a:pt x="26097" y="21694"/>
                  </a:cubicBezTo>
                  <a:cubicBezTo>
                    <a:pt x="25969" y="20857"/>
                    <a:pt x="25796" y="19891"/>
                    <a:pt x="25388" y="19036"/>
                  </a:cubicBezTo>
                  <a:cubicBezTo>
                    <a:pt x="25344" y="18943"/>
                    <a:pt x="25297" y="18853"/>
                    <a:pt x="25248" y="18765"/>
                  </a:cubicBezTo>
                  <a:lnTo>
                    <a:pt x="25248" y="18765"/>
                  </a:lnTo>
                  <a:cubicBezTo>
                    <a:pt x="25274" y="18767"/>
                    <a:pt x="25301" y="18768"/>
                    <a:pt x="25328" y="18768"/>
                  </a:cubicBezTo>
                  <a:cubicBezTo>
                    <a:pt x="25416" y="18768"/>
                    <a:pt x="25505" y="18757"/>
                    <a:pt x="25593" y="18728"/>
                  </a:cubicBezTo>
                  <a:cubicBezTo>
                    <a:pt x="25789" y="18661"/>
                    <a:pt x="25935" y="18530"/>
                    <a:pt x="26030" y="18335"/>
                  </a:cubicBezTo>
                  <a:cubicBezTo>
                    <a:pt x="26217" y="17942"/>
                    <a:pt x="26131" y="17390"/>
                    <a:pt x="26001" y="17037"/>
                  </a:cubicBezTo>
                  <a:cubicBezTo>
                    <a:pt x="25641" y="16058"/>
                    <a:pt x="25039" y="15169"/>
                    <a:pt x="24275" y="14457"/>
                  </a:cubicBezTo>
                  <a:cubicBezTo>
                    <a:pt x="24320" y="14441"/>
                    <a:pt x="24364" y="14423"/>
                    <a:pt x="24405" y="14401"/>
                  </a:cubicBezTo>
                  <a:cubicBezTo>
                    <a:pt x="24590" y="14305"/>
                    <a:pt x="24719" y="14150"/>
                    <a:pt x="24767" y="13966"/>
                  </a:cubicBezTo>
                  <a:cubicBezTo>
                    <a:pt x="24870" y="13577"/>
                    <a:pt x="24613" y="13214"/>
                    <a:pt x="24348" y="12911"/>
                  </a:cubicBezTo>
                  <a:cubicBezTo>
                    <a:pt x="22308" y="10574"/>
                    <a:pt x="20158" y="8281"/>
                    <a:pt x="17956" y="6095"/>
                  </a:cubicBezTo>
                  <a:cubicBezTo>
                    <a:pt x="15067" y="3227"/>
                    <a:pt x="11863" y="503"/>
                    <a:pt x="800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0" name="Google Shape;74440;p68"/>
            <p:cNvSpPr/>
            <p:nvPr/>
          </p:nvSpPr>
          <p:spPr>
            <a:xfrm>
              <a:off x="6119075" y="1447400"/>
              <a:ext cx="64000" cy="79125"/>
            </a:xfrm>
            <a:custGeom>
              <a:avLst/>
              <a:gdLst/>
              <a:ahLst/>
              <a:cxnLst/>
              <a:rect l="l" t="t" r="r" b="b"/>
              <a:pathLst>
                <a:path w="2560" h="3165" extrusionOk="0">
                  <a:moveTo>
                    <a:pt x="212" y="0"/>
                  </a:moveTo>
                  <a:lnTo>
                    <a:pt x="1" y="107"/>
                  </a:lnTo>
                  <a:cubicBezTo>
                    <a:pt x="588" y="1265"/>
                    <a:pt x="1419" y="2322"/>
                    <a:pt x="2407" y="3164"/>
                  </a:cubicBezTo>
                  <a:lnTo>
                    <a:pt x="2559" y="2985"/>
                  </a:lnTo>
                  <a:cubicBezTo>
                    <a:pt x="1595" y="2163"/>
                    <a:pt x="783" y="1131"/>
                    <a:pt x="21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1" name="Google Shape;74441;p68"/>
            <p:cNvSpPr/>
            <p:nvPr/>
          </p:nvSpPr>
          <p:spPr>
            <a:xfrm>
              <a:off x="6163900" y="1474475"/>
              <a:ext cx="60375" cy="63925"/>
            </a:xfrm>
            <a:custGeom>
              <a:avLst/>
              <a:gdLst/>
              <a:ahLst/>
              <a:cxnLst/>
              <a:rect l="l" t="t" r="r" b="b"/>
              <a:pathLst>
                <a:path w="2415" h="2557" extrusionOk="0">
                  <a:moveTo>
                    <a:pt x="188" y="1"/>
                  </a:moveTo>
                  <a:lnTo>
                    <a:pt x="1" y="144"/>
                  </a:lnTo>
                  <a:cubicBezTo>
                    <a:pt x="671" y="1019"/>
                    <a:pt x="1430" y="1831"/>
                    <a:pt x="2259" y="2557"/>
                  </a:cubicBezTo>
                  <a:lnTo>
                    <a:pt x="2414" y="2381"/>
                  </a:lnTo>
                  <a:cubicBezTo>
                    <a:pt x="1597" y="1665"/>
                    <a:pt x="848" y="864"/>
                    <a:pt x="18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2" name="Google Shape;74442;p68"/>
            <p:cNvSpPr/>
            <p:nvPr/>
          </p:nvSpPr>
          <p:spPr>
            <a:xfrm>
              <a:off x="6231800" y="1555500"/>
              <a:ext cx="87800" cy="75025"/>
            </a:xfrm>
            <a:custGeom>
              <a:avLst/>
              <a:gdLst/>
              <a:ahLst/>
              <a:cxnLst/>
              <a:rect l="l" t="t" r="r" b="b"/>
              <a:pathLst>
                <a:path w="3512" h="3001" extrusionOk="0">
                  <a:moveTo>
                    <a:pt x="176" y="0"/>
                  </a:moveTo>
                  <a:lnTo>
                    <a:pt x="0" y="159"/>
                  </a:lnTo>
                  <a:cubicBezTo>
                    <a:pt x="994" y="1255"/>
                    <a:pt x="2131" y="2212"/>
                    <a:pt x="3384" y="3001"/>
                  </a:cubicBezTo>
                  <a:lnTo>
                    <a:pt x="3512" y="2801"/>
                  </a:lnTo>
                  <a:cubicBezTo>
                    <a:pt x="2278" y="2024"/>
                    <a:pt x="1155" y="1082"/>
                    <a:pt x="17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3" name="Google Shape;74443;p68"/>
            <p:cNvSpPr/>
            <p:nvPr/>
          </p:nvSpPr>
          <p:spPr>
            <a:xfrm>
              <a:off x="6316125" y="1580175"/>
              <a:ext cx="130250" cy="96625"/>
            </a:xfrm>
            <a:custGeom>
              <a:avLst/>
              <a:gdLst/>
              <a:ahLst/>
              <a:cxnLst/>
              <a:rect l="l" t="t" r="r" b="b"/>
              <a:pathLst>
                <a:path w="5210" h="3865" extrusionOk="0">
                  <a:moveTo>
                    <a:pt x="154" y="1"/>
                  </a:moveTo>
                  <a:lnTo>
                    <a:pt x="0" y="179"/>
                  </a:lnTo>
                  <a:cubicBezTo>
                    <a:pt x="1593" y="1535"/>
                    <a:pt x="3303" y="2775"/>
                    <a:pt x="5086" y="3864"/>
                  </a:cubicBezTo>
                  <a:lnTo>
                    <a:pt x="5209" y="3663"/>
                  </a:lnTo>
                  <a:cubicBezTo>
                    <a:pt x="3436" y="2579"/>
                    <a:pt x="1735" y="1348"/>
                    <a:pt x="15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4" name="Google Shape;74444;p68"/>
            <p:cNvSpPr/>
            <p:nvPr/>
          </p:nvSpPr>
          <p:spPr>
            <a:xfrm>
              <a:off x="6484225" y="1662275"/>
              <a:ext cx="60075" cy="29975"/>
            </a:xfrm>
            <a:custGeom>
              <a:avLst/>
              <a:gdLst/>
              <a:ahLst/>
              <a:cxnLst/>
              <a:rect l="l" t="t" r="r" b="b"/>
              <a:pathLst>
                <a:path w="2403" h="1199" extrusionOk="0">
                  <a:moveTo>
                    <a:pt x="151" y="1"/>
                  </a:moveTo>
                  <a:lnTo>
                    <a:pt x="0" y="182"/>
                  </a:lnTo>
                  <a:cubicBezTo>
                    <a:pt x="668" y="744"/>
                    <a:pt x="1511" y="1104"/>
                    <a:pt x="2378" y="1198"/>
                  </a:cubicBezTo>
                  <a:lnTo>
                    <a:pt x="2402" y="964"/>
                  </a:lnTo>
                  <a:cubicBezTo>
                    <a:pt x="1583" y="874"/>
                    <a:pt x="782" y="532"/>
                    <a:pt x="15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5" name="Google Shape;74445;p68"/>
            <p:cNvSpPr/>
            <p:nvPr/>
          </p:nvSpPr>
          <p:spPr>
            <a:xfrm>
              <a:off x="6491150" y="1571625"/>
              <a:ext cx="39175" cy="28825"/>
            </a:xfrm>
            <a:custGeom>
              <a:avLst/>
              <a:gdLst/>
              <a:ahLst/>
              <a:cxnLst/>
              <a:rect l="l" t="t" r="r" b="b"/>
              <a:pathLst>
                <a:path w="1567" h="1153" extrusionOk="0">
                  <a:moveTo>
                    <a:pt x="153" y="1"/>
                  </a:moveTo>
                  <a:lnTo>
                    <a:pt x="1" y="180"/>
                  </a:lnTo>
                  <a:cubicBezTo>
                    <a:pt x="446" y="559"/>
                    <a:pt x="938" y="885"/>
                    <a:pt x="1458" y="1152"/>
                  </a:cubicBezTo>
                  <a:lnTo>
                    <a:pt x="1566" y="943"/>
                  </a:lnTo>
                  <a:cubicBezTo>
                    <a:pt x="1061" y="685"/>
                    <a:pt x="585" y="367"/>
                    <a:pt x="15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6" name="Google Shape;74446;p68"/>
            <p:cNvSpPr/>
            <p:nvPr/>
          </p:nvSpPr>
          <p:spPr>
            <a:xfrm>
              <a:off x="6383175" y="1733400"/>
              <a:ext cx="555400" cy="303775"/>
            </a:xfrm>
            <a:custGeom>
              <a:avLst/>
              <a:gdLst/>
              <a:ahLst/>
              <a:cxnLst/>
              <a:rect l="l" t="t" r="r" b="b"/>
              <a:pathLst>
                <a:path w="22216" h="12151" extrusionOk="0">
                  <a:moveTo>
                    <a:pt x="12349" y="5562"/>
                  </a:moveTo>
                  <a:cubicBezTo>
                    <a:pt x="12818" y="5595"/>
                    <a:pt x="13256" y="5988"/>
                    <a:pt x="13652" y="6730"/>
                  </a:cubicBezTo>
                  <a:cubicBezTo>
                    <a:pt x="13773" y="6959"/>
                    <a:pt x="13888" y="7189"/>
                    <a:pt x="13995" y="7424"/>
                  </a:cubicBezTo>
                  <a:cubicBezTo>
                    <a:pt x="13926" y="7389"/>
                    <a:pt x="13858" y="7355"/>
                    <a:pt x="13790" y="7318"/>
                  </a:cubicBezTo>
                  <a:cubicBezTo>
                    <a:pt x="13198" y="7009"/>
                    <a:pt x="12245" y="6380"/>
                    <a:pt x="12340" y="5562"/>
                  </a:cubicBezTo>
                  <a:lnTo>
                    <a:pt x="12340" y="5562"/>
                  </a:lnTo>
                  <a:cubicBezTo>
                    <a:pt x="12342" y="5562"/>
                    <a:pt x="12344" y="5563"/>
                    <a:pt x="12346" y="5563"/>
                  </a:cubicBezTo>
                  <a:cubicBezTo>
                    <a:pt x="12347" y="5563"/>
                    <a:pt x="12348" y="5563"/>
                    <a:pt x="12349" y="5562"/>
                  </a:cubicBezTo>
                  <a:close/>
                  <a:moveTo>
                    <a:pt x="12557" y="0"/>
                  </a:moveTo>
                  <a:lnTo>
                    <a:pt x="12426" y="197"/>
                  </a:lnTo>
                  <a:cubicBezTo>
                    <a:pt x="15860" y="2483"/>
                    <a:pt x="18909" y="5278"/>
                    <a:pt x="21485" y="8503"/>
                  </a:cubicBezTo>
                  <a:cubicBezTo>
                    <a:pt x="21684" y="8753"/>
                    <a:pt x="21852" y="8980"/>
                    <a:pt x="21911" y="9246"/>
                  </a:cubicBezTo>
                  <a:cubicBezTo>
                    <a:pt x="21963" y="9482"/>
                    <a:pt x="21895" y="9794"/>
                    <a:pt x="21664" y="9909"/>
                  </a:cubicBezTo>
                  <a:cubicBezTo>
                    <a:pt x="21591" y="9945"/>
                    <a:pt x="21508" y="9959"/>
                    <a:pt x="21421" y="9959"/>
                  </a:cubicBezTo>
                  <a:cubicBezTo>
                    <a:pt x="21311" y="9959"/>
                    <a:pt x="21193" y="9937"/>
                    <a:pt x="21073" y="9913"/>
                  </a:cubicBezTo>
                  <a:cubicBezTo>
                    <a:pt x="18733" y="9431"/>
                    <a:pt x="16468" y="8652"/>
                    <a:pt x="14328" y="7593"/>
                  </a:cubicBezTo>
                  <a:cubicBezTo>
                    <a:pt x="14187" y="7263"/>
                    <a:pt x="14031" y="6938"/>
                    <a:pt x="13862" y="6622"/>
                  </a:cubicBezTo>
                  <a:cubicBezTo>
                    <a:pt x="13403" y="5762"/>
                    <a:pt x="12872" y="5327"/>
                    <a:pt x="12284" y="5327"/>
                  </a:cubicBezTo>
                  <a:cubicBezTo>
                    <a:pt x="12268" y="5327"/>
                    <a:pt x="12252" y="5327"/>
                    <a:pt x="12236" y="5328"/>
                  </a:cubicBezTo>
                  <a:lnTo>
                    <a:pt x="12144" y="5332"/>
                  </a:lnTo>
                  <a:lnTo>
                    <a:pt x="12126" y="5422"/>
                  </a:lnTo>
                  <a:cubicBezTo>
                    <a:pt x="11911" y="6437"/>
                    <a:pt x="13009" y="7178"/>
                    <a:pt x="13681" y="7530"/>
                  </a:cubicBezTo>
                  <a:cubicBezTo>
                    <a:pt x="13834" y="7611"/>
                    <a:pt x="13989" y="7688"/>
                    <a:pt x="14144" y="7766"/>
                  </a:cubicBezTo>
                  <a:cubicBezTo>
                    <a:pt x="14615" y="8888"/>
                    <a:pt x="14926" y="10090"/>
                    <a:pt x="15051" y="11292"/>
                  </a:cubicBezTo>
                  <a:cubicBezTo>
                    <a:pt x="15072" y="11494"/>
                    <a:pt x="15078" y="11740"/>
                    <a:pt x="14934" y="11855"/>
                  </a:cubicBezTo>
                  <a:cubicBezTo>
                    <a:pt x="14884" y="11895"/>
                    <a:pt x="14821" y="11915"/>
                    <a:pt x="14746" y="11915"/>
                  </a:cubicBezTo>
                  <a:cubicBezTo>
                    <a:pt x="14613" y="11915"/>
                    <a:pt x="14441" y="11851"/>
                    <a:pt x="14233" y="11723"/>
                  </a:cubicBezTo>
                  <a:cubicBezTo>
                    <a:pt x="9087" y="8545"/>
                    <a:pt x="4357" y="4719"/>
                    <a:pt x="171" y="356"/>
                  </a:cubicBezTo>
                  <a:lnTo>
                    <a:pt x="1" y="518"/>
                  </a:lnTo>
                  <a:cubicBezTo>
                    <a:pt x="4201" y="4897"/>
                    <a:pt x="8947" y="8735"/>
                    <a:pt x="14108" y="11923"/>
                  </a:cubicBezTo>
                  <a:cubicBezTo>
                    <a:pt x="14333" y="12062"/>
                    <a:pt x="14531" y="12137"/>
                    <a:pt x="14702" y="12149"/>
                  </a:cubicBezTo>
                  <a:cubicBezTo>
                    <a:pt x="14718" y="12150"/>
                    <a:pt x="14734" y="12151"/>
                    <a:pt x="14750" y="12151"/>
                  </a:cubicBezTo>
                  <a:cubicBezTo>
                    <a:pt x="14877" y="12151"/>
                    <a:pt x="14989" y="12113"/>
                    <a:pt x="15083" y="12039"/>
                  </a:cubicBezTo>
                  <a:cubicBezTo>
                    <a:pt x="15316" y="11852"/>
                    <a:pt x="15313" y="11528"/>
                    <a:pt x="15286" y="11267"/>
                  </a:cubicBezTo>
                  <a:cubicBezTo>
                    <a:pt x="15168" y="10129"/>
                    <a:pt x="14886" y="8993"/>
                    <a:pt x="14463" y="7920"/>
                  </a:cubicBezTo>
                  <a:lnTo>
                    <a:pt x="14463" y="7920"/>
                  </a:lnTo>
                  <a:cubicBezTo>
                    <a:pt x="16550" y="8929"/>
                    <a:pt x="18754" y="9675"/>
                    <a:pt x="21026" y="10144"/>
                  </a:cubicBezTo>
                  <a:cubicBezTo>
                    <a:pt x="21157" y="10171"/>
                    <a:pt x="21291" y="10195"/>
                    <a:pt x="21422" y="10195"/>
                  </a:cubicBezTo>
                  <a:cubicBezTo>
                    <a:pt x="21542" y="10195"/>
                    <a:pt x="21660" y="10175"/>
                    <a:pt x="21770" y="10120"/>
                  </a:cubicBezTo>
                  <a:cubicBezTo>
                    <a:pt x="22112" y="9950"/>
                    <a:pt x="22216" y="9525"/>
                    <a:pt x="22143" y="9195"/>
                  </a:cubicBezTo>
                  <a:cubicBezTo>
                    <a:pt x="22074" y="8881"/>
                    <a:pt x="21887" y="8629"/>
                    <a:pt x="21669" y="8356"/>
                  </a:cubicBezTo>
                  <a:cubicBezTo>
                    <a:pt x="19078" y="5112"/>
                    <a:pt x="16014" y="2301"/>
                    <a:pt x="1255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7" name="Google Shape;74447;p68"/>
            <p:cNvSpPr/>
            <p:nvPr/>
          </p:nvSpPr>
          <p:spPr>
            <a:xfrm>
              <a:off x="6784200" y="1851000"/>
              <a:ext cx="70800" cy="67775"/>
            </a:xfrm>
            <a:custGeom>
              <a:avLst/>
              <a:gdLst/>
              <a:ahLst/>
              <a:cxnLst/>
              <a:rect l="l" t="t" r="r" b="b"/>
              <a:pathLst>
                <a:path w="2832" h="2711" extrusionOk="0">
                  <a:moveTo>
                    <a:pt x="162" y="0"/>
                  </a:moveTo>
                  <a:lnTo>
                    <a:pt x="0" y="172"/>
                  </a:lnTo>
                  <a:lnTo>
                    <a:pt x="2669" y="2711"/>
                  </a:lnTo>
                  <a:lnTo>
                    <a:pt x="2832" y="2539"/>
                  </a:lnTo>
                  <a:lnTo>
                    <a:pt x="16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8" name="Google Shape;74448;p68"/>
            <p:cNvSpPr/>
            <p:nvPr/>
          </p:nvSpPr>
          <p:spPr>
            <a:xfrm>
              <a:off x="6466650" y="1762175"/>
              <a:ext cx="86350" cy="76275"/>
            </a:xfrm>
            <a:custGeom>
              <a:avLst/>
              <a:gdLst/>
              <a:ahLst/>
              <a:cxnLst/>
              <a:rect l="l" t="t" r="r" b="b"/>
              <a:pathLst>
                <a:path w="3454" h="3051" extrusionOk="0">
                  <a:moveTo>
                    <a:pt x="160" y="0"/>
                  </a:moveTo>
                  <a:lnTo>
                    <a:pt x="1" y="175"/>
                  </a:lnTo>
                  <a:cubicBezTo>
                    <a:pt x="1072" y="1155"/>
                    <a:pt x="2182" y="2123"/>
                    <a:pt x="3301" y="3050"/>
                  </a:cubicBezTo>
                  <a:lnTo>
                    <a:pt x="3453" y="2868"/>
                  </a:lnTo>
                  <a:cubicBezTo>
                    <a:pt x="2336" y="1943"/>
                    <a:pt x="1228" y="978"/>
                    <a:pt x="16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49" name="Google Shape;74449;p68"/>
            <p:cNvSpPr/>
            <p:nvPr/>
          </p:nvSpPr>
          <p:spPr>
            <a:xfrm>
              <a:off x="6558675" y="1781600"/>
              <a:ext cx="42975" cy="40475"/>
            </a:xfrm>
            <a:custGeom>
              <a:avLst/>
              <a:gdLst/>
              <a:ahLst/>
              <a:cxnLst/>
              <a:rect l="l" t="t" r="r" b="b"/>
              <a:pathLst>
                <a:path w="1719" h="1619" extrusionOk="0">
                  <a:moveTo>
                    <a:pt x="161" y="1"/>
                  </a:moveTo>
                  <a:lnTo>
                    <a:pt x="0" y="173"/>
                  </a:lnTo>
                  <a:lnTo>
                    <a:pt x="1557" y="1619"/>
                  </a:lnTo>
                  <a:lnTo>
                    <a:pt x="1718" y="1445"/>
                  </a:lnTo>
                  <a:lnTo>
                    <a:pt x="161"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0" name="Google Shape;74450;p68"/>
            <p:cNvSpPr/>
            <p:nvPr/>
          </p:nvSpPr>
          <p:spPr>
            <a:xfrm>
              <a:off x="6399475" y="1268225"/>
              <a:ext cx="121525" cy="112425"/>
            </a:xfrm>
            <a:custGeom>
              <a:avLst/>
              <a:gdLst/>
              <a:ahLst/>
              <a:cxnLst/>
              <a:rect l="l" t="t" r="r" b="b"/>
              <a:pathLst>
                <a:path w="4861" h="4497" extrusionOk="0">
                  <a:moveTo>
                    <a:pt x="129" y="1"/>
                  </a:moveTo>
                  <a:lnTo>
                    <a:pt x="0" y="199"/>
                  </a:lnTo>
                  <a:cubicBezTo>
                    <a:pt x="1795" y="1359"/>
                    <a:pt x="3367" y="2804"/>
                    <a:pt x="4673" y="4496"/>
                  </a:cubicBezTo>
                  <a:lnTo>
                    <a:pt x="4861" y="4353"/>
                  </a:lnTo>
                  <a:cubicBezTo>
                    <a:pt x="3538" y="2639"/>
                    <a:pt x="1945" y="1177"/>
                    <a:pt x="12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1" name="Google Shape;74451;p68"/>
            <p:cNvSpPr/>
            <p:nvPr/>
          </p:nvSpPr>
          <p:spPr>
            <a:xfrm>
              <a:off x="6573650" y="1404700"/>
              <a:ext cx="28500" cy="29000"/>
            </a:xfrm>
            <a:custGeom>
              <a:avLst/>
              <a:gdLst/>
              <a:ahLst/>
              <a:cxnLst/>
              <a:rect l="l" t="t" r="r" b="b"/>
              <a:pathLst>
                <a:path w="1140" h="1160" extrusionOk="0">
                  <a:moveTo>
                    <a:pt x="169" y="0"/>
                  </a:moveTo>
                  <a:lnTo>
                    <a:pt x="0" y="164"/>
                  </a:lnTo>
                  <a:lnTo>
                    <a:pt x="971" y="1160"/>
                  </a:lnTo>
                  <a:lnTo>
                    <a:pt x="1139" y="996"/>
                  </a:lnTo>
                  <a:lnTo>
                    <a:pt x="169"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3" name="Google Shape;74453;p68"/>
            <p:cNvSpPr/>
            <p:nvPr/>
          </p:nvSpPr>
          <p:spPr>
            <a:xfrm>
              <a:off x="5578275" y="1199325"/>
              <a:ext cx="479725" cy="332775"/>
            </a:xfrm>
            <a:custGeom>
              <a:avLst/>
              <a:gdLst/>
              <a:ahLst/>
              <a:cxnLst/>
              <a:rect l="l" t="t" r="r" b="b"/>
              <a:pathLst>
                <a:path w="19189" h="13311" extrusionOk="0">
                  <a:moveTo>
                    <a:pt x="18951" y="0"/>
                  </a:moveTo>
                  <a:lnTo>
                    <a:pt x="18388" y="7869"/>
                  </a:lnTo>
                  <a:cubicBezTo>
                    <a:pt x="18354" y="8359"/>
                    <a:pt x="18328" y="8863"/>
                    <a:pt x="18305" y="9349"/>
                  </a:cubicBezTo>
                  <a:cubicBezTo>
                    <a:pt x="18255" y="10328"/>
                    <a:pt x="18206" y="11339"/>
                    <a:pt x="18071" y="12309"/>
                  </a:cubicBezTo>
                  <a:cubicBezTo>
                    <a:pt x="17978" y="12983"/>
                    <a:pt x="17907" y="13076"/>
                    <a:pt x="17413" y="13076"/>
                  </a:cubicBezTo>
                  <a:cubicBezTo>
                    <a:pt x="17331" y="13076"/>
                    <a:pt x="17238" y="13073"/>
                    <a:pt x="17131" y="13070"/>
                  </a:cubicBezTo>
                  <a:cubicBezTo>
                    <a:pt x="16746" y="13060"/>
                    <a:pt x="16352" y="13026"/>
                    <a:pt x="15972" y="12993"/>
                  </a:cubicBezTo>
                  <a:cubicBezTo>
                    <a:pt x="15779" y="12977"/>
                    <a:pt x="15584" y="12960"/>
                    <a:pt x="15390" y="12946"/>
                  </a:cubicBezTo>
                  <a:lnTo>
                    <a:pt x="18" y="11846"/>
                  </a:lnTo>
                  <a:lnTo>
                    <a:pt x="0" y="12082"/>
                  </a:lnTo>
                  <a:lnTo>
                    <a:pt x="15373" y="13182"/>
                  </a:lnTo>
                  <a:cubicBezTo>
                    <a:pt x="15564" y="13196"/>
                    <a:pt x="15758" y="13213"/>
                    <a:pt x="15951" y="13229"/>
                  </a:cubicBezTo>
                  <a:cubicBezTo>
                    <a:pt x="16143" y="13246"/>
                    <a:pt x="16338" y="13262"/>
                    <a:pt x="16535" y="13277"/>
                  </a:cubicBezTo>
                  <a:cubicBezTo>
                    <a:pt x="16732" y="13291"/>
                    <a:pt x="16929" y="13302"/>
                    <a:pt x="17124" y="13307"/>
                  </a:cubicBezTo>
                  <a:cubicBezTo>
                    <a:pt x="17198" y="13309"/>
                    <a:pt x="17268" y="13310"/>
                    <a:pt x="17333" y="13310"/>
                  </a:cubicBezTo>
                  <a:cubicBezTo>
                    <a:pt x="18017" y="13310"/>
                    <a:pt x="18189" y="13171"/>
                    <a:pt x="18305" y="12343"/>
                  </a:cubicBezTo>
                  <a:cubicBezTo>
                    <a:pt x="18441" y="11362"/>
                    <a:pt x="18492" y="10345"/>
                    <a:pt x="18540" y="9363"/>
                  </a:cubicBezTo>
                  <a:cubicBezTo>
                    <a:pt x="18564" y="8877"/>
                    <a:pt x="18590" y="8374"/>
                    <a:pt x="18624" y="7886"/>
                  </a:cubicBezTo>
                  <a:lnTo>
                    <a:pt x="19188" y="19"/>
                  </a:lnTo>
                  <a:lnTo>
                    <a:pt x="1895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59" name="Google Shape;74459;p68"/>
            <p:cNvSpPr/>
            <p:nvPr/>
          </p:nvSpPr>
          <p:spPr>
            <a:xfrm>
              <a:off x="5912125" y="1250525"/>
              <a:ext cx="44925" cy="49100"/>
            </a:xfrm>
            <a:custGeom>
              <a:avLst/>
              <a:gdLst/>
              <a:ahLst/>
              <a:cxnLst/>
              <a:rect l="l" t="t" r="r" b="b"/>
              <a:pathLst>
                <a:path w="1797" h="1964" extrusionOk="0">
                  <a:moveTo>
                    <a:pt x="27" y="1"/>
                  </a:moveTo>
                  <a:lnTo>
                    <a:pt x="27" y="1"/>
                  </a:lnTo>
                  <a:cubicBezTo>
                    <a:pt x="0" y="809"/>
                    <a:pt x="525" y="1621"/>
                    <a:pt x="1273" y="1929"/>
                  </a:cubicBezTo>
                  <a:cubicBezTo>
                    <a:pt x="1317" y="1946"/>
                    <a:pt x="1369" y="1957"/>
                    <a:pt x="1422" y="1962"/>
                  </a:cubicBezTo>
                  <a:cubicBezTo>
                    <a:pt x="1435" y="1963"/>
                    <a:pt x="1448" y="1963"/>
                    <a:pt x="1461" y="1963"/>
                  </a:cubicBezTo>
                  <a:cubicBezTo>
                    <a:pt x="1552" y="1963"/>
                    <a:pt x="1643" y="1940"/>
                    <a:pt x="1707" y="1885"/>
                  </a:cubicBezTo>
                  <a:cubicBezTo>
                    <a:pt x="1771" y="1828"/>
                    <a:pt x="1797" y="1748"/>
                    <a:pt x="1777" y="1663"/>
                  </a:cubicBezTo>
                  <a:lnTo>
                    <a:pt x="1777" y="1663"/>
                  </a:lnTo>
                  <a:lnTo>
                    <a:pt x="1547" y="1721"/>
                  </a:lnTo>
                  <a:cubicBezTo>
                    <a:pt x="1547" y="1717"/>
                    <a:pt x="1551" y="1709"/>
                    <a:pt x="1553" y="1706"/>
                  </a:cubicBezTo>
                  <a:lnTo>
                    <a:pt x="1553" y="1706"/>
                  </a:lnTo>
                  <a:cubicBezTo>
                    <a:pt x="1541" y="1718"/>
                    <a:pt x="1503" y="1727"/>
                    <a:pt x="1459" y="1727"/>
                  </a:cubicBezTo>
                  <a:cubicBezTo>
                    <a:pt x="1427" y="1727"/>
                    <a:pt x="1393" y="1723"/>
                    <a:pt x="1363" y="1710"/>
                  </a:cubicBezTo>
                  <a:cubicBezTo>
                    <a:pt x="702" y="1439"/>
                    <a:pt x="240" y="724"/>
                    <a:pt x="262" y="10"/>
                  </a:cubicBezTo>
                  <a:lnTo>
                    <a:pt x="2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69" name="Google Shape;74469;p68"/>
            <p:cNvSpPr/>
            <p:nvPr/>
          </p:nvSpPr>
          <p:spPr>
            <a:xfrm>
              <a:off x="5457750" y="1488675"/>
              <a:ext cx="62500" cy="91425"/>
            </a:xfrm>
            <a:custGeom>
              <a:avLst/>
              <a:gdLst/>
              <a:ahLst/>
              <a:cxnLst/>
              <a:rect l="l" t="t" r="r" b="b"/>
              <a:pathLst>
                <a:path w="2500" h="3657" extrusionOk="0">
                  <a:moveTo>
                    <a:pt x="199" y="0"/>
                  </a:moveTo>
                  <a:lnTo>
                    <a:pt x="0" y="129"/>
                  </a:lnTo>
                  <a:lnTo>
                    <a:pt x="2303" y="3656"/>
                  </a:lnTo>
                  <a:lnTo>
                    <a:pt x="2500" y="3528"/>
                  </a:lnTo>
                  <a:lnTo>
                    <a:pt x="199"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0" name="Google Shape;74470;p68"/>
            <p:cNvSpPr/>
            <p:nvPr/>
          </p:nvSpPr>
          <p:spPr>
            <a:xfrm>
              <a:off x="5530050" y="1606300"/>
              <a:ext cx="228975" cy="287475"/>
            </a:xfrm>
            <a:custGeom>
              <a:avLst/>
              <a:gdLst/>
              <a:ahLst/>
              <a:cxnLst/>
              <a:rect l="l" t="t" r="r" b="b"/>
              <a:pathLst>
                <a:path w="9159" h="11499" extrusionOk="0">
                  <a:moveTo>
                    <a:pt x="199" y="1"/>
                  </a:moveTo>
                  <a:lnTo>
                    <a:pt x="1" y="129"/>
                  </a:lnTo>
                  <a:cubicBezTo>
                    <a:pt x="2634" y="4177"/>
                    <a:pt x="5657" y="8002"/>
                    <a:pt x="8988" y="11499"/>
                  </a:cubicBezTo>
                  <a:lnTo>
                    <a:pt x="9159" y="11337"/>
                  </a:lnTo>
                  <a:cubicBezTo>
                    <a:pt x="5838" y="7850"/>
                    <a:pt x="2824" y="4037"/>
                    <a:pt x="19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1" name="Google Shape;74471;p68"/>
            <p:cNvSpPr/>
            <p:nvPr/>
          </p:nvSpPr>
          <p:spPr>
            <a:xfrm>
              <a:off x="5713325" y="1711350"/>
              <a:ext cx="10750" cy="116425"/>
            </a:xfrm>
            <a:custGeom>
              <a:avLst/>
              <a:gdLst/>
              <a:ahLst/>
              <a:cxnLst/>
              <a:rect l="l" t="t" r="r" b="b"/>
              <a:pathLst>
                <a:path w="430" h="4657" extrusionOk="0">
                  <a:moveTo>
                    <a:pt x="252" y="1"/>
                  </a:moveTo>
                  <a:lnTo>
                    <a:pt x="16" y="9"/>
                  </a:lnTo>
                  <a:lnTo>
                    <a:pt x="3" y="306"/>
                  </a:lnTo>
                  <a:lnTo>
                    <a:pt x="47" y="307"/>
                  </a:lnTo>
                  <a:cubicBezTo>
                    <a:pt x="192" y="1743"/>
                    <a:pt x="177" y="3195"/>
                    <a:pt x="1" y="4629"/>
                  </a:cubicBezTo>
                  <a:lnTo>
                    <a:pt x="235" y="4657"/>
                  </a:lnTo>
                  <a:cubicBezTo>
                    <a:pt x="424" y="3113"/>
                    <a:pt x="429" y="1545"/>
                    <a:pt x="25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2" name="Google Shape;74472;p68"/>
            <p:cNvSpPr/>
            <p:nvPr/>
          </p:nvSpPr>
          <p:spPr>
            <a:xfrm>
              <a:off x="5766700" y="1835600"/>
              <a:ext cx="11250" cy="30400"/>
            </a:xfrm>
            <a:custGeom>
              <a:avLst/>
              <a:gdLst/>
              <a:ahLst/>
              <a:cxnLst/>
              <a:rect l="l" t="t" r="r" b="b"/>
              <a:pathLst>
                <a:path w="450" h="1216" extrusionOk="0">
                  <a:moveTo>
                    <a:pt x="214" y="1"/>
                  </a:moveTo>
                  <a:cubicBezTo>
                    <a:pt x="212" y="382"/>
                    <a:pt x="139" y="773"/>
                    <a:pt x="0" y="1129"/>
                  </a:cubicBezTo>
                  <a:lnTo>
                    <a:pt x="220" y="1215"/>
                  </a:lnTo>
                  <a:cubicBezTo>
                    <a:pt x="371" y="825"/>
                    <a:pt x="448" y="417"/>
                    <a:pt x="45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3" name="Google Shape;74473;p68"/>
            <p:cNvSpPr/>
            <p:nvPr/>
          </p:nvSpPr>
          <p:spPr>
            <a:xfrm>
              <a:off x="5513225" y="1753175"/>
              <a:ext cx="163325" cy="65625"/>
            </a:xfrm>
            <a:custGeom>
              <a:avLst/>
              <a:gdLst/>
              <a:ahLst/>
              <a:cxnLst/>
              <a:rect l="l" t="t" r="r" b="b"/>
              <a:pathLst>
                <a:path w="6533" h="2625" extrusionOk="0">
                  <a:moveTo>
                    <a:pt x="108" y="0"/>
                  </a:moveTo>
                  <a:lnTo>
                    <a:pt x="0" y="210"/>
                  </a:lnTo>
                  <a:cubicBezTo>
                    <a:pt x="2015" y="1247"/>
                    <a:pt x="4196" y="2256"/>
                    <a:pt x="6494" y="2624"/>
                  </a:cubicBezTo>
                  <a:lnTo>
                    <a:pt x="6533" y="2390"/>
                  </a:lnTo>
                  <a:cubicBezTo>
                    <a:pt x="4267" y="2029"/>
                    <a:pt x="2106" y="1027"/>
                    <a:pt x="10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4" name="Google Shape;74474;p68"/>
            <p:cNvSpPr/>
            <p:nvPr/>
          </p:nvSpPr>
          <p:spPr>
            <a:xfrm>
              <a:off x="5582500" y="1868925"/>
              <a:ext cx="160200" cy="16575"/>
            </a:xfrm>
            <a:custGeom>
              <a:avLst/>
              <a:gdLst/>
              <a:ahLst/>
              <a:cxnLst/>
              <a:rect l="l" t="t" r="r" b="b"/>
              <a:pathLst>
                <a:path w="6408" h="663" extrusionOk="0">
                  <a:moveTo>
                    <a:pt x="52" y="1"/>
                  </a:moveTo>
                  <a:lnTo>
                    <a:pt x="1" y="231"/>
                  </a:lnTo>
                  <a:cubicBezTo>
                    <a:pt x="848" y="426"/>
                    <a:pt x="1716" y="555"/>
                    <a:pt x="2592" y="618"/>
                  </a:cubicBezTo>
                  <a:cubicBezTo>
                    <a:pt x="3006" y="647"/>
                    <a:pt x="3421" y="662"/>
                    <a:pt x="3836" y="662"/>
                  </a:cubicBezTo>
                  <a:cubicBezTo>
                    <a:pt x="4700" y="662"/>
                    <a:pt x="5563" y="598"/>
                    <a:pt x="6408" y="467"/>
                  </a:cubicBezTo>
                  <a:lnTo>
                    <a:pt x="6372" y="233"/>
                  </a:lnTo>
                  <a:cubicBezTo>
                    <a:pt x="5537" y="362"/>
                    <a:pt x="4684" y="426"/>
                    <a:pt x="3830" y="426"/>
                  </a:cubicBezTo>
                  <a:cubicBezTo>
                    <a:pt x="2557" y="426"/>
                    <a:pt x="1280" y="284"/>
                    <a:pt x="5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5" name="Google Shape;74475;p68"/>
            <p:cNvSpPr/>
            <p:nvPr/>
          </p:nvSpPr>
          <p:spPr>
            <a:xfrm>
              <a:off x="5476550" y="1455400"/>
              <a:ext cx="367025" cy="446350"/>
            </a:xfrm>
            <a:custGeom>
              <a:avLst/>
              <a:gdLst/>
              <a:ahLst/>
              <a:cxnLst/>
              <a:rect l="l" t="t" r="r" b="b"/>
              <a:pathLst>
                <a:path w="14681" h="17854" extrusionOk="0">
                  <a:moveTo>
                    <a:pt x="197" y="1"/>
                  </a:moveTo>
                  <a:cubicBezTo>
                    <a:pt x="132" y="1"/>
                    <a:pt x="66" y="3"/>
                    <a:pt x="0" y="8"/>
                  </a:cubicBezTo>
                  <a:lnTo>
                    <a:pt x="17" y="243"/>
                  </a:lnTo>
                  <a:cubicBezTo>
                    <a:pt x="76" y="239"/>
                    <a:pt x="135" y="237"/>
                    <a:pt x="193" y="237"/>
                  </a:cubicBezTo>
                  <a:cubicBezTo>
                    <a:pt x="1249" y="237"/>
                    <a:pt x="2228" y="910"/>
                    <a:pt x="2886" y="1429"/>
                  </a:cubicBezTo>
                  <a:cubicBezTo>
                    <a:pt x="4933" y="3045"/>
                    <a:pt x="6587" y="5152"/>
                    <a:pt x="7672" y="7522"/>
                  </a:cubicBezTo>
                  <a:cubicBezTo>
                    <a:pt x="7831" y="7872"/>
                    <a:pt x="7998" y="8272"/>
                    <a:pt x="8123" y="8699"/>
                  </a:cubicBezTo>
                  <a:cubicBezTo>
                    <a:pt x="8086" y="9250"/>
                    <a:pt x="8144" y="9808"/>
                    <a:pt x="8300" y="10343"/>
                  </a:cubicBezTo>
                  <a:lnTo>
                    <a:pt x="8466" y="10910"/>
                  </a:lnTo>
                  <a:lnTo>
                    <a:pt x="8531" y="10321"/>
                  </a:lnTo>
                  <a:cubicBezTo>
                    <a:pt x="8594" y="9754"/>
                    <a:pt x="8508" y="9193"/>
                    <a:pt x="8361" y="8672"/>
                  </a:cubicBezTo>
                  <a:cubicBezTo>
                    <a:pt x="8408" y="8046"/>
                    <a:pt x="8583" y="7429"/>
                    <a:pt x="8882" y="6872"/>
                  </a:cubicBezTo>
                  <a:cubicBezTo>
                    <a:pt x="9074" y="6513"/>
                    <a:pt x="9270" y="6315"/>
                    <a:pt x="9499" y="6247"/>
                  </a:cubicBezTo>
                  <a:cubicBezTo>
                    <a:pt x="9561" y="6228"/>
                    <a:pt x="9622" y="6220"/>
                    <a:pt x="9682" y="6220"/>
                  </a:cubicBezTo>
                  <a:cubicBezTo>
                    <a:pt x="10228" y="6220"/>
                    <a:pt x="10659" y="6931"/>
                    <a:pt x="10788" y="7169"/>
                  </a:cubicBezTo>
                  <a:cubicBezTo>
                    <a:pt x="11603" y="8679"/>
                    <a:pt x="12096" y="10381"/>
                    <a:pt x="12225" y="12103"/>
                  </a:cubicBezTo>
                  <a:cubicBezTo>
                    <a:pt x="11941" y="12734"/>
                    <a:pt x="12105" y="13478"/>
                    <a:pt x="12224" y="14022"/>
                  </a:cubicBezTo>
                  <a:lnTo>
                    <a:pt x="12392" y="14793"/>
                  </a:lnTo>
                  <a:lnTo>
                    <a:pt x="12456" y="14006"/>
                  </a:lnTo>
                  <a:cubicBezTo>
                    <a:pt x="12507" y="13390"/>
                    <a:pt x="12509" y="12768"/>
                    <a:pt x="12465" y="12148"/>
                  </a:cubicBezTo>
                  <a:cubicBezTo>
                    <a:pt x="12610" y="11872"/>
                    <a:pt x="12914" y="11656"/>
                    <a:pt x="13233" y="11607"/>
                  </a:cubicBezTo>
                  <a:cubicBezTo>
                    <a:pt x="13276" y="11601"/>
                    <a:pt x="13318" y="11598"/>
                    <a:pt x="13358" y="11598"/>
                  </a:cubicBezTo>
                  <a:cubicBezTo>
                    <a:pt x="13540" y="11598"/>
                    <a:pt x="13696" y="11662"/>
                    <a:pt x="13808" y="11784"/>
                  </a:cubicBezTo>
                  <a:cubicBezTo>
                    <a:pt x="13950" y="11941"/>
                    <a:pt x="14008" y="12168"/>
                    <a:pt x="14051" y="12370"/>
                  </a:cubicBezTo>
                  <a:cubicBezTo>
                    <a:pt x="14439" y="14183"/>
                    <a:pt x="14117" y="16137"/>
                    <a:pt x="13171" y="17733"/>
                  </a:cubicBezTo>
                  <a:lnTo>
                    <a:pt x="13373" y="17854"/>
                  </a:lnTo>
                  <a:cubicBezTo>
                    <a:pt x="14349" y="16209"/>
                    <a:pt x="14681" y="14191"/>
                    <a:pt x="14279" y="12323"/>
                  </a:cubicBezTo>
                  <a:cubicBezTo>
                    <a:pt x="14230" y="12091"/>
                    <a:pt x="14162" y="11829"/>
                    <a:pt x="13979" y="11628"/>
                  </a:cubicBezTo>
                  <a:cubicBezTo>
                    <a:pt x="13821" y="11455"/>
                    <a:pt x="13605" y="11363"/>
                    <a:pt x="13358" y="11363"/>
                  </a:cubicBezTo>
                  <a:cubicBezTo>
                    <a:pt x="13306" y="11363"/>
                    <a:pt x="13252" y="11368"/>
                    <a:pt x="13196" y="11376"/>
                  </a:cubicBezTo>
                  <a:cubicBezTo>
                    <a:pt x="12908" y="11420"/>
                    <a:pt x="12631" y="11575"/>
                    <a:pt x="12433" y="11789"/>
                  </a:cubicBezTo>
                  <a:cubicBezTo>
                    <a:pt x="12270" y="10137"/>
                    <a:pt x="11779" y="8510"/>
                    <a:pt x="10994" y="7058"/>
                  </a:cubicBezTo>
                  <a:cubicBezTo>
                    <a:pt x="10848" y="6787"/>
                    <a:pt x="10356" y="5984"/>
                    <a:pt x="9683" y="5984"/>
                  </a:cubicBezTo>
                  <a:cubicBezTo>
                    <a:pt x="9601" y="5984"/>
                    <a:pt x="9517" y="5996"/>
                    <a:pt x="9430" y="6022"/>
                  </a:cubicBezTo>
                  <a:cubicBezTo>
                    <a:pt x="9045" y="6137"/>
                    <a:pt x="8813" y="6498"/>
                    <a:pt x="8673" y="6761"/>
                  </a:cubicBezTo>
                  <a:cubicBezTo>
                    <a:pt x="8439" y="7198"/>
                    <a:pt x="8278" y="7669"/>
                    <a:pt x="8190" y="8152"/>
                  </a:cubicBezTo>
                  <a:cubicBezTo>
                    <a:pt x="8095" y="7891"/>
                    <a:pt x="7989" y="7647"/>
                    <a:pt x="7886" y="7423"/>
                  </a:cubicBezTo>
                  <a:cubicBezTo>
                    <a:pt x="6787" y="5018"/>
                    <a:pt x="5108" y="2882"/>
                    <a:pt x="3032" y="1244"/>
                  </a:cubicBezTo>
                  <a:cubicBezTo>
                    <a:pt x="2346" y="702"/>
                    <a:pt x="1323" y="1"/>
                    <a:pt x="19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6" name="Google Shape;74476;p68"/>
            <p:cNvSpPr/>
            <p:nvPr/>
          </p:nvSpPr>
          <p:spPr>
            <a:xfrm>
              <a:off x="5434950" y="1474425"/>
              <a:ext cx="132175" cy="258450"/>
            </a:xfrm>
            <a:custGeom>
              <a:avLst/>
              <a:gdLst/>
              <a:ahLst/>
              <a:cxnLst/>
              <a:rect l="l" t="t" r="r" b="b"/>
              <a:pathLst>
                <a:path w="5287" h="10338" extrusionOk="0">
                  <a:moveTo>
                    <a:pt x="666" y="1"/>
                  </a:moveTo>
                  <a:cubicBezTo>
                    <a:pt x="32" y="476"/>
                    <a:pt x="0" y="1370"/>
                    <a:pt x="85" y="2037"/>
                  </a:cubicBezTo>
                  <a:cubicBezTo>
                    <a:pt x="423" y="4710"/>
                    <a:pt x="2235" y="7016"/>
                    <a:pt x="3689" y="8868"/>
                  </a:cubicBezTo>
                  <a:cubicBezTo>
                    <a:pt x="4094" y="9384"/>
                    <a:pt x="4553" y="9967"/>
                    <a:pt x="5164" y="10338"/>
                  </a:cubicBezTo>
                  <a:lnTo>
                    <a:pt x="5287" y="10139"/>
                  </a:lnTo>
                  <a:cubicBezTo>
                    <a:pt x="4714" y="9789"/>
                    <a:pt x="4288" y="9249"/>
                    <a:pt x="3876" y="8724"/>
                  </a:cubicBezTo>
                  <a:cubicBezTo>
                    <a:pt x="2438" y="6894"/>
                    <a:pt x="650" y="4617"/>
                    <a:pt x="319" y="2010"/>
                  </a:cubicBezTo>
                  <a:cubicBezTo>
                    <a:pt x="256" y="1514"/>
                    <a:pt x="236" y="620"/>
                    <a:pt x="808" y="189"/>
                  </a:cubicBezTo>
                  <a:lnTo>
                    <a:pt x="666"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7" name="Google Shape;74477;p68"/>
            <p:cNvSpPr/>
            <p:nvPr/>
          </p:nvSpPr>
          <p:spPr>
            <a:xfrm>
              <a:off x="5523925" y="2093425"/>
              <a:ext cx="1020950" cy="68700"/>
            </a:xfrm>
            <a:custGeom>
              <a:avLst/>
              <a:gdLst/>
              <a:ahLst/>
              <a:cxnLst/>
              <a:rect l="l" t="t" r="r" b="b"/>
              <a:pathLst>
                <a:path w="40838" h="2748" extrusionOk="0">
                  <a:moveTo>
                    <a:pt x="26912" y="1"/>
                  </a:moveTo>
                  <a:cubicBezTo>
                    <a:pt x="25265" y="1"/>
                    <a:pt x="23622" y="32"/>
                    <a:pt x="22011" y="63"/>
                  </a:cubicBezTo>
                  <a:cubicBezTo>
                    <a:pt x="14702" y="204"/>
                    <a:pt x="7144" y="348"/>
                    <a:pt x="1" y="2522"/>
                  </a:cubicBezTo>
                  <a:lnTo>
                    <a:pt x="69" y="2748"/>
                  </a:lnTo>
                  <a:cubicBezTo>
                    <a:pt x="7182" y="584"/>
                    <a:pt x="14723" y="439"/>
                    <a:pt x="22013" y="299"/>
                  </a:cubicBezTo>
                  <a:cubicBezTo>
                    <a:pt x="23623" y="268"/>
                    <a:pt x="25264" y="236"/>
                    <a:pt x="26908" y="236"/>
                  </a:cubicBezTo>
                  <a:cubicBezTo>
                    <a:pt x="28055" y="236"/>
                    <a:pt x="29204" y="252"/>
                    <a:pt x="30345" y="294"/>
                  </a:cubicBezTo>
                  <a:cubicBezTo>
                    <a:pt x="33839" y="420"/>
                    <a:pt x="37354" y="798"/>
                    <a:pt x="40796" y="1415"/>
                  </a:cubicBezTo>
                  <a:lnTo>
                    <a:pt x="40838" y="1183"/>
                  </a:lnTo>
                  <a:cubicBezTo>
                    <a:pt x="37385" y="563"/>
                    <a:pt x="33858" y="184"/>
                    <a:pt x="30354" y="58"/>
                  </a:cubicBezTo>
                  <a:cubicBezTo>
                    <a:pt x="29211" y="16"/>
                    <a:pt x="28061" y="1"/>
                    <a:pt x="2691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8" name="Google Shape;74478;p68"/>
            <p:cNvSpPr/>
            <p:nvPr/>
          </p:nvSpPr>
          <p:spPr>
            <a:xfrm>
              <a:off x="5776950" y="2150650"/>
              <a:ext cx="774375" cy="19325"/>
            </a:xfrm>
            <a:custGeom>
              <a:avLst/>
              <a:gdLst/>
              <a:ahLst/>
              <a:cxnLst/>
              <a:rect l="l" t="t" r="r" b="b"/>
              <a:pathLst>
                <a:path w="30975" h="773" extrusionOk="0">
                  <a:moveTo>
                    <a:pt x="13135" y="0"/>
                  </a:moveTo>
                  <a:cubicBezTo>
                    <a:pt x="8746" y="0"/>
                    <a:pt x="4360" y="97"/>
                    <a:pt x="0" y="292"/>
                  </a:cubicBezTo>
                  <a:lnTo>
                    <a:pt x="11" y="527"/>
                  </a:lnTo>
                  <a:cubicBezTo>
                    <a:pt x="4365" y="333"/>
                    <a:pt x="8744" y="236"/>
                    <a:pt x="13126" y="236"/>
                  </a:cubicBezTo>
                  <a:cubicBezTo>
                    <a:pt x="19083" y="236"/>
                    <a:pt x="25047" y="415"/>
                    <a:pt x="30961" y="773"/>
                  </a:cubicBezTo>
                  <a:lnTo>
                    <a:pt x="30975" y="537"/>
                  </a:lnTo>
                  <a:cubicBezTo>
                    <a:pt x="25060" y="179"/>
                    <a:pt x="19094" y="0"/>
                    <a:pt x="1313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79" name="Google Shape;74479;p68"/>
            <p:cNvSpPr/>
            <p:nvPr/>
          </p:nvSpPr>
          <p:spPr>
            <a:xfrm>
              <a:off x="6240000" y="2124125"/>
              <a:ext cx="52975" cy="11125"/>
            </a:xfrm>
            <a:custGeom>
              <a:avLst/>
              <a:gdLst/>
              <a:ahLst/>
              <a:cxnLst/>
              <a:rect l="l" t="t" r="r" b="b"/>
              <a:pathLst>
                <a:path w="2119" h="445" extrusionOk="0">
                  <a:moveTo>
                    <a:pt x="2046" y="0"/>
                  </a:moveTo>
                  <a:cubicBezTo>
                    <a:pt x="1619" y="139"/>
                    <a:pt x="1171" y="209"/>
                    <a:pt x="723" y="209"/>
                  </a:cubicBezTo>
                  <a:cubicBezTo>
                    <a:pt x="494" y="209"/>
                    <a:pt x="265" y="190"/>
                    <a:pt x="38" y="154"/>
                  </a:cubicBezTo>
                  <a:lnTo>
                    <a:pt x="1" y="386"/>
                  </a:lnTo>
                  <a:cubicBezTo>
                    <a:pt x="133" y="407"/>
                    <a:pt x="269" y="423"/>
                    <a:pt x="403" y="433"/>
                  </a:cubicBezTo>
                  <a:cubicBezTo>
                    <a:pt x="510" y="441"/>
                    <a:pt x="618" y="445"/>
                    <a:pt x="726" y="445"/>
                  </a:cubicBezTo>
                  <a:cubicBezTo>
                    <a:pt x="1198" y="445"/>
                    <a:pt x="1669" y="371"/>
                    <a:pt x="2118" y="225"/>
                  </a:cubicBezTo>
                  <a:lnTo>
                    <a:pt x="2046"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0" name="Google Shape;74480;p68"/>
            <p:cNvSpPr/>
            <p:nvPr/>
          </p:nvSpPr>
          <p:spPr>
            <a:xfrm>
              <a:off x="5510525" y="1937075"/>
              <a:ext cx="90350" cy="259175"/>
            </a:xfrm>
            <a:custGeom>
              <a:avLst/>
              <a:gdLst/>
              <a:ahLst/>
              <a:cxnLst/>
              <a:rect l="l" t="t" r="r" b="b"/>
              <a:pathLst>
                <a:path w="3614" h="10367" extrusionOk="0">
                  <a:moveTo>
                    <a:pt x="3484" y="0"/>
                  </a:moveTo>
                  <a:cubicBezTo>
                    <a:pt x="2262" y="792"/>
                    <a:pt x="1291" y="2159"/>
                    <a:pt x="750" y="3855"/>
                  </a:cubicBezTo>
                  <a:cubicBezTo>
                    <a:pt x="267" y="5367"/>
                    <a:pt x="146" y="6945"/>
                    <a:pt x="56" y="8562"/>
                  </a:cubicBezTo>
                  <a:cubicBezTo>
                    <a:pt x="0" y="9553"/>
                    <a:pt x="225" y="10143"/>
                    <a:pt x="740" y="10366"/>
                  </a:cubicBezTo>
                  <a:lnTo>
                    <a:pt x="833" y="10148"/>
                  </a:lnTo>
                  <a:cubicBezTo>
                    <a:pt x="420" y="9970"/>
                    <a:pt x="242" y="9455"/>
                    <a:pt x="291" y="8574"/>
                  </a:cubicBezTo>
                  <a:cubicBezTo>
                    <a:pt x="381" y="6972"/>
                    <a:pt x="500" y="5410"/>
                    <a:pt x="975" y="3926"/>
                  </a:cubicBezTo>
                  <a:cubicBezTo>
                    <a:pt x="1499" y="2282"/>
                    <a:pt x="2436" y="959"/>
                    <a:pt x="3613" y="198"/>
                  </a:cubicBezTo>
                  <a:lnTo>
                    <a:pt x="3484"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1" name="Google Shape;74481;p68"/>
            <p:cNvSpPr/>
            <p:nvPr/>
          </p:nvSpPr>
          <p:spPr>
            <a:xfrm>
              <a:off x="6537875" y="2020800"/>
              <a:ext cx="127650" cy="207300"/>
            </a:xfrm>
            <a:custGeom>
              <a:avLst/>
              <a:gdLst/>
              <a:ahLst/>
              <a:cxnLst/>
              <a:rect l="l" t="t" r="r" b="b"/>
              <a:pathLst>
                <a:path w="5106" h="8292" extrusionOk="0">
                  <a:moveTo>
                    <a:pt x="2940" y="1"/>
                  </a:moveTo>
                  <a:cubicBezTo>
                    <a:pt x="2332" y="1"/>
                    <a:pt x="1694" y="315"/>
                    <a:pt x="1243" y="853"/>
                  </a:cubicBezTo>
                  <a:cubicBezTo>
                    <a:pt x="714" y="1483"/>
                    <a:pt x="495" y="2304"/>
                    <a:pt x="376" y="2868"/>
                  </a:cubicBezTo>
                  <a:cubicBezTo>
                    <a:pt x="0" y="4646"/>
                    <a:pt x="219" y="6238"/>
                    <a:pt x="988" y="7348"/>
                  </a:cubicBezTo>
                  <a:cubicBezTo>
                    <a:pt x="1335" y="7847"/>
                    <a:pt x="1882" y="8250"/>
                    <a:pt x="2431" y="8288"/>
                  </a:cubicBezTo>
                  <a:cubicBezTo>
                    <a:pt x="2459" y="8290"/>
                    <a:pt x="2487" y="8291"/>
                    <a:pt x="2515" y="8291"/>
                  </a:cubicBezTo>
                  <a:cubicBezTo>
                    <a:pt x="2693" y="8291"/>
                    <a:pt x="2870" y="8252"/>
                    <a:pt x="3037" y="8164"/>
                  </a:cubicBezTo>
                  <a:cubicBezTo>
                    <a:pt x="3254" y="8052"/>
                    <a:pt x="3422" y="7873"/>
                    <a:pt x="3557" y="7712"/>
                  </a:cubicBezTo>
                  <a:cubicBezTo>
                    <a:pt x="4789" y="6245"/>
                    <a:pt x="5105" y="4079"/>
                    <a:pt x="4343" y="2321"/>
                  </a:cubicBezTo>
                  <a:cubicBezTo>
                    <a:pt x="4115" y="1794"/>
                    <a:pt x="3677" y="1257"/>
                    <a:pt x="3115" y="1257"/>
                  </a:cubicBezTo>
                  <a:cubicBezTo>
                    <a:pt x="3079" y="1257"/>
                    <a:pt x="3043" y="1259"/>
                    <a:pt x="3006" y="1263"/>
                  </a:cubicBezTo>
                  <a:cubicBezTo>
                    <a:pt x="2630" y="1311"/>
                    <a:pt x="2347" y="1590"/>
                    <a:pt x="2166" y="1798"/>
                  </a:cubicBezTo>
                  <a:cubicBezTo>
                    <a:pt x="1300" y="2792"/>
                    <a:pt x="931" y="4210"/>
                    <a:pt x="1202" y="5499"/>
                  </a:cubicBezTo>
                  <a:cubicBezTo>
                    <a:pt x="1303" y="5973"/>
                    <a:pt x="1480" y="6290"/>
                    <a:pt x="1750" y="6471"/>
                  </a:cubicBezTo>
                  <a:cubicBezTo>
                    <a:pt x="1904" y="6574"/>
                    <a:pt x="2081" y="6626"/>
                    <a:pt x="2272" y="6626"/>
                  </a:cubicBezTo>
                  <a:cubicBezTo>
                    <a:pt x="2350" y="6626"/>
                    <a:pt x="2431" y="6617"/>
                    <a:pt x="2513" y="6600"/>
                  </a:cubicBezTo>
                  <a:cubicBezTo>
                    <a:pt x="2870" y="6521"/>
                    <a:pt x="3213" y="6278"/>
                    <a:pt x="3408" y="5962"/>
                  </a:cubicBezTo>
                  <a:cubicBezTo>
                    <a:pt x="3740" y="5426"/>
                    <a:pt x="3752" y="4752"/>
                    <a:pt x="3761" y="4210"/>
                  </a:cubicBezTo>
                  <a:cubicBezTo>
                    <a:pt x="3766" y="3993"/>
                    <a:pt x="3770" y="3746"/>
                    <a:pt x="3683" y="3517"/>
                  </a:cubicBezTo>
                  <a:cubicBezTo>
                    <a:pt x="3579" y="3242"/>
                    <a:pt x="3353" y="3054"/>
                    <a:pt x="3105" y="3040"/>
                  </a:cubicBezTo>
                  <a:cubicBezTo>
                    <a:pt x="3093" y="3039"/>
                    <a:pt x="3080" y="3039"/>
                    <a:pt x="3068" y="3039"/>
                  </a:cubicBezTo>
                  <a:cubicBezTo>
                    <a:pt x="2673" y="3039"/>
                    <a:pt x="2420" y="3443"/>
                    <a:pt x="2321" y="3798"/>
                  </a:cubicBezTo>
                  <a:cubicBezTo>
                    <a:pt x="2233" y="4121"/>
                    <a:pt x="2235" y="4380"/>
                    <a:pt x="2331" y="4591"/>
                  </a:cubicBezTo>
                  <a:cubicBezTo>
                    <a:pt x="2400" y="4744"/>
                    <a:pt x="2537" y="4871"/>
                    <a:pt x="2696" y="4930"/>
                  </a:cubicBezTo>
                  <a:cubicBezTo>
                    <a:pt x="2759" y="4953"/>
                    <a:pt x="2822" y="4965"/>
                    <a:pt x="2884" y="4965"/>
                  </a:cubicBezTo>
                  <a:cubicBezTo>
                    <a:pt x="2953" y="4965"/>
                    <a:pt x="3020" y="4951"/>
                    <a:pt x="3081" y="4923"/>
                  </a:cubicBezTo>
                  <a:lnTo>
                    <a:pt x="2983" y="4708"/>
                  </a:lnTo>
                  <a:cubicBezTo>
                    <a:pt x="2950" y="4724"/>
                    <a:pt x="2917" y="4729"/>
                    <a:pt x="2886" y="4729"/>
                  </a:cubicBezTo>
                  <a:cubicBezTo>
                    <a:pt x="2845" y="4729"/>
                    <a:pt x="2808" y="4720"/>
                    <a:pt x="2779" y="4710"/>
                  </a:cubicBezTo>
                  <a:cubicBezTo>
                    <a:pt x="2679" y="4672"/>
                    <a:pt x="2590" y="4588"/>
                    <a:pt x="2546" y="4492"/>
                  </a:cubicBezTo>
                  <a:cubicBezTo>
                    <a:pt x="2475" y="4335"/>
                    <a:pt x="2476" y="4128"/>
                    <a:pt x="2550" y="3860"/>
                  </a:cubicBezTo>
                  <a:cubicBezTo>
                    <a:pt x="2630" y="3566"/>
                    <a:pt x="2824" y="3275"/>
                    <a:pt x="3071" y="3275"/>
                  </a:cubicBezTo>
                  <a:cubicBezTo>
                    <a:pt x="3078" y="3275"/>
                    <a:pt x="3084" y="3275"/>
                    <a:pt x="3091" y="3276"/>
                  </a:cubicBezTo>
                  <a:lnTo>
                    <a:pt x="3093" y="3276"/>
                  </a:lnTo>
                  <a:cubicBezTo>
                    <a:pt x="3269" y="3287"/>
                    <a:pt x="3406" y="3448"/>
                    <a:pt x="3465" y="3601"/>
                  </a:cubicBezTo>
                  <a:cubicBezTo>
                    <a:pt x="3535" y="3789"/>
                    <a:pt x="3531" y="4002"/>
                    <a:pt x="3528" y="4207"/>
                  </a:cubicBezTo>
                  <a:cubicBezTo>
                    <a:pt x="3518" y="4747"/>
                    <a:pt x="3507" y="5358"/>
                    <a:pt x="3209" y="5840"/>
                  </a:cubicBezTo>
                  <a:cubicBezTo>
                    <a:pt x="3047" y="6103"/>
                    <a:pt x="2762" y="6306"/>
                    <a:pt x="2464" y="6370"/>
                  </a:cubicBezTo>
                  <a:cubicBezTo>
                    <a:pt x="2409" y="6383"/>
                    <a:pt x="2344" y="6392"/>
                    <a:pt x="2274" y="6392"/>
                  </a:cubicBezTo>
                  <a:cubicBezTo>
                    <a:pt x="2152" y="6392"/>
                    <a:pt x="2014" y="6364"/>
                    <a:pt x="1884" y="6277"/>
                  </a:cubicBezTo>
                  <a:cubicBezTo>
                    <a:pt x="1668" y="6133"/>
                    <a:pt x="1522" y="5862"/>
                    <a:pt x="1435" y="5453"/>
                  </a:cubicBezTo>
                  <a:cubicBezTo>
                    <a:pt x="1179" y="4233"/>
                    <a:pt x="1527" y="2893"/>
                    <a:pt x="2347" y="1954"/>
                  </a:cubicBezTo>
                  <a:cubicBezTo>
                    <a:pt x="2593" y="1673"/>
                    <a:pt x="2812" y="1528"/>
                    <a:pt x="3037" y="1499"/>
                  </a:cubicBezTo>
                  <a:cubicBezTo>
                    <a:pt x="3064" y="1496"/>
                    <a:pt x="3091" y="1494"/>
                    <a:pt x="3117" y="1494"/>
                  </a:cubicBezTo>
                  <a:cubicBezTo>
                    <a:pt x="3566" y="1494"/>
                    <a:pt x="3931" y="1962"/>
                    <a:pt x="4129" y="2417"/>
                  </a:cubicBezTo>
                  <a:cubicBezTo>
                    <a:pt x="4857" y="4094"/>
                    <a:pt x="4556" y="6161"/>
                    <a:pt x="3379" y="7560"/>
                  </a:cubicBezTo>
                  <a:cubicBezTo>
                    <a:pt x="3260" y="7704"/>
                    <a:pt x="3112" y="7862"/>
                    <a:pt x="2931" y="7955"/>
                  </a:cubicBezTo>
                  <a:cubicBezTo>
                    <a:pt x="2802" y="8022"/>
                    <a:pt x="2665" y="8052"/>
                    <a:pt x="2526" y="8052"/>
                  </a:cubicBezTo>
                  <a:cubicBezTo>
                    <a:pt x="2030" y="8052"/>
                    <a:pt x="1502" y="7671"/>
                    <a:pt x="1184" y="7212"/>
                  </a:cubicBezTo>
                  <a:cubicBezTo>
                    <a:pt x="451" y="6156"/>
                    <a:pt x="247" y="4630"/>
                    <a:pt x="608" y="2916"/>
                  </a:cubicBezTo>
                  <a:cubicBezTo>
                    <a:pt x="722" y="2377"/>
                    <a:pt x="929" y="1594"/>
                    <a:pt x="1425" y="1004"/>
                  </a:cubicBezTo>
                  <a:cubicBezTo>
                    <a:pt x="1831" y="520"/>
                    <a:pt x="2402" y="236"/>
                    <a:pt x="2940" y="236"/>
                  </a:cubicBezTo>
                  <a:cubicBezTo>
                    <a:pt x="3032" y="236"/>
                    <a:pt x="3124" y="245"/>
                    <a:pt x="3214" y="262"/>
                  </a:cubicBezTo>
                  <a:lnTo>
                    <a:pt x="3258" y="31"/>
                  </a:lnTo>
                  <a:cubicBezTo>
                    <a:pt x="3154" y="11"/>
                    <a:pt x="3047" y="1"/>
                    <a:pt x="294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2" name="Google Shape;74482;p68"/>
            <p:cNvSpPr/>
            <p:nvPr/>
          </p:nvSpPr>
          <p:spPr>
            <a:xfrm>
              <a:off x="6045925" y="1943075"/>
              <a:ext cx="132225" cy="20125"/>
            </a:xfrm>
            <a:custGeom>
              <a:avLst/>
              <a:gdLst/>
              <a:ahLst/>
              <a:cxnLst/>
              <a:rect l="l" t="t" r="r" b="b"/>
              <a:pathLst>
                <a:path w="5289" h="805" extrusionOk="0">
                  <a:moveTo>
                    <a:pt x="70" y="0"/>
                  </a:moveTo>
                  <a:lnTo>
                    <a:pt x="0" y="225"/>
                  </a:lnTo>
                  <a:cubicBezTo>
                    <a:pt x="939" y="517"/>
                    <a:pt x="1919" y="702"/>
                    <a:pt x="2908" y="772"/>
                  </a:cubicBezTo>
                  <a:cubicBezTo>
                    <a:pt x="3215" y="794"/>
                    <a:pt x="3524" y="805"/>
                    <a:pt x="3832" y="805"/>
                  </a:cubicBezTo>
                  <a:cubicBezTo>
                    <a:pt x="4320" y="805"/>
                    <a:pt x="4807" y="777"/>
                    <a:pt x="5288" y="723"/>
                  </a:cubicBezTo>
                  <a:lnTo>
                    <a:pt x="5261" y="488"/>
                  </a:lnTo>
                  <a:cubicBezTo>
                    <a:pt x="4789" y="543"/>
                    <a:pt x="4312" y="570"/>
                    <a:pt x="3834" y="570"/>
                  </a:cubicBezTo>
                  <a:cubicBezTo>
                    <a:pt x="2560" y="570"/>
                    <a:pt x="1281" y="378"/>
                    <a:pt x="7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3" name="Google Shape;74483;p68"/>
            <p:cNvSpPr/>
            <p:nvPr/>
          </p:nvSpPr>
          <p:spPr>
            <a:xfrm>
              <a:off x="6221025" y="1958175"/>
              <a:ext cx="365700" cy="54300"/>
            </a:xfrm>
            <a:custGeom>
              <a:avLst/>
              <a:gdLst/>
              <a:ahLst/>
              <a:cxnLst/>
              <a:rect l="l" t="t" r="r" b="b"/>
              <a:pathLst>
                <a:path w="14628" h="2172" extrusionOk="0">
                  <a:moveTo>
                    <a:pt x="11" y="0"/>
                  </a:moveTo>
                  <a:lnTo>
                    <a:pt x="1" y="237"/>
                  </a:lnTo>
                  <a:cubicBezTo>
                    <a:pt x="4891" y="468"/>
                    <a:pt x="9796" y="1118"/>
                    <a:pt x="14577" y="2172"/>
                  </a:cubicBezTo>
                  <a:lnTo>
                    <a:pt x="14628" y="1942"/>
                  </a:lnTo>
                  <a:cubicBezTo>
                    <a:pt x="9833" y="887"/>
                    <a:pt x="4916" y="234"/>
                    <a:pt x="1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4" name="Google Shape;74484;p68"/>
            <p:cNvSpPr/>
            <p:nvPr/>
          </p:nvSpPr>
          <p:spPr>
            <a:xfrm>
              <a:off x="6379250" y="2016050"/>
              <a:ext cx="168875" cy="64275"/>
            </a:xfrm>
            <a:custGeom>
              <a:avLst/>
              <a:gdLst/>
              <a:ahLst/>
              <a:cxnLst/>
              <a:rect l="l" t="t" r="r" b="b"/>
              <a:pathLst>
                <a:path w="6755" h="2571" extrusionOk="0">
                  <a:moveTo>
                    <a:pt x="1409" y="1"/>
                  </a:moveTo>
                  <a:cubicBezTo>
                    <a:pt x="944" y="1"/>
                    <a:pt x="507" y="103"/>
                    <a:pt x="204" y="439"/>
                  </a:cubicBezTo>
                  <a:cubicBezTo>
                    <a:pt x="107" y="548"/>
                    <a:pt x="49" y="660"/>
                    <a:pt x="35" y="771"/>
                  </a:cubicBezTo>
                  <a:cubicBezTo>
                    <a:pt x="1" y="1057"/>
                    <a:pt x="221" y="1311"/>
                    <a:pt x="660" y="1483"/>
                  </a:cubicBezTo>
                  <a:cubicBezTo>
                    <a:pt x="2132" y="2063"/>
                    <a:pt x="3710" y="2417"/>
                    <a:pt x="5296" y="2532"/>
                  </a:cubicBezTo>
                  <a:cubicBezTo>
                    <a:pt x="5662" y="2558"/>
                    <a:pt x="6029" y="2571"/>
                    <a:pt x="6395" y="2571"/>
                  </a:cubicBezTo>
                  <a:cubicBezTo>
                    <a:pt x="6509" y="2571"/>
                    <a:pt x="6623" y="2570"/>
                    <a:pt x="6737" y="2567"/>
                  </a:cubicBezTo>
                  <a:lnTo>
                    <a:pt x="6732" y="2332"/>
                  </a:lnTo>
                  <a:cubicBezTo>
                    <a:pt x="6622" y="2334"/>
                    <a:pt x="6511" y="2335"/>
                    <a:pt x="6401" y="2335"/>
                  </a:cubicBezTo>
                  <a:cubicBezTo>
                    <a:pt x="4479" y="2335"/>
                    <a:pt x="2531" y="1967"/>
                    <a:pt x="746" y="1264"/>
                  </a:cubicBezTo>
                  <a:cubicBezTo>
                    <a:pt x="594" y="1204"/>
                    <a:pt x="240" y="1038"/>
                    <a:pt x="269" y="800"/>
                  </a:cubicBezTo>
                  <a:cubicBezTo>
                    <a:pt x="278" y="738"/>
                    <a:pt x="313" y="670"/>
                    <a:pt x="380" y="597"/>
                  </a:cubicBezTo>
                  <a:cubicBezTo>
                    <a:pt x="627" y="322"/>
                    <a:pt x="992" y="236"/>
                    <a:pt x="1400" y="236"/>
                  </a:cubicBezTo>
                  <a:cubicBezTo>
                    <a:pt x="1640" y="236"/>
                    <a:pt x="1895" y="266"/>
                    <a:pt x="2150" y="305"/>
                  </a:cubicBezTo>
                  <a:lnTo>
                    <a:pt x="5655" y="848"/>
                  </a:lnTo>
                  <a:cubicBezTo>
                    <a:pt x="5977" y="899"/>
                    <a:pt x="6344" y="956"/>
                    <a:pt x="6623" y="1146"/>
                  </a:cubicBezTo>
                  <a:lnTo>
                    <a:pt x="6754" y="952"/>
                  </a:lnTo>
                  <a:cubicBezTo>
                    <a:pt x="6432" y="731"/>
                    <a:pt x="6039" y="670"/>
                    <a:pt x="5691" y="616"/>
                  </a:cubicBezTo>
                  <a:lnTo>
                    <a:pt x="2186" y="72"/>
                  </a:lnTo>
                  <a:cubicBezTo>
                    <a:pt x="1931" y="32"/>
                    <a:pt x="1666" y="1"/>
                    <a:pt x="1409"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5" name="Google Shape;74485;p68"/>
            <p:cNvSpPr/>
            <p:nvPr/>
          </p:nvSpPr>
          <p:spPr>
            <a:xfrm>
              <a:off x="6325325" y="1998900"/>
              <a:ext cx="263025" cy="23300"/>
            </a:xfrm>
            <a:custGeom>
              <a:avLst/>
              <a:gdLst/>
              <a:ahLst/>
              <a:cxnLst/>
              <a:rect l="l" t="t" r="r" b="b"/>
              <a:pathLst>
                <a:path w="10521" h="932" extrusionOk="0">
                  <a:moveTo>
                    <a:pt x="5045" y="0"/>
                  </a:moveTo>
                  <a:cubicBezTo>
                    <a:pt x="3344" y="0"/>
                    <a:pt x="1635" y="178"/>
                    <a:pt x="1" y="707"/>
                  </a:cubicBezTo>
                  <a:lnTo>
                    <a:pt x="74" y="932"/>
                  </a:lnTo>
                  <a:cubicBezTo>
                    <a:pt x="1680" y="412"/>
                    <a:pt x="3366" y="237"/>
                    <a:pt x="5048" y="237"/>
                  </a:cubicBezTo>
                  <a:cubicBezTo>
                    <a:pt x="6908" y="237"/>
                    <a:pt x="8762" y="451"/>
                    <a:pt x="10494" y="651"/>
                  </a:cubicBezTo>
                  <a:lnTo>
                    <a:pt x="10521" y="418"/>
                  </a:lnTo>
                  <a:cubicBezTo>
                    <a:pt x="8781" y="216"/>
                    <a:pt x="6918" y="0"/>
                    <a:pt x="504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6" name="Google Shape;74486;p68"/>
            <p:cNvSpPr/>
            <p:nvPr/>
          </p:nvSpPr>
          <p:spPr>
            <a:xfrm>
              <a:off x="6317950" y="2043325"/>
              <a:ext cx="84875" cy="35125"/>
            </a:xfrm>
            <a:custGeom>
              <a:avLst/>
              <a:gdLst/>
              <a:ahLst/>
              <a:cxnLst/>
              <a:rect l="l" t="t" r="r" b="b"/>
              <a:pathLst>
                <a:path w="3395" h="1405" extrusionOk="0">
                  <a:moveTo>
                    <a:pt x="37" y="1"/>
                  </a:moveTo>
                  <a:cubicBezTo>
                    <a:pt x="0" y="108"/>
                    <a:pt x="10" y="216"/>
                    <a:pt x="65" y="316"/>
                  </a:cubicBezTo>
                  <a:cubicBezTo>
                    <a:pt x="201" y="569"/>
                    <a:pt x="565" y="682"/>
                    <a:pt x="674" y="709"/>
                  </a:cubicBezTo>
                  <a:lnTo>
                    <a:pt x="3335" y="1404"/>
                  </a:lnTo>
                  <a:lnTo>
                    <a:pt x="3395" y="1178"/>
                  </a:lnTo>
                  <a:lnTo>
                    <a:pt x="734" y="483"/>
                  </a:lnTo>
                  <a:cubicBezTo>
                    <a:pt x="553" y="435"/>
                    <a:pt x="340" y="332"/>
                    <a:pt x="272" y="205"/>
                  </a:cubicBezTo>
                  <a:cubicBezTo>
                    <a:pt x="249" y="162"/>
                    <a:pt x="245" y="120"/>
                    <a:pt x="259" y="75"/>
                  </a:cubicBezTo>
                  <a:lnTo>
                    <a:pt x="37"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7" name="Google Shape;74487;p68"/>
            <p:cNvSpPr/>
            <p:nvPr/>
          </p:nvSpPr>
          <p:spPr>
            <a:xfrm>
              <a:off x="5572100" y="2051500"/>
              <a:ext cx="180225" cy="60625"/>
            </a:xfrm>
            <a:custGeom>
              <a:avLst/>
              <a:gdLst/>
              <a:ahLst/>
              <a:cxnLst/>
              <a:rect l="l" t="t" r="r" b="b"/>
              <a:pathLst>
                <a:path w="7209" h="2425" extrusionOk="0">
                  <a:moveTo>
                    <a:pt x="5038" y="237"/>
                  </a:moveTo>
                  <a:cubicBezTo>
                    <a:pt x="5169" y="237"/>
                    <a:pt x="5302" y="243"/>
                    <a:pt x="5435" y="252"/>
                  </a:cubicBezTo>
                  <a:cubicBezTo>
                    <a:pt x="5871" y="282"/>
                    <a:pt x="6301" y="359"/>
                    <a:pt x="6663" y="423"/>
                  </a:cubicBezTo>
                  <a:cubicBezTo>
                    <a:pt x="6790" y="443"/>
                    <a:pt x="6924" y="517"/>
                    <a:pt x="6955" y="582"/>
                  </a:cubicBezTo>
                  <a:cubicBezTo>
                    <a:pt x="6962" y="596"/>
                    <a:pt x="6963" y="606"/>
                    <a:pt x="6953" y="623"/>
                  </a:cubicBezTo>
                  <a:cubicBezTo>
                    <a:pt x="6937" y="653"/>
                    <a:pt x="6884" y="676"/>
                    <a:pt x="6830" y="697"/>
                  </a:cubicBezTo>
                  <a:cubicBezTo>
                    <a:pt x="5361" y="1273"/>
                    <a:pt x="3821" y="1694"/>
                    <a:pt x="2256" y="1947"/>
                  </a:cubicBezTo>
                  <a:cubicBezTo>
                    <a:pt x="2195" y="1957"/>
                    <a:pt x="2104" y="1975"/>
                    <a:pt x="1989" y="1999"/>
                  </a:cubicBezTo>
                  <a:cubicBezTo>
                    <a:pt x="1364" y="2128"/>
                    <a:pt x="908" y="2192"/>
                    <a:pt x="622" y="2192"/>
                  </a:cubicBezTo>
                  <a:cubicBezTo>
                    <a:pt x="428" y="2192"/>
                    <a:pt x="313" y="2162"/>
                    <a:pt x="279" y="2102"/>
                  </a:cubicBezTo>
                  <a:cubicBezTo>
                    <a:pt x="250" y="2054"/>
                    <a:pt x="243" y="2002"/>
                    <a:pt x="260" y="1942"/>
                  </a:cubicBezTo>
                  <a:cubicBezTo>
                    <a:pt x="325" y="1716"/>
                    <a:pt x="683" y="1407"/>
                    <a:pt x="1248" y="1100"/>
                  </a:cubicBezTo>
                  <a:cubicBezTo>
                    <a:pt x="1881" y="753"/>
                    <a:pt x="2608" y="608"/>
                    <a:pt x="3309" y="468"/>
                  </a:cubicBezTo>
                  <a:cubicBezTo>
                    <a:pt x="3851" y="360"/>
                    <a:pt x="4412" y="247"/>
                    <a:pt x="4970" y="238"/>
                  </a:cubicBezTo>
                  <a:cubicBezTo>
                    <a:pt x="4992" y="238"/>
                    <a:pt x="5015" y="237"/>
                    <a:pt x="5038" y="237"/>
                  </a:cubicBezTo>
                  <a:close/>
                  <a:moveTo>
                    <a:pt x="5041" y="1"/>
                  </a:moveTo>
                  <a:cubicBezTo>
                    <a:pt x="5016" y="1"/>
                    <a:pt x="4991" y="1"/>
                    <a:pt x="4966" y="1"/>
                  </a:cubicBezTo>
                  <a:cubicBezTo>
                    <a:pt x="4387" y="11"/>
                    <a:pt x="3817" y="124"/>
                    <a:pt x="3263" y="236"/>
                  </a:cubicBezTo>
                  <a:cubicBezTo>
                    <a:pt x="2544" y="378"/>
                    <a:pt x="1800" y="527"/>
                    <a:pt x="1135" y="891"/>
                  </a:cubicBezTo>
                  <a:cubicBezTo>
                    <a:pt x="691" y="1135"/>
                    <a:pt x="139" y="1503"/>
                    <a:pt x="34" y="1877"/>
                  </a:cubicBezTo>
                  <a:cubicBezTo>
                    <a:pt x="0" y="1999"/>
                    <a:pt x="13" y="2116"/>
                    <a:pt x="75" y="2220"/>
                  </a:cubicBezTo>
                  <a:cubicBezTo>
                    <a:pt x="147" y="2344"/>
                    <a:pt x="311" y="2404"/>
                    <a:pt x="532" y="2420"/>
                  </a:cubicBezTo>
                  <a:cubicBezTo>
                    <a:pt x="576" y="2423"/>
                    <a:pt x="621" y="2425"/>
                    <a:pt x="669" y="2425"/>
                  </a:cubicBezTo>
                  <a:cubicBezTo>
                    <a:pt x="1043" y="2425"/>
                    <a:pt x="1540" y="2332"/>
                    <a:pt x="2039" y="2231"/>
                  </a:cubicBezTo>
                  <a:cubicBezTo>
                    <a:pt x="2151" y="2207"/>
                    <a:pt x="2239" y="2190"/>
                    <a:pt x="2296" y="2180"/>
                  </a:cubicBezTo>
                  <a:cubicBezTo>
                    <a:pt x="3878" y="1924"/>
                    <a:pt x="5434" y="1499"/>
                    <a:pt x="6918" y="917"/>
                  </a:cubicBezTo>
                  <a:cubicBezTo>
                    <a:pt x="6986" y="889"/>
                    <a:pt x="7102" y="843"/>
                    <a:pt x="7161" y="735"/>
                  </a:cubicBezTo>
                  <a:cubicBezTo>
                    <a:pt x="7206" y="653"/>
                    <a:pt x="7208" y="562"/>
                    <a:pt x="7168" y="479"/>
                  </a:cubicBezTo>
                  <a:cubicBezTo>
                    <a:pt x="7091" y="322"/>
                    <a:pt x="6880" y="221"/>
                    <a:pt x="6705" y="190"/>
                  </a:cubicBezTo>
                  <a:cubicBezTo>
                    <a:pt x="6223" y="105"/>
                    <a:pt x="5629" y="1"/>
                    <a:pt x="504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8" name="Google Shape;74488;p68"/>
            <p:cNvSpPr/>
            <p:nvPr/>
          </p:nvSpPr>
          <p:spPr>
            <a:xfrm>
              <a:off x="5550725" y="2014050"/>
              <a:ext cx="879850" cy="87175"/>
            </a:xfrm>
            <a:custGeom>
              <a:avLst/>
              <a:gdLst/>
              <a:ahLst/>
              <a:cxnLst/>
              <a:rect l="l" t="t" r="r" b="b"/>
              <a:pathLst>
                <a:path w="35194" h="3487" extrusionOk="0">
                  <a:moveTo>
                    <a:pt x="6474" y="1"/>
                  </a:moveTo>
                  <a:cubicBezTo>
                    <a:pt x="4179" y="1"/>
                    <a:pt x="1882" y="699"/>
                    <a:pt x="1" y="2017"/>
                  </a:cubicBezTo>
                  <a:lnTo>
                    <a:pt x="137" y="2210"/>
                  </a:lnTo>
                  <a:cubicBezTo>
                    <a:pt x="1977" y="920"/>
                    <a:pt x="4226" y="236"/>
                    <a:pt x="6472" y="236"/>
                  </a:cubicBezTo>
                  <a:cubicBezTo>
                    <a:pt x="7325" y="236"/>
                    <a:pt x="8178" y="335"/>
                    <a:pt x="9008" y="536"/>
                  </a:cubicBezTo>
                  <a:cubicBezTo>
                    <a:pt x="9922" y="757"/>
                    <a:pt x="10819" y="1103"/>
                    <a:pt x="11688" y="1436"/>
                  </a:cubicBezTo>
                  <a:cubicBezTo>
                    <a:pt x="12662" y="1810"/>
                    <a:pt x="13669" y="2196"/>
                    <a:pt x="14710" y="2416"/>
                  </a:cubicBezTo>
                  <a:cubicBezTo>
                    <a:pt x="15576" y="2598"/>
                    <a:pt x="16457" y="2664"/>
                    <a:pt x="17340" y="2664"/>
                  </a:cubicBezTo>
                  <a:cubicBezTo>
                    <a:pt x="18510" y="2664"/>
                    <a:pt x="19685" y="2549"/>
                    <a:pt x="20837" y="2435"/>
                  </a:cubicBezTo>
                  <a:cubicBezTo>
                    <a:pt x="21148" y="2404"/>
                    <a:pt x="21460" y="2373"/>
                    <a:pt x="21770" y="2345"/>
                  </a:cubicBezTo>
                  <a:cubicBezTo>
                    <a:pt x="23660" y="2172"/>
                    <a:pt x="25577" y="2085"/>
                    <a:pt x="27477" y="2085"/>
                  </a:cubicBezTo>
                  <a:cubicBezTo>
                    <a:pt x="27686" y="2085"/>
                    <a:pt x="27895" y="2086"/>
                    <a:pt x="28104" y="2088"/>
                  </a:cubicBezTo>
                  <a:cubicBezTo>
                    <a:pt x="29153" y="2099"/>
                    <a:pt x="30262" y="2136"/>
                    <a:pt x="31300" y="2459"/>
                  </a:cubicBezTo>
                  <a:cubicBezTo>
                    <a:pt x="31661" y="2571"/>
                    <a:pt x="32027" y="2721"/>
                    <a:pt x="32381" y="2867"/>
                  </a:cubicBezTo>
                  <a:cubicBezTo>
                    <a:pt x="33126" y="3173"/>
                    <a:pt x="33890" y="3486"/>
                    <a:pt x="34680" y="3486"/>
                  </a:cubicBezTo>
                  <a:cubicBezTo>
                    <a:pt x="34850" y="3486"/>
                    <a:pt x="35021" y="3472"/>
                    <a:pt x="35193" y="3440"/>
                  </a:cubicBezTo>
                  <a:lnTo>
                    <a:pt x="35150" y="3208"/>
                  </a:lnTo>
                  <a:cubicBezTo>
                    <a:pt x="34990" y="3238"/>
                    <a:pt x="34831" y="3252"/>
                    <a:pt x="34673" y="3252"/>
                  </a:cubicBezTo>
                  <a:cubicBezTo>
                    <a:pt x="33939" y="3252"/>
                    <a:pt x="33223" y="2958"/>
                    <a:pt x="32472" y="2649"/>
                  </a:cubicBezTo>
                  <a:cubicBezTo>
                    <a:pt x="32114" y="2502"/>
                    <a:pt x="31743" y="2349"/>
                    <a:pt x="31371" y="2234"/>
                  </a:cubicBezTo>
                  <a:cubicBezTo>
                    <a:pt x="30304" y="1902"/>
                    <a:pt x="29174" y="1863"/>
                    <a:pt x="28108" y="1853"/>
                  </a:cubicBezTo>
                  <a:cubicBezTo>
                    <a:pt x="27906" y="1851"/>
                    <a:pt x="27703" y="1850"/>
                    <a:pt x="27500" y="1850"/>
                  </a:cubicBezTo>
                  <a:cubicBezTo>
                    <a:pt x="25584" y="1850"/>
                    <a:pt x="23653" y="1936"/>
                    <a:pt x="21750" y="2111"/>
                  </a:cubicBezTo>
                  <a:cubicBezTo>
                    <a:pt x="21438" y="2138"/>
                    <a:pt x="21126" y="2170"/>
                    <a:pt x="20815" y="2201"/>
                  </a:cubicBezTo>
                  <a:cubicBezTo>
                    <a:pt x="19669" y="2314"/>
                    <a:pt x="18501" y="2429"/>
                    <a:pt x="17341" y="2429"/>
                  </a:cubicBezTo>
                  <a:cubicBezTo>
                    <a:pt x="16472" y="2429"/>
                    <a:pt x="15607" y="2364"/>
                    <a:pt x="14759" y="2186"/>
                  </a:cubicBezTo>
                  <a:cubicBezTo>
                    <a:pt x="13736" y="1970"/>
                    <a:pt x="12737" y="1587"/>
                    <a:pt x="11773" y="1216"/>
                  </a:cubicBezTo>
                  <a:cubicBezTo>
                    <a:pt x="10897" y="880"/>
                    <a:pt x="9992" y="534"/>
                    <a:pt x="9064" y="307"/>
                  </a:cubicBezTo>
                  <a:cubicBezTo>
                    <a:pt x="8216" y="102"/>
                    <a:pt x="7345" y="1"/>
                    <a:pt x="647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89" name="Google Shape;74489;p68"/>
            <p:cNvSpPr/>
            <p:nvPr/>
          </p:nvSpPr>
          <p:spPr>
            <a:xfrm>
              <a:off x="5560800" y="1972175"/>
              <a:ext cx="604975" cy="70350"/>
            </a:xfrm>
            <a:custGeom>
              <a:avLst/>
              <a:gdLst/>
              <a:ahLst/>
              <a:cxnLst/>
              <a:rect l="l" t="t" r="r" b="b"/>
              <a:pathLst>
                <a:path w="24199" h="2814" extrusionOk="0">
                  <a:moveTo>
                    <a:pt x="24107" y="0"/>
                  </a:moveTo>
                  <a:lnTo>
                    <a:pt x="21971" y="895"/>
                  </a:lnTo>
                  <a:cubicBezTo>
                    <a:pt x="20306" y="1594"/>
                    <a:pt x="18584" y="2314"/>
                    <a:pt x="16763" y="2527"/>
                  </a:cubicBezTo>
                  <a:cubicBezTo>
                    <a:pt x="16490" y="2560"/>
                    <a:pt x="16239" y="2576"/>
                    <a:pt x="16007" y="2576"/>
                  </a:cubicBezTo>
                  <a:cubicBezTo>
                    <a:pt x="15631" y="2576"/>
                    <a:pt x="15303" y="2533"/>
                    <a:pt x="15005" y="2447"/>
                  </a:cubicBezTo>
                  <a:cubicBezTo>
                    <a:pt x="14738" y="2370"/>
                    <a:pt x="14477" y="2252"/>
                    <a:pt x="14225" y="2138"/>
                  </a:cubicBezTo>
                  <a:cubicBezTo>
                    <a:pt x="14024" y="2047"/>
                    <a:pt x="13814" y="1952"/>
                    <a:pt x="13599" y="1877"/>
                  </a:cubicBezTo>
                  <a:cubicBezTo>
                    <a:pt x="12999" y="1666"/>
                    <a:pt x="12362" y="1606"/>
                    <a:pt x="11745" y="1548"/>
                  </a:cubicBezTo>
                  <a:cubicBezTo>
                    <a:pt x="11496" y="1525"/>
                    <a:pt x="11240" y="1499"/>
                    <a:pt x="10989" y="1466"/>
                  </a:cubicBezTo>
                  <a:cubicBezTo>
                    <a:pt x="10166" y="1354"/>
                    <a:pt x="9346" y="1128"/>
                    <a:pt x="8553" y="908"/>
                  </a:cubicBezTo>
                  <a:cubicBezTo>
                    <a:pt x="7740" y="683"/>
                    <a:pt x="6900" y="450"/>
                    <a:pt x="6046" y="337"/>
                  </a:cubicBezTo>
                  <a:cubicBezTo>
                    <a:pt x="5646" y="285"/>
                    <a:pt x="5245" y="259"/>
                    <a:pt x="4844" y="259"/>
                  </a:cubicBezTo>
                  <a:cubicBezTo>
                    <a:pt x="3145" y="259"/>
                    <a:pt x="1460" y="725"/>
                    <a:pt x="0" y="1616"/>
                  </a:cubicBezTo>
                  <a:lnTo>
                    <a:pt x="124" y="1816"/>
                  </a:lnTo>
                  <a:cubicBezTo>
                    <a:pt x="1545" y="950"/>
                    <a:pt x="3185" y="494"/>
                    <a:pt x="4837" y="494"/>
                  </a:cubicBezTo>
                  <a:cubicBezTo>
                    <a:pt x="5230" y="494"/>
                    <a:pt x="5623" y="520"/>
                    <a:pt x="6014" y="572"/>
                  </a:cubicBezTo>
                  <a:cubicBezTo>
                    <a:pt x="6850" y="681"/>
                    <a:pt x="7683" y="914"/>
                    <a:pt x="8489" y="1135"/>
                  </a:cubicBezTo>
                  <a:cubicBezTo>
                    <a:pt x="9289" y="1358"/>
                    <a:pt x="10117" y="1586"/>
                    <a:pt x="10955" y="1701"/>
                  </a:cubicBezTo>
                  <a:cubicBezTo>
                    <a:pt x="11210" y="1735"/>
                    <a:pt x="11470" y="1760"/>
                    <a:pt x="11722" y="1783"/>
                  </a:cubicBezTo>
                  <a:cubicBezTo>
                    <a:pt x="12324" y="1841"/>
                    <a:pt x="12947" y="1900"/>
                    <a:pt x="13519" y="2100"/>
                  </a:cubicBezTo>
                  <a:cubicBezTo>
                    <a:pt x="13725" y="2173"/>
                    <a:pt x="13929" y="2265"/>
                    <a:pt x="14127" y="2355"/>
                  </a:cubicBezTo>
                  <a:cubicBezTo>
                    <a:pt x="14386" y="2472"/>
                    <a:pt x="14655" y="2593"/>
                    <a:pt x="14938" y="2675"/>
                  </a:cubicBezTo>
                  <a:cubicBezTo>
                    <a:pt x="15258" y="2767"/>
                    <a:pt x="15607" y="2813"/>
                    <a:pt x="16007" y="2813"/>
                  </a:cubicBezTo>
                  <a:cubicBezTo>
                    <a:pt x="16248" y="2813"/>
                    <a:pt x="16507" y="2796"/>
                    <a:pt x="16790" y="2763"/>
                  </a:cubicBezTo>
                  <a:cubicBezTo>
                    <a:pt x="18646" y="2545"/>
                    <a:pt x="20382" y="1818"/>
                    <a:pt x="22062" y="1114"/>
                  </a:cubicBezTo>
                  <a:lnTo>
                    <a:pt x="24198" y="219"/>
                  </a:lnTo>
                  <a:lnTo>
                    <a:pt x="24107"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90" name="Google Shape;74490;p68"/>
            <p:cNvSpPr/>
            <p:nvPr/>
          </p:nvSpPr>
          <p:spPr>
            <a:xfrm>
              <a:off x="5773875" y="1955775"/>
              <a:ext cx="173350" cy="10350"/>
            </a:xfrm>
            <a:custGeom>
              <a:avLst/>
              <a:gdLst/>
              <a:ahLst/>
              <a:cxnLst/>
              <a:rect l="l" t="t" r="r" b="b"/>
              <a:pathLst>
                <a:path w="6934" h="414" extrusionOk="0">
                  <a:moveTo>
                    <a:pt x="15" y="1"/>
                  </a:moveTo>
                  <a:lnTo>
                    <a:pt x="0" y="236"/>
                  </a:lnTo>
                  <a:cubicBezTo>
                    <a:pt x="1814" y="353"/>
                    <a:pt x="3651" y="413"/>
                    <a:pt x="5478" y="413"/>
                  </a:cubicBezTo>
                  <a:cubicBezTo>
                    <a:pt x="5964" y="413"/>
                    <a:pt x="6450" y="409"/>
                    <a:pt x="6934" y="400"/>
                  </a:cubicBezTo>
                  <a:lnTo>
                    <a:pt x="6931" y="165"/>
                  </a:lnTo>
                  <a:cubicBezTo>
                    <a:pt x="6459" y="173"/>
                    <a:pt x="5987" y="176"/>
                    <a:pt x="5513" y="176"/>
                  </a:cubicBezTo>
                  <a:cubicBezTo>
                    <a:pt x="3680" y="176"/>
                    <a:pt x="1836" y="117"/>
                    <a:pt x="1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91" name="Google Shape;74491;p68"/>
            <p:cNvSpPr/>
            <p:nvPr/>
          </p:nvSpPr>
          <p:spPr>
            <a:xfrm>
              <a:off x="6251450" y="2000850"/>
              <a:ext cx="73000" cy="12525"/>
            </a:xfrm>
            <a:custGeom>
              <a:avLst/>
              <a:gdLst/>
              <a:ahLst/>
              <a:cxnLst/>
              <a:rect l="l" t="t" r="r" b="b"/>
              <a:pathLst>
                <a:path w="2920" h="501" extrusionOk="0">
                  <a:moveTo>
                    <a:pt x="7" y="0"/>
                  </a:moveTo>
                  <a:lnTo>
                    <a:pt x="0" y="236"/>
                  </a:lnTo>
                  <a:cubicBezTo>
                    <a:pt x="962" y="265"/>
                    <a:pt x="1932" y="353"/>
                    <a:pt x="2884" y="500"/>
                  </a:cubicBezTo>
                  <a:lnTo>
                    <a:pt x="2919" y="267"/>
                  </a:lnTo>
                  <a:cubicBezTo>
                    <a:pt x="1959" y="118"/>
                    <a:pt x="979" y="30"/>
                    <a:pt x="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92" name="Google Shape;74492;p68"/>
            <p:cNvSpPr/>
            <p:nvPr/>
          </p:nvSpPr>
          <p:spPr>
            <a:xfrm>
              <a:off x="5532300" y="2159600"/>
              <a:ext cx="1052500" cy="61600"/>
            </a:xfrm>
            <a:custGeom>
              <a:avLst/>
              <a:gdLst/>
              <a:ahLst/>
              <a:cxnLst/>
              <a:rect l="l" t="t" r="r" b="b"/>
              <a:pathLst>
                <a:path w="42100" h="2464" extrusionOk="0">
                  <a:moveTo>
                    <a:pt x="20742" y="0"/>
                  </a:moveTo>
                  <a:cubicBezTo>
                    <a:pt x="19519" y="0"/>
                    <a:pt x="18300" y="26"/>
                    <a:pt x="17105" y="51"/>
                  </a:cubicBezTo>
                  <a:lnTo>
                    <a:pt x="10950" y="179"/>
                  </a:lnTo>
                  <a:cubicBezTo>
                    <a:pt x="7322" y="254"/>
                    <a:pt x="3570" y="332"/>
                    <a:pt x="1" y="1337"/>
                  </a:cubicBezTo>
                  <a:lnTo>
                    <a:pt x="65" y="1564"/>
                  </a:lnTo>
                  <a:cubicBezTo>
                    <a:pt x="3605" y="568"/>
                    <a:pt x="7342" y="491"/>
                    <a:pt x="10954" y="415"/>
                  </a:cubicBezTo>
                  <a:lnTo>
                    <a:pt x="17109" y="286"/>
                  </a:lnTo>
                  <a:cubicBezTo>
                    <a:pt x="18302" y="261"/>
                    <a:pt x="19520" y="236"/>
                    <a:pt x="20740" y="236"/>
                  </a:cubicBezTo>
                  <a:cubicBezTo>
                    <a:pt x="21580" y="236"/>
                    <a:pt x="22422" y="248"/>
                    <a:pt x="23258" y="281"/>
                  </a:cubicBezTo>
                  <a:cubicBezTo>
                    <a:pt x="26409" y="404"/>
                    <a:pt x="29592" y="823"/>
                    <a:pt x="32670" y="1226"/>
                  </a:cubicBezTo>
                  <a:lnTo>
                    <a:pt x="42070" y="2463"/>
                  </a:lnTo>
                  <a:lnTo>
                    <a:pt x="42100" y="2230"/>
                  </a:lnTo>
                  <a:lnTo>
                    <a:pt x="32701" y="993"/>
                  </a:lnTo>
                  <a:cubicBezTo>
                    <a:pt x="29618" y="587"/>
                    <a:pt x="26431" y="168"/>
                    <a:pt x="23267" y="45"/>
                  </a:cubicBezTo>
                  <a:cubicBezTo>
                    <a:pt x="22429" y="12"/>
                    <a:pt x="21585" y="0"/>
                    <a:pt x="207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4493" name="Google Shape;74493;p68"/>
            <p:cNvSpPr/>
            <p:nvPr/>
          </p:nvSpPr>
          <p:spPr>
            <a:xfrm rot="-274093">
              <a:off x="5975851" y="908899"/>
              <a:ext cx="90318" cy="109729"/>
            </a:xfrm>
            <a:custGeom>
              <a:avLst/>
              <a:gdLst/>
              <a:ahLst/>
              <a:cxnLst/>
              <a:rect l="l" t="t" r="r" b="b"/>
              <a:pathLst>
                <a:path w="2255" h="2740" extrusionOk="0">
                  <a:moveTo>
                    <a:pt x="392" y="0"/>
                  </a:moveTo>
                  <a:cubicBezTo>
                    <a:pt x="317" y="0"/>
                    <a:pt x="259" y="54"/>
                    <a:pt x="250" y="128"/>
                  </a:cubicBezTo>
                  <a:cubicBezTo>
                    <a:pt x="204" y="486"/>
                    <a:pt x="1" y="2296"/>
                    <a:pt x="537" y="2665"/>
                  </a:cubicBezTo>
                  <a:cubicBezTo>
                    <a:pt x="592" y="2705"/>
                    <a:pt x="670" y="2739"/>
                    <a:pt x="770" y="2739"/>
                  </a:cubicBezTo>
                  <a:cubicBezTo>
                    <a:pt x="848" y="2739"/>
                    <a:pt x="940" y="2718"/>
                    <a:pt x="1047" y="2661"/>
                  </a:cubicBezTo>
                  <a:cubicBezTo>
                    <a:pt x="2063" y="2112"/>
                    <a:pt x="2240" y="351"/>
                    <a:pt x="2247" y="277"/>
                  </a:cubicBezTo>
                  <a:cubicBezTo>
                    <a:pt x="2254" y="196"/>
                    <a:pt x="2196" y="125"/>
                    <a:pt x="2117" y="118"/>
                  </a:cubicBezTo>
                  <a:cubicBezTo>
                    <a:pt x="2111" y="117"/>
                    <a:pt x="2106" y="117"/>
                    <a:pt x="2100" y="117"/>
                  </a:cubicBezTo>
                  <a:cubicBezTo>
                    <a:pt x="2030" y="117"/>
                    <a:pt x="1966" y="176"/>
                    <a:pt x="1959" y="250"/>
                  </a:cubicBezTo>
                  <a:cubicBezTo>
                    <a:pt x="1956" y="266"/>
                    <a:pt x="1790" y="1930"/>
                    <a:pt x="910" y="2403"/>
                  </a:cubicBezTo>
                  <a:cubicBezTo>
                    <a:pt x="848" y="2437"/>
                    <a:pt x="803" y="2447"/>
                    <a:pt x="771" y="2447"/>
                  </a:cubicBezTo>
                  <a:cubicBezTo>
                    <a:pt x="733" y="2447"/>
                    <a:pt x="713" y="2433"/>
                    <a:pt x="703" y="2427"/>
                  </a:cubicBezTo>
                  <a:cubicBezTo>
                    <a:pt x="415" y="2230"/>
                    <a:pt x="435" y="984"/>
                    <a:pt x="540" y="165"/>
                  </a:cubicBezTo>
                  <a:cubicBezTo>
                    <a:pt x="550" y="86"/>
                    <a:pt x="493" y="12"/>
                    <a:pt x="414" y="2"/>
                  </a:cubicBezTo>
                  <a:cubicBezTo>
                    <a:pt x="406" y="1"/>
                    <a:pt x="399" y="0"/>
                    <a:pt x="392"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sp>
        <p:nvSpPr>
          <p:cNvPr id="445" name="Rounded Rectangular Callout 444"/>
          <p:cNvSpPr/>
          <p:nvPr/>
        </p:nvSpPr>
        <p:spPr>
          <a:xfrm>
            <a:off x="5453429" y="456693"/>
            <a:ext cx="3887201" cy="1002689"/>
          </a:xfrm>
          <a:prstGeom prst="wedgeRoundRectCallout">
            <a:avLst>
              <a:gd name="adj1" fmla="val 65621"/>
              <a:gd name="adj2" fmla="val -1412"/>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smtClean="0">
                <a:solidFill>
                  <a:srgbClr val="FFFFFF"/>
                </a:solidFill>
                <a:latin typeface="Arial" pitchFamily="34" charset="0"/>
                <a:cs typeface="Arial" pitchFamily="34" charset="0"/>
              </a:rPr>
              <a:t>Thử tài các bạn nhé!</a:t>
            </a:r>
          </a:p>
        </p:txBody>
      </p:sp>
      <p:sp>
        <p:nvSpPr>
          <p:cNvPr id="446" name="Rounded Rectangular Callout 445"/>
          <p:cNvSpPr/>
          <p:nvPr/>
        </p:nvSpPr>
        <p:spPr>
          <a:xfrm>
            <a:off x="2168571" y="2292624"/>
            <a:ext cx="6569715" cy="3121076"/>
          </a:xfrm>
          <a:prstGeom prst="wedgeRoundRectCallout">
            <a:avLst>
              <a:gd name="adj1" fmla="val 66741"/>
              <a:gd name="adj2" fmla="val -13542"/>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lgn="just">
              <a:buFont typeface="Arial" pitchFamily="34" charset="0"/>
              <a:buChar char="•"/>
            </a:pPr>
            <a:r>
              <a:rPr lang="en-US" sz="2800" b="1" smtClean="0">
                <a:solidFill>
                  <a:srgbClr val="FFFFFF"/>
                </a:solidFill>
                <a:latin typeface="Arial" pitchFamily="34" charset="0"/>
                <a:cs typeface="Arial" pitchFamily="34" charset="0"/>
              </a:rPr>
              <a:t>Trong lớp mình, số bạn trai nhiều hơn hay số bạn gái nhiều hơn?</a:t>
            </a:r>
          </a:p>
          <a:p>
            <a:pPr marL="457200" indent="-457200" algn="just">
              <a:buFont typeface="Arial" pitchFamily="34" charset="0"/>
              <a:buChar char="•"/>
            </a:pPr>
            <a:r>
              <a:rPr lang="en-US" sz="2800" b="1" smtClean="0">
                <a:solidFill>
                  <a:srgbClr val="FFFFFF"/>
                </a:solidFill>
                <a:latin typeface="Arial" pitchFamily="34" charset="0"/>
                <a:cs typeface="Arial" pitchFamily="34" charset="0"/>
              </a:rPr>
              <a:t>Nhiều hơn mấy bạn? Các tổ thi đua nêu đề toán và giải nhé!</a:t>
            </a:r>
            <a:endParaRPr lang="en-US" sz="2400">
              <a:solidFill>
                <a:srgbClr val="FFFFFF"/>
              </a:solidFill>
            </a:endParaRPr>
          </a:p>
        </p:txBody>
      </p:sp>
      <p:pic>
        <p:nvPicPr>
          <p:cNvPr id="447" name="Picture 2"/>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400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568334" y="4070880"/>
            <a:ext cx="1189038" cy="135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8" name="Picture 2"/>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400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685015" y="440912"/>
            <a:ext cx="1189038" cy="135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9" name="Picture 2"/>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400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685015" y="2280733"/>
            <a:ext cx="1189038" cy="135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50" name="Picture 2"/>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400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4501706" y="5499133"/>
            <a:ext cx="1189038" cy="135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51" name="Picture 2"/>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400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2021678" y="5514391"/>
            <a:ext cx="1189038" cy="135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45"/>
                                        </p:tgtEl>
                                        <p:attrNameLst>
                                          <p:attrName>style.visibility</p:attrName>
                                        </p:attrNameLst>
                                      </p:cBhvr>
                                      <p:to>
                                        <p:strVal val="visible"/>
                                      </p:to>
                                    </p:set>
                                    <p:animEffect transition="in" filter="fade">
                                      <p:cBhvr>
                                        <p:cTn id="7" dur="500"/>
                                        <p:tgtEl>
                                          <p:spTgt spid="44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46"/>
                                        </p:tgtEl>
                                        <p:attrNameLst>
                                          <p:attrName>style.visibility</p:attrName>
                                        </p:attrNameLst>
                                      </p:cBhvr>
                                      <p:to>
                                        <p:strVal val="visible"/>
                                      </p:to>
                                    </p:set>
                                    <p:animEffect transition="in" filter="fade">
                                      <p:cBhvr>
                                        <p:cTn id="12" dur="500"/>
                                        <p:tgtEl>
                                          <p:spTgt spid="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 grpId="0" animBg="1"/>
      <p:bldP spid="44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1450"/>
        <p:cNvGrpSpPr/>
        <p:nvPr/>
      </p:nvGrpSpPr>
      <p:grpSpPr>
        <a:xfrm>
          <a:off x="0" y="0"/>
          <a:ext cx="0" cy="0"/>
          <a:chOff x="0" y="0"/>
          <a:chExt cx="0" cy="0"/>
        </a:xfrm>
      </p:grpSpPr>
      <p:cxnSp>
        <p:nvCxnSpPr>
          <p:cNvPr id="71451" name="Google Shape;71451;p42"/>
          <p:cNvCxnSpPr/>
          <p:nvPr/>
        </p:nvCxnSpPr>
        <p:spPr>
          <a:xfrm>
            <a:off x="953635" y="5815733"/>
            <a:ext cx="10254568" cy="0"/>
          </a:xfrm>
          <a:prstGeom prst="straightConnector1">
            <a:avLst/>
          </a:prstGeom>
          <a:noFill/>
          <a:ln w="19050" cap="flat" cmpd="sng">
            <a:solidFill>
              <a:schemeClr val="lt1"/>
            </a:solidFill>
            <a:prstDash val="lgDash"/>
            <a:round/>
            <a:headEnd type="none" w="med" len="med"/>
            <a:tailEnd type="none" w="med" len="med"/>
          </a:ln>
        </p:spPr>
      </p:cxnSp>
      <p:grpSp>
        <p:nvGrpSpPr>
          <p:cNvPr id="71453" name="Google Shape;71453;p42"/>
          <p:cNvGrpSpPr/>
          <p:nvPr/>
        </p:nvGrpSpPr>
        <p:grpSpPr>
          <a:xfrm>
            <a:off x="8790405" y="2208210"/>
            <a:ext cx="3527158" cy="3638546"/>
            <a:chOff x="5898750" y="2896700"/>
            <a:chExt cx="1674275" cy="1803100"/>
          </a:xfrm>
        </p:grpSpPr>
        <p:sp>
          <p:nvSpPr>
            <p:cNvPr id="71454" name="Google Shape;71454;p42"/>
            <p:cNvSpPr/>
            <p:nvPr/>
          </p:nvSpPr>
          <p:spPr>
            <a:xfrm>
              <a:off x="5913775" y="3888975"/>
              <a:ext cx="137350" cy="150775"/>
            </a:xfrm>
            <a:custGeom>
              <a:avLst/>
              <a:gdLst/>
              <a:ahLst/>
              <a:cxnLst/>
              <a:rect l="l" t="t" r="r" b="b"/>
              <a:pathLst>
                <a:path w="5494" h="6031" extrusionOk="0">
                  <a:moveTo>
                    <a:pt x="3426" y="1"/>
                  </a:moveTo>
                  <a:cubicBezTo>
                    <a:pt x="3425" y="1"/>
                    <a:pt x="0" y="562"/>
                    <a:pt x="1369" y="4783"/>
                  </a:cubicBezTo>
                  <a:cubicBezTo>
                    <a:pt x="1658" y="5672"/>
                    <a:pt x="2032" y="6030"/>
                    <a:pt x="2419" y="6030"/>
                  </a:cubicBezTo>
                  <a:cubicBezTo>
                    <a:pt x="3869" y="6030"/>
                    <a:pt x="5494" y="993"/>
                    <a:pt x="3426"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455" name="Google Shape;71455;p42"/>
            <p:cNvSpPr/>
            <p:nvPr/>
          </p:nvSpPr>
          <p:spPr>
            <a:xfrm>
              <a:off x="6127900" y="4385925"/>
              <a:ext cx="349100" cy="254125"/>
            </a:xfrm>
            <a:custGeom>
              <a:avLst/>
              <a:gdLst/>
              <a:ahLst/>
              <a:cxnLst/>
              <a:rect l="l" t="t" r="r" b="b"/>
              <a:pathLst>
                <a:path w="13964" h="10165" extrusionOk="0">
                  <a:moveTo>
                    <a:pt x="10445" y="0"/>
                  </a:moveTo>
                  <a:cubicBezTo>
                    <a:pt x="10445" y="0"/>
                    <a:pt x="1" y="6598"/>
                    <a:pt x="1" y="8793"/>
                  </a:cubicBezTo>
                  <a:cubicBezTo>
                    <a:pt x="1" y="9608"/>
                    <a:pt x="931" y="10164"/>
                    <a:pt x="2470" y="10164"/>
                  </a:cubicBezTo>
                  <a:cubicBezTo>
                    <a:pt x="5077" y="10164"/>
                    <a:pt x="9430" y="8569"/>
                    <a:pt x="13962" y="3937"/>
                  </a:cubicBezTo>
                  <a:cubicBezTo>
                    <a:pt x="13963" y="3937"/>
                    <a:pt x="13042" y="142"/>
                    <a:pt x="1044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456" name="Google Shape;71456;p42"/>
            <p:cNvSpPr/>
            <p:nvPr/>
          </p:nvSpPr>
          <p:spPr>
            <a:xfrm>
              <a:off x="5898750" y="3100875"/>
              <a:ext cx="1284850" cy="1485325"/>
            </a:xfrm>
            <a:custGeom>
              <a:avLst/>
              <a:gdLst/>
              <a:ahLst/>
              <a:cxnLst/>
              <a:rect l="l" t="t" r="r" b="b"/>
              <a:pathLst>
                <a:path w="51394" h="59413" extrusionOk="0">
                  <a:moveTo>
                    <a:pt x="26307" y="0"/>
                  </a:moveTo>
                  <a:cubicBezTo>
                    <a:pt x="16975" y="0"/>
                    <a:pt x="0" y="13194"/>
                    <a:pt x="1775" y="16546"/>
                  </a:cubicBezTo>
                  <a:cubicBezTo>
                    <a:pt x="2383" y="17696"/>
                    <a:pt x="4817" y="18084"/>
                    <a:pt x="7820" y="18084"/>
                  </a:cubicBezTo>
                  <a:cubicBezTo>
                    <a:pt x="14024" y="18084"/>
                    <a:pt x="22659" y="16430"/>
                    <a:pt x="22660" y="16430"/>
                  </a:cubicBezTo>
                  <a:lnTo>
                    <a:pt x="22660" y="16430"/>
                  </a:lnTo>
                  <a:cubicBezTo>
                    <a:pt x="22659" y="16430"/>
                    <a:pt x="7971" y="59412"/>
                    <a:pt x="28730" y="59412"/>
                  </a:cubicBezTo>
                  <a:cubicBezTo>
                    <a:pt x="28982" y="59412"/>
                    <a:pt x="29240" y="59406"/>
                    <a:pt x="29502" y="59393"/>
                  </a:cubicBezTo>
                  <a:cubicBezTo>
                    <a:pt x="51394" y="58320"/>
                    <a:pt x="37969" y="12523"/>
                    <a:pt x="37969" y="12523"/>
                  </a:cubicBezTo>
                  <a:cubicBezTo>
                    <a:pt x="37969" y="12523"/>
                    <a:pt x="36602" y="1614"/>
                    <a:pt x="27693" y="110"/>
                  </a:cubicBezTo>
                  <a:cubicBezTo>
                    <a:pt x="27254" y="36"/>
                    <a:pt x="26791" y="0"/>
                    <a:pt x="2630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457" name="Google Shape;71457;p42"/>
            <p:cNvSpPr/>
            <p:nvPr/>
          </p:nvSpPr>
          <p:spPr>
            <a:xfrm>
              <a:off x="6665450" y="2930225"/>
              <a:ext cx="278425" cy="364175"/>
            </a:xfrm>
            <a:custGeom>
              <a:avLst/>
              <a:gdLst/>
              <a:ahLst/>
              <a:cxnLst/>
              <a:rect l="l" t="t" r="r" b="b"/>
              <a:pathLst>
                <a:path w="11137" h="14567" extrusionOk="0">
                  <a:moveTo>
                    <a:pt x="4121" y="1"/>
                  </a:moveTo>
                  <a:lnTo>
                    <a:pt x="1" y="11250"/>
                  </a:lnTo>
                  <a:lnTo>
                    <a:pt x="3993" y="14567"/>
                  </a:lnTo>
                  <a:cubicBezTo>
                    <a:pt x="3993" y="14567"/>
                    <a:pt x="11137" y="5046"/>
                    <a:pt x="412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458" name="Google Shape;71458;p42"/>
            <p:cNvSpPr/>
            <p:nvPr/>
          </p:nvSpPr>
          <p:spPr>
            <a:xfrm>
              <a:off x="6432525" y="2896700"/>
              <a:ext cx="208525" cy="342250"/>
            </a:xfrm>
            <a:custGeom>
              <a:avLst/>
              <a:gdLst/>
              <a:ahLst/>
              <a:cxnLst/>
              <a:rect l="l" t="t" r="r" b="b"/>
              <a:pathLst>
                <a:path w="8341" h="13690" extrusionOk="0">
                  <a:moveTo>
                    <a:pt x="8340" y="1"/>
                  </a:moveTo>
                  <a:lnTo>
                    <a:pt x="8340" y="1"/>
                  </a:lnTo>
                  <a:cubicBezTo>
                    <a:pt x="0" y="2273"/>
                    <a:pt x="3362" y="13690"/>
                    <a:pt x="3362" y="13690"/>
                  </a:cubicBezTo>
                  <a:lnTo>
                    <a:pt x="8262" y="11980"/>
                  </a:lnTo>
                  <a:lnTo>
                    <a:pt x="8340" y="1"/>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459" name="Google Shape;71459;p42"/>
            <p:cNvSpPr/>
            <p:nvPr/>
          </p:nvSpPr>
          <p:spPr>
            <a:xfrm>
              <a:off x="6782650" y="3413375"/>
              <a:ext cx="790375" cy="1192400"/>
            </a:xfrm>
            <a:custGeom>
              <a:avLst/>
              <a:gdLst/>
              <a:ahLst/>
              <a:cxnLst/>
              <a:rect l="l" t="t" r="r" b="b"/>
              <a:pathLst>
                <a:path w="31615" h="47696" extrusionOk="0">
                  <a:moveTo>
                    <a:pt x="24500" y="0"/>
                  </a:moveTo>
                  <a:lnTo>
                    <a:pt x="24500" y="0"/>
                  </a:lnTo>
                  <a:cubicBezTo>
                    <a:pt x="8424" y="5843"/>
                    <a:pt x="14715" y="19530"/>
                    <a:pt x="14505" y="29123"/>
                  </a:cubicBezTo>
                  <a:cubicBezTo>
                    <a:pt x="14296" y="38716"/>
                    <a:pt x="3931" y="40506"/>
                    <a:pt x="3931" y="40506"/>
                  </a:cubicBezTo>
                  <a:lnTo>
                    <a:pt x="0" y="43666"/>
                  </a:lnTo>
                  <a:cubicBezTo>
                    <a:pt x="5760" y="46500"/>
                    <a:pt x="10342" y="47696"/>
                    <a:pt x="13968" y="47696"/>
                  </a:cubicBezTo>
                  <a:cubicBezTo>
                    <a:pt x="31615" y="47696"/>
                    <a:pt x="26613" y="19389"/>
                    <a:pt x="24460" y="13946"/>
                  </a:cubicBezTo>
                  <a:cubicBezTo>
                    <a:pt x="21866" y="7383"/>
                    <a:pt x="24500" y="1"/>
                    <a:pt x="2450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460" name="Google Shape;71460;p42"/>
            <p:cNvSpPr/>
            <p:nvPr/>
          </p:nvSpPr>
          <p:spPr>
            <a:xfrm>
              <a:off x="5943175" y="3424475"/>
              <a:ext cx="807200" cy="1158775"/>
            </a:xfrm>
            <a:custGeom>
              <a:avLst/>
              <a:gdLst/>
              <a:ahLst/>
              <a:cxnLst/>
              <a:rect l="l" t="t" r="r" b="b"/>
              <a:pathLst>
                <a:path w="32288" h="46351" extrusionOk="0">
                  <a:moveTo>
                    <a:pt x="18479" y="0"/>
                  </a:moveTo>
                  <a:cubicBezTo>
                    <a:pt x="11333" y="0"/>
                    <a:pt x="0" y="3599"/>
                    <a:pt x="0" y="3599"/>
                  </a:cubicBezTo>
                  <a:cubicBezTo>
                    <a:pt x="1009" y="5163"/>
                    <a:pt x="3603" y="5689"/>
                    <a:pt x="6633" y="5689"/>
                  </a:cubicBezTo>
                  <a:cubicBezTo>
                    <a:pt x="12842" y="5689"/>
                    <a:pt x="20883" y="3483"/>
                    <a:pt x="20884" y="3483"/>
                  </a:cubicBezTo>
                  <a:lnTo>
                    <a:pt x="20884" y="3483"/>
                  </a:lnTo>
                  <a:cubicBezTo>
                    <a:pt x="20884" y="3483"/>
                    <a:pt x="19182" y="6759"/>
                    <a:pt x="16754" y="16787"/>
                  </a:cubicBezTo>
                  <a:cubicBezTo>
                    <a:pt x="11116" y="40066"/>
                    <a:pt x="22092" y="46350"/>
                    <a:pt x="22092" y="46350"/>
                  </a:cubicBezTo>
                  <a:cubicBezTo>
                    <a:pt x="22122" y="46351"/>
                    <a:pt x="22153" y="46351"/>
                    <a:pt x="22183" y="46351"/>
                  </a:cubicBezTo>
                  <a:cubicBezTo>
                    <a:pt x="32287" y="46351"/>
                    <a:pt x="27217" y="5591"/>
                    <a:pt x="23619" y="1424"/>
                  </a:cubicBezTo>
                  <a:cubicBezTo>
                    <a:pt x="22726" y="390"/>
                    <a:pt x="20829" y="0"/>
                    <a:pt x="184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1461" name="Google Shape;71461;p42"/>
            <p:cNvSpPr/>
            <p:nvPr/>
          </p:nvSpPr>
          <p:spPr>
            <a:xfrm>
              <a:off x="6714025" y="2992850"/>
              <a:ext cx="135300" cy="216225"/>
            </a:xfrm>
            <a:custGeom>
              <a:avLst/>
              <a:gdLst/>
              <a:ahLst/>
              <a:cxnLst/>
              <a:rect l="l" t="t" r="r" b="b"/>
              <a:pathLst>
                <a:path w="5412" h="8649" extrusionOk="0">
                  <a:moveTo>
                    <a:pt x="3051" y="1"/>
                  </a:moveTo>
                  <a:cubicBezTo>
                    <a:pt x="2965" y="1"/>
                    <a:pt x="2905" y="46"/>
                    <a:pt x="2873" y="116"/>
                  </a:cubicBezTo>
                  <a:lnTo>
                    <a:pt x="43" y="6510"/>
                  </a:lnTo>
                  <a:cubicBezTo>
                    <a:pt x="1" y="6608"/>
                    <a:pt x="46" y="6723"/>
                    <a:pt x="143" y="6766"/>
                  </a:cubicBezTo>
                  <a:cubicBezTo>
                    <a:pt x="168" y="6777"/>
                    <a:pt x="194" y="6782"/>
                    <a:pt x="220" y="6782"/>
                  </a:cubicBezTo>
                  <a:cubicBezTo>
                    <a:pt x="294" y="6782"/>
                    <a:pt x="367" y="6739"/>
                    <a:pt x="398" y="6666"/>
                  </a:cubicBezTo>
                  <a:lnTo>
                    <a:pt x="3031" y="719"/>
                  </a:lnTo>
                  <a:lnTo>
                    <a:pt x="3031" y="719"/>
                  </a:lnTo>
                  <a:cubicBezTo>
                    <a:pt x="3468" y="2061"/>
                    <a:pt x="4506" y="6055"/>
                    <a:pt x="2342" y="8319"/>
                  </a:cubicBezTo>
                  <a:cubicBezTo>
                    <a:pt x="2268" y="8397"/>
                    <a:pt x="2270" y="8521"/>
                    <a:pt x="2348" y="8595"/>
                  </a:cubicBezTo>
                  <a:cubicBezTo>
                    <a:pt x="2388" y="8630"/>
                    <a:pt x="2435" y="8649"/>
                    <a:pt x="2483" y="8649"/>
                  </a:cubicBezTo>
                  <a:cubicBezTo>
                    <a:pt x="2534" y="8649"/>
                    <a:pt x="2586" y="8627"/>
                    <a:pt x="2623" y="8592"/>
                  </a:cubicBezTo>
                  <a:cubicBezTo>
                    <a:pt x="5412" y="5670"/>
                    <a:pt x="3321" y="348"/>
                    <a:pt x="3232" y="123"/>
                  </a:cubicBezTo>
                  <a:cubicBezTo>
                    <a:pt x="3201" y="50"/>
                    <a:pt x="3133" y="2"/>
                    <a:pt x="3055" y="1"/>
                  </a:cubicBezTo>
                  <a:cubicBezTo>
                    <a:pt x="3053" y="1"/>
                    <a:pt x="3052" y="1"/>
                    <a:pt x="305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62" name="Google Shape;71462;p42"/>
            <p:cNvSpPr/>
            <p:nvPr/>
          </p:nvSpPr>
          <p:spPr>
            <a:xfrm>
              <a:off x="5913725" y="3462225"/>
              <a:ext cx="87525" cy="101750"/>
            </a:xfrm>
            <a:custGeom>
              <a:avLst/>
              <a:gdLst/>
              <a:ahLst/>
              <a:cxnLst/>
              <a:rect l="l" t="t" r="r" b="b"/>
              <a:pathLst>
                <a:path w="3501" h="4070" extrusionOk="0">
                  <a:moveTo>
                    <a:pt x="1536" y="0"/>
                  </a:moveTo>
                  <a:cubicBezTo>
                    <a:pt x="1" y="1706"/>
                    <a:pt x="243" y="3423"/>
                    <a:pt x="243" y="3423"/>
                  </a:cubicBezTo>
                  <a:cubicBezTo>
                    <a:pt x="986" y="3881"/>
                    <a:pt x="1506" y="4070"/>
                    <a:pt x="1859" y="4070"/>
                  </a:cubicBezTo>
                  <a:cubicBezTo>
                    <a:pt x="3500" y="4070"/>
                    <a:pt x="1536" y="0"/>
                    <a:pt x="153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63" name="Google Shape;71463;p42"/>
            <p:cNvSpPr/>
            <p:nvPr/>
          </p:nvSpPr>
          <p:spPr>
            <a:xfrm>
              <a:off x="6034375" y="3493250"/>
              <a:ext cx="56400" cy="65750"/>
            </a:xfrm>
            <a:custGeom>
              <a:avLst/>
              <a:gdLst/>
              <a:ahLst/>
              <a:cxnLst/>
              <a:rect l="l" t="t" r="r" b="b"/>
              <a:pathLst>
                <a:path w="2256" h="2630" extrusionOk="0">
                  <a:moveTo>
                    <a:pt x="1820" y="1"/>
                  </a:moveTo>
                  <a:cubicBezTo>
                    <a:pt x="1811" y="1"/>
                    <a:pt x="1801" y="1"/>
                    <a:pt x="1792" y="3"/>
                  </a:cubicBezTo>
                  <a:cubicBezTo>
                    <a:pt x="1685" y="15"/>
                    <a:pt x="1612" y="113"/>
                    <a:pt x="1624" y="220"/>
                  </a:cubicBezTo>
                  <a:cubicBezTo>
                    <a:pt x="1851" y="2050"/>
                    <a:pt x="1620" y="2239"/>
                    <a:pt x="1622" y="2243"/>
                  </a:cubicBezTo>
                  <a:cubicBezTo>
                    <a:pt x="1430" y="2243"/>
                    <a:pt x="847" y="1422"/>
                    <a:pt x="397" y="520"/>
                  </a:cubicBezTo>
                  <a:cubicBezTo>
                    <a:pt x="363" y="453"/>
                    <a:pt x="293" y="413"/>
                    <a:pt x="222" y="413"/>
                  </a:cubicBezTo>
                  <a:cubicBezTo>
                    <a:pt x="193" y="413"/>
                    <a:pt x="163" y="420"/>
                    <a:pt x="136" y="434"/>
                  </a:cubicBezTo>
                  <a:cubicBezTo>
                    <a:pt x="39" y="482"/>
                    <a:pt x="1" y="599"/>
                    <a:pt x="49" y="695"/>
                  </a:cubicBezTo>
                  <a:cubicBezTo>
                    <a:pt x="420" y="1436"/>
                    <a:pt x="1099" y="2629"/>
                    <a:pt x="1633" y="2629"/>
                  </a:cubicBezTo>
                  <a:cubicBezTo>
                    <a:pt x="1667" y="2629"/>
                    <a:pt x="1698" y="2625"/>
                    <a:pt x="1728" y="2615"/>
                  </a:cubicBezTo>
                  <a:cubicBezTo>
                    <a:pt x="2019" y="2529"/>
                    <a:pt x="2256" y="2171"/>
                    <a:pt x="2009" y="171"/>
                  </a:cubicBezTo>
                  <a:cubicBezTo>
                    <a:pt x="1997" y="74"/>
                    <a:pt x="1918" y="1"/>
                    <a:pt x="182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64" name="Google Shape;71464;p42"/>
            <p:cNvSpPr/>
            <p:nvPr/>
          </p:nvSpPr>
          <p:spPr>
            <a:xfrm>
              <a:off x="6340700" y="3249350"/>
              <a:ext cx="68925" cy="95475"/>
            </a:xfrm>
            <a:custGeom>
              <a:avLst/>
              <a:gdLst/>
              <a:ahLst/>
              <a:cxnLst/>
              <a:rect l="l" t="t" r="r" b="b"/>
              <a:pathLst>
                <a:path w="2757" h="3819" extrusionOk="0">
                  <a:moveTo>
                    <a:pt x="2551" y="0"/>
                  </a:moveTo>
                  <a:cubicBezTo>
                    <a:pt x="2456" y="0"/>
                    <a:pt x="2371" y="73"/>
                    <a:pt x="2358" y="171"/>
                  </a:cubicBezTo>
                  <a:cubicBezTo>
                    <a:pt x="2151" y="1759"/>
                    <a:pt x="1634" y="3429"/>
                    <a:pt x="1205" y="3429"/>
                  </a:cubicBezTo>
                  <a:cubicBezTo>
                    <a:pt x="1199" y="3429"/>
                    <a:pt x="1192" y="3429"/>
                    <a:pt x="1185" y="3428"/>
                  </a:cubicBezTo>
                  <a:cubicBezTo>
                    <a:pt x="667" y="3370"/>
                    <a:pt x="402" y="1475"/>
                    <a:pt x="388" y="212"/>
                  </a:cubicBezTo>
                  <a:cubicBezTo>
                    <a:pt x="388" y="106"/>
                    <a:pt x="301" y="21"/>
                    <a:pt x="195" y="21"/>
                  </a:cubicBezTo>
                  <a:lnTo>
                    <a:pt x="193" y="21"/>
                  </a:lnTo>
                  <a:cubicBezTo>
                    <a:pt x="87" y="22"/>
                    <a:pt x="0" y="109"/>
                    <a:pt x="2" y="216"/>
                  </a:cubicBezTo>
                  <a:cubicBezTo>
                    <a:pt x="8" y="797"/>
                    <a:pt x="94" y="3696"/>
                    <a:pt x="1143" y="3814"/>
                  </a:cubicBezTo>
                  <a:cubicBezTo>
                    <a:pt x="1164" y="3817"/>
                    <a:pt x="1183" y="3818"/>
                    <a:pt x="1204" y="3818"/>
                  </a:cubicBezTo>
                  <a:cubicBezTo>
                    <a:pt x="2202" y="3818"/>
                    <a:pt x="2633" y="1078"/>
                    <a:pt x="2744" y="221"/>
                  </a:cubicBezTo>
                  <a:cubicBezTo>
                    <a:pt x="2756" y="114"/>
                    <a:pt x="2683" y="16"/>
                    <a:pt x="2576" y="2"/>
                  </a:cubicBezTo>
                  <a:cubicBezTo>
                    <a:pt x="2568" y="1"/>
                    <a:pt x="2559" y="0"/>
                    <a:pt x="255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65" name="Google Shape;71465;p42"/>
            <p:cNvSpPr/>
            <p:nvPr/>
          </p:nvSpPr>
          <p:spPr>
            <a:xfrm>
              <a:off x="6441125" y="3255200"/>
              <a:ext cx="68925" cy="95475"/>
            </a:xfrm>
            <a:custGeom>
              <a:avLst/>
              <a:gdLst/>
              <a:ahLst/>
              <a:cxnLst/>
              <a:rect l="l" t="t" r="r" b="b"/>
              <a:pathLst>
                <a:path w="2757" h="3819" extrusionOk="0">
                  <a:moveTo>
                    <a:pt x="2551" y="1"/>
                  </a:moveTo>
                  <a:cubicBezTo>
                    <a:pt x="2455" y="1"/>
                    <a:pt x="2371" y="73"/>
                    <a:pt x="2358" y="171"/>
                  </a:cubicBezTo>
                  <a:cubicBezTo>
                    <a:pt x="2154" y="1759"/>
                    <a:pt x="1656" y="3429"/>
                    <a:pt x="1208" y="3429"/>
                  </a:cubicBezTo>
                  <a:cubicBezTo>
                    <a:pt x="1200" y="3429"/>
                    <a:pt x="1193" y="3429"/>
                    <a:pt x="1186" y="3428"/>
                  </a:cubicBezTo>
                  <a:cubicBezTo>
                    <a:pt x="668" y="3370"/>
                    <a:pt x="404" y="1475"/>
                    <a:pt x="390" y="212"/>
                  </a:cubicBezTo>
                  <a:cubicBezTo>
                    <a:pt x="390" y="106"/>
                    <a:pt x="302" y="21"/>
                    <a:pt x="195" y="21"/>
                  </a:cubicBezTo>
                  <a:lnTo>
                    <a:pt x="194" y="21"/>
                  </a:lnTo>
                  <a:cubicBezTo>
                    <a:pt x="88" y="22"/>
                    <a:pt x="1" y="109"/>
                    <a:pt x="2" y="217"/>
                  </a:cubicBezTo>
                  <a:cubicBezTo>
                    <a:pt x="8" y="797"/>
                    <a:pt x="95" y="3696"/>
                    <a:pt x="1143" y="3814"/>
                  </a:cubicBezTo>
                  <a:cubicBezTo>
                    <a:pt x="1165" y="3817"/>
                    <a:pt x="1185" y="3818"/>
                    <a:pt x="1206" y="3818"/>
                  </a:cubicBezTo>
                  <a:cubicBezTo>
                    <a:pt x="2201" y="3818"/>
                    <a:pt x="2633" y="1075"/>
                    <a:pt x="2746" y="221"/>
                  </a:cubicBezTo>
                  <a:cubicBezTo>
                    <a:pt x="2757" y="114"/>
                    <a:pt x="2683" y="17"/>
                    <a:pt x="2577" y="2"/>
                  </a:cubicBezTo>
                  <a:cubicBezTo>
                    <a:pt x="2568" y="1"/>
                    <a:pt x="2560" y="1"/>
                    <a:pt x="255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66" name="Google Shape;71466;p42"/>
            <p:cNvSpPr/>
            <p:nvPr/>
          </p:nvSpPr>
          <p:spPr>
            <a:xfrm>
              <a:off x="6430625" y="4426125"/>
              <a:ext cx="340650" cy="273675"/>
            </a:xfrm>
            <a:custGeom>
              <a:avLst/>
              <a:gdLst/>
              <a:ahLst/>
              <a:cxnLst/>
              <a:rect l="l" t="t" r="r" b="b"/>
              <a:pathLst>
                <a:path w="13626" h="10947" extrusionOk="0">
                  <a:moveTo>
                    <a:pt x="9853" y="0"/>
                  </a:moveTo>
                  <a:cubicBezTo>
                    <a:pt x="9813" y="0"/>
                    <a:pt x="9772" y="1"/>
                    <a:pt x="9730" y="3"/>
                  </a:cubicBezTo>
                  <a:cubicBezTo>
                    <a:pt x="9730" y="3"/>
                    <a:pt x="1" y="7615"/>
                    <a:pt x="221" y="9800"/>
                  </a:cubicBezTo>
                  <a:cubicBezTo>
                    <a:pt x="292" y="10507"/>
                    <a:pt x="1045" y="10946"/>
                    <a:pt x="2249" y="10946"/>
                  </a:cubicBezTo>
                  <a:cubicBezTo>
                    <a:pt x="4770" y="10946"/>
                    <a:pt x="9269" y="9017"/>
                    <a:pt x="13624" y="3568"/>
                  </a:cubicBezTo>
                  <a:cubicBezTo>
                    <a:pt x="13626" y="3566"/>
                    <a:pt x="12370" y="0"/>
                    <a:pt x="9853"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467" name="Google Shape;71467;p42"/>
            <p:cNvSpPr/>
            <p:nvPr/>
          </p:nvSpPr>
          <p:spPr>
            <a:xfrm>
              <a:off x="6057450" y="3684375"/>
              <a:ext cx="488325" cy="208900"/>
            </a:xfrm>
            <a:custGeom>
              <a:avLst/>
              <a:gdLst/>
              <a:ahLst/>
              <a:cxnLst/>
              <a:rect l="l" t="t" r="r" b="b"/>
              <a:pathLst>
                <a:path w="19533" h="8356" extrusionOk="0">
                  <a:moveTo>
                    <a:pt x="14988" y="295"/>
                  </a:moveTo>
                  <a:cubicBezTo>
                    <a:pt x="16321" y="295"/>
                    <a:pt x="17716" y="916"/>
                    <a:pt x="19131" y="2148"/>
                  </a:cubicBezTo>
                  <a:lnTo>
                    <a:pt x="8312" y="8037"/>
                  </a:lnTo>
                  <a:lnTo>
                    <a:pt x="371" y="2158"/>
                  </a:lnTo>
                  <a:cubicBezTo>
                    <a:pt x="737" y="1802"/>
                    <a:pt x="1966" y="743"/>
                    <a:pt x="3585" y="743"/>
                  </a:cubicBezTo>
                  <a:cubicBezTo>
                    <a:pt x="5509" y="743"/>
                    <a:pt x="7307" y="2195"/>
                    <a:pt x="8927" y="5063"/>
                  </a:cubicBezTo>
                  <a:cubicBezTo>
                    <a:pt x="8953" y="5110"/>
                    <a:pt x="9005" y="5137"/>
                    <a:pt x="9060" y="5137"/>
                  </a:cubicBezTo>
                  <a:cubicBezTo>
                    <a:pt x="9114" y="5134"/>
                    <a:pt x="9164" y="5100"/>
                    <a:pt x="9185" y="5050"/>
                  </a:cubicBezTo>
                  <a:cubicBezTo>
                    <a:pt x="9206" y="5003"/>
                    <a:pt x="11326" y="295"/>
                    <a:pt x="14988" y="295"/>
                  </a:cubicBezTo>
                  <a:close/>
                  <a:moveTo>
                    <a:pt x="14986" y="1"/>
                  </a:moveTo>
                  <a:cubicBezTo>
                    <a:pt x="11603" y="1"/>
                    <a:pt x="9545" y="3656"/>
                    <a:pt x="9039" y="4677"/>
                  </a:cubicBezTo>
                  <a:cubicBezTo>
                    <a:pt x="7400" y="1873"/>
                    <a:pt x="5563" y="452"/>
                    <a:pt x="3584" y="452"/>
                  </a:cubicBezTo>
                  <a:cubicBezTo>
                    <a:pt x="1520" y="452"/>
                    <a:pt x="101" y="2013"/>
                    <a:pt x="41" y="2078"/>
                  </a:cubicBezTo>
                  <a:cubicBezTo>
                    <a:pt x="13" y="2108"/>
                    <a:pt x="0" y="2149"/>
                    <a:pt x="3" y="2190"/>
                  </a:cubicBezTo>
                  <a:cubicBezTo>
                    <a:pt x="7" y="2230"/>
                    <a:pt x="29" y="2269"/>
                    <a:pt x="63" y="2293"/>
                  </a:cubicBezTo>
                  <a:lnTo>
                    <a:pt x="8213" y="8327"/>
                  </a:lnTo>
                  <a:cubicBezTo>
                    <a:pt x="8240" y="8345"/>
                    <a:pt x="8269" y="8355"/>
                    <a:pt x="8301" y="8355"/>
                  </a:cubicBezTo>
                  <a:cubicBezTo>
                    <a:pt x="8323" y="8355"/>
                    <a:pt x="8348" y="8349"/>
                    <a:pt x="8369" y="8337"/>
                  </a:cubicBezTo>
                  <a:lnTo>
                    <a:pt x="19452" y="2304"/>
                  </a:lnTo>
                  <a:cubicBezTo>
                    <a:pt x="19493" y="2283"/>
                    <a:pt x="19522" y="2242"/>
                    <a:pt x="19527" y="2193"/>
                  </a:cubicBezTo>
                  <a:cubicBezTo>
                    <a:pt x="19533" y="2145"/>
                    <a:pt x="19514" y="2100"/>
                    <a:pt x="19479" y="2067"/>
                  </a:cubicBezTo>
                  <a:cubicBezTo>
                    <a:pt x="17955" y="696"/>
                    <a:pt x="16442" y="1"/>
                    <a:pt x="1498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68" name="Google Shape;71468;p42"/>
            <p:cNvSpPr/>
            <p:nvPr/>
          </p:nvSpPr>
          <p:spPr>
            <a:xfrm>
              <a:off x="6089200" y="3719325"/>
              <a:ext cx="447775" cy="110075"/>
            </a:xfrm>
            <a:custGeom>
              <a:avLst/>
              <a:gdLst/>
              <a:ahLst/>
              <a:cxnLst/>
              <a:rect l="l" t="t" r="r" b="b"/>
              <a:pathLst>
                <a:path w="17911" h="4403" extrusionOk="0">
                  <a:moveTo>
                    <a:pt x="14240" y="0"/>
                  </a:moveTo>
                  <a:cubicBezTo>
                    <a:pt x="14095" y="0"/>
                    <a:pt x="13949" y="7"/>
                    <a:pt x="13801" y="20"/>
                  </a:cubicBezTo>
                  <a:cubicBezTo>
                    <a:pt x="10803" y="292"/>
                    <a:pt x="8332" y="3219"/>
                    <a:pt x="7729" y="3990"/>
                  </a:cubicBezTo>
                  <a:cubicBezTo>
                    <a:pt x="6073" y="1079"/>
                    <a:pt x="3846" y="448"/>
                    <a:pt x="2228" y="448"/>
                  </a:cubicBezTo>
                  <a:cubicBezTo>
                    <a:pt x="1005" y="448"/>
                    <a:pt x="129" y="808"/>
                    <a:pt x="108" y="817"/>
                  </a:cubicBezTo>
                  <a:cubicBezTo>
                    <a:pt x="35" y="849"/>
                    <a:pt x="0" y="934"/>
                    <a:pt x="32" y="1008"/>
                  </a:cubicBezTo>
                  <a:cubicBezTo>
                    <a:pt x="56" y="1064"/>
                    <a:pt x="109" y="1097"/>
                    <a:pt x="165" y="1097"/>
                  </a:cubicBezTo>
                  <a:cubicBezTo>
                    <a:pt x="185" y="1097"/>
                    <a:pt x="204" y="1093"/>
                    <a:pt x="223" y="1085"/>
                  </a:cubicBezTo>
                  <a:cubicBezTo>
                    <a:pt x="243" y="1078"/>
                    <a:pt x="1066" y="740"/>
                    <a:pt x="2219" y="740"/>
                  </a:cubicBezTo>
                  <a:cubicBezTo>
                    <a:pt x="3794" y="740"/>
                    <a:pt x="5983" y="1369"/>
                    <a:pt x="7583" y="4326"/>
                  </a:cubicBezTo>
                  <a:cubicBezTo>
                    <a:pt x="7608" y="4370"/>
                    <a:pt x="7652" y="4398"/>
                    <a:pt x="7702" y="4403"/>
                  </a:cubicBezTo>
                  <a:lnTo>
                    <a:pt x="7712" y="4403"/>
                  </a:lnTo>
                  <a:cubicBezTo>
                    <a:pt x="7757" y="4403"/>
                    <a:pt x="7801" y="4379"/>
                    <a:pt x="7830" y="4343"/>
                  </a:cubicBezTo>
                  <a:cubicBezTo>
                    <a:pt x="7857" y="4306"/>
                    <a:pt x="10576" y="607"/>
                    <a:pt x="13827" y="311"/>
                  </a:cubicBezTo>
                  <a:cubicBezTo>
                    <a:pt x="13963" y="299"/>
                    <a:pt x="14098" y="293"/>
                    <a:pt x="14233" y="293"/>
                  </a:cubicBezTo>
                  <a:cubicBezTo>
                    <a:pt x="15453" y="293"/>
                    <a:pt x="16602" y="798"/>
                    <a:pt x="17650" y="1800"/>
                  </a:cubicBezTo>
                  <a:cubicBezTo>
                    <a:pt x="17678" y="1826"/>
                    <a:pt x="17714" y="1839"/>
                    <a:pt x="17750" y="1839"/>
                  </a:cubicBezTo>
                  <a:cubicBezTo>
                    <a:pt x="17789" y="1839"/>
                    <a:pt x="17827" y="1824"/>
                    <a:pt x="17856" y="1794"/>
                  </a:cubicBezTo>
                  <a:cubicBezTo>
                    <a:pt x="17911" y="1736"/>
                    <a:pt x="17910" y="1644"/>
                    <a:pt x="17850" y="1589"/>
                  </a:cubicBezTo>
                  <a:cubicBezTo>
                    <a:pt x="16747" y="535"/>
                    <a:pt x="15536" y="0"/>
                    <a:pt x="1424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69" name="Google Shape;71469;p42"/>
            <p:cNvSpPr/>
            <p:nvPr/>
          </p:nvSpPr>
          <p:spPr>
            <a:xfrm>
              <a:off x="6114175" y="3750750"/>
              <a:ext cx="399250" cy="96425"/>
            </a:xfrm>
            <a:custGeom>
              <a:avLst/>
              <a:gdLst/>
              <a:ahLst/>
              <a:cxnLst/>
              <a:rect l="l" t="t" r="r" b="b"/>
              <a:pathLst>
                <a:path w="15970" h="3857" extrusionOk="0">
                  <a:moveTo>
                    <a:pt x="1636" y="1"/>
                  </a:moveTo>
                  <a:cubicBezTo>
                    <a:pt x="1152" y="1"/>
                    <a:pt x="643" y="91"/>
                    <a:pt x="111" y="302"/>
                  </a:cubicBezTo>
                  <a:cubicBezTo>
                    <a:pt x="37" y="330"/>
                    <a:pt x="0" y="415"/>
                    <a:pt x="30" y="489"/>
                  </a:cubicBezTo>
                  <a:cubicBezTo>
                    <a:pt x="52" y="547"/>
                    <a:pt x="107" y="582"/>
                    <a:pt x="165" y="582"/>
                  </a:cubicBezTo>
                  <a:cubicBezTo>
                    <a:pt x="182" y="582"/>
                    <a:pt x="200" y="578"/>
                    <a:pt x="218" y="571"/>
                  </a:cubicBezTo>
                  <a:cubicBezTo>
                    <a:pt x="709" y="377"/>
                    <a:pt x="1182" y="293"/>
                    <a:pt x="1631" y="293"/>
                  </a:cubicBezTo>
                  <a:cubicBezTo>
                    <a:pt x="4506" y="293"/>
                    <a:pt x="6437" y="3738"/>
                    <a:pt x="6459" y="3780"/>
                  </a:cubicBezTo>
                  <a:cubicBezTo>
                    <a:pt x="6479" y="3817"/>
                    <a:pt x="6514" y="3844"/>
                    <a:pt x="6554" y="3852"/>
                  </a:cubicBezTo>
                  <a:cubicBezTo>
                    <a:pt x="6565" y="3855"/>
                    <a:pt x="6575" y="3857"/>
                    <a:pt x="6587" y="3857"/>
                  </a:cubicBezTo>
                  <a:cubicBezTo>
                    <a:pt x="6618" y="3857"/>
                    <a:pt x="6649" y="3845"/>
                    <a:pt x="6673" y="3828"/>
                  </a:cubicBezTo>
                  <a:cubicBezTo>
                    <a:pt x="10001" y="1373"/>
                    <a:pt x="13359" y="1047"/>
                    <a:pt x="14910" y="1047"/>
                  </a:cubicBezTo>
                  <a:cubicBezTo>
                    <a:pt x="15461" y="1047"/>
                    <a:pt x="15783" y="1088"/>
                    <a:pt x="15795" y="1089"/>
                  </a:cubicBezTo>
                  <a:cubicBezTo>
                    <a:pt x="15804" y="1091"/>
                    <a:pt x="15813" y="1092"/>
                    <a:pt x="15822" y="1092"/>
                  </a:cubicBezTo>
                  <a:cubicBezTo>
                    <a:pt x="15894" y="1092"/>
                    <a:pt x="15950" y="1037"/>
                    <a:pt x="15960" y="965"/>
                  </a:cubicBezTo>
                  <a:cubicBezTo>
                    <a:pt x="15970" y="885"/>
                    <a:pt x="15916" y="811"/>
                    <a:pt x="15835" y="800"/>
                  </a:cubicBezTo>
                  <a:cubicBezTo>
                    <a:pt x="15823" y="798"/>
                    <a:pt x="15487" y="755"/>
                    <a:pt x="14916" y="755"/>
                  </a:cubicBezTo>
                  <a:cubicBezTo>
                    <a:pt x="13343" y="755"/>
                    <a:pt x="9980" y="1082"/>
                    <a:pt x="6631" y="3498"/>
                  </a:cubicBezTo>
                  <a:cubicBezTo>
                    <a:pt x="6220" y="2826"/>
                    <a:pt x="4332" y="1"/>
                    <a:pt x="163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70" name="Google Shape;71470;p42"/>
            <p:cNvSpPr/>
            <p:nvPr/>
          </p:nvSpPr>
          <p:spPr>
            <a:xfrm>
              <a:off x="5971375" y="3702750"/>
              <a:ext cx="653950" cy="473100"/>
            </a:xfrm>
            <a:custGeom>
              <a:avLst/>
              <a:gdLst/>
              <a:ahLst/>
              <a:cxnLst/>
              <a:rect l="l" t="t" r="r" b="b"/>
              <a:pathLst>
                <a:path w="26158" h="18924" extrusionOk="0">
                  <a:moveTo>
                    <a:pt x="2290" y="1"/>
                  </a:moveTo>
                  <a:lnTo>
                    <a:pt x="1" y="14591"/>
                  </a:lnTo>
                  <a:lnTo>
                    <a:pt x="9215" y="18138"/>
                  </a:lnTo>
                  <a:lnTo>
                    <a:pt x="13556" y="18923"/>
                  </a:lnTo>
                  <a:lnTo>
                    <a:pt x="26158" y="15507"/>
                  </a:lnTo>
                  <a:lnTo>
                    <a:pt x="25136" y="593"/>
                  </a:lnTo>
                  <a:lnTo>
                    <a:pt x="14271" y="4576"/>
                  </a:lnTo>
                  <a:lnTo>
                    <a:pt x="10489" y="3892"/>
                  </a:lnTo>
                  <a:lnTo>
                    <a:pt x="2290"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1471" name="Google Shape;71471;p42"/>
            <p:cNvSpPr/>
            <p:nvPr/>
          </p:nvSpPr>
          <p:spPr>
            <a:xfrm>
              <a:off x="6201725" y="3800050"/>
              <a:ext cx="126450" cy="375800"/>
            </a:xfrm>
            <a:custGeom>
              <a:avLst/>
              <a:gdLst/>
              <a:ahLst/>
              <a:cxnLst/>
              <a:rect l="l" t="t" r="r" b="b"/>
              <a:pathLst>
                <a:path w="5058" h="15032" extrusionOk="0">
                  <a:moveTo>
                    <a:pt x="1275" y="0"/>
                  </a:moveTo>
                  <a:lnTo>
                    <a:pt x="1" y="14246"/>
                  </a:lnTo>
                  <a:lnTo>
                    <a:pt x="4342" y="15031"/>
                  </a:lnTo>
                  <a:lnTo>
                    <a:pt x="5057" y="684"/>
                  </a:lnTo>
                  <a:lnTo>
                    <a:pt x="1275"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1472" name="Google Shape;71472;p42"/>
            <p:cNvSpPr/>
            <p:nvPr/>
          </p:nvSpPr>
          <p:spPr>
            <a:xfrm>
              <a:off x="6296775" y="3763925"/>
              <a:ext cx="613050" cy="283325"/>
            </a:xfrm>
            <a:custGeom>
              <a:avLst/>
              <a:gdLst/>
              <a:ahLst/>
              <a:cxnLst/>
              <a:rect l="l" t="t" r="r" b="b"/>
              <a:pathLst>
                <a:path w="24522" h="11333" extrusionOk="0">
                  <a:moveTo>
                    <a:pt x="20671" y="0"/>
                  </a:moveTo>
                  <a:cubicBezTo>
                    <a:pt x="17822" y="5226"/>
                    <a:pt x="1" y="7956"/>
                    <a:pt x="8379" y="10698"/>
                  </a:cubicBezTo>
                  <a:cubicBezTo>
                    <a:pt x="9747" y="11146"/>
                    <a:pt x="11064" y="11333"/>
                    <a:pt x="12312" y="11333"/>
                  </a:cubicBezTo>
                  <a:cubicBezTo>
                    <a:pt x="18705" y="11333"/>
                    <a:pt x="23258" y="6412"/>
                    <a:pt x="23258" y="6412"/>
                  </a:cubicBezTo>
                  <a:cubicBezTo>
                    <a:pt x="24521" y="1578"/>
                    <a:pt x="20671" y="0"/>
                    <a:pt x="2067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473" name="Google Shape;71473;p42"/>
            <p:cNvSpPr/>
            <p:nvPr/>
          </p:nvSpPr>
          <p:spPr>
            <a:xfrm>
              <a:off x="7079725" y="3413325"/>
              <a:ext cx="333925" cy="521050"/>
            </a:xfrm>
            <a:custGeom>
              <a:avLst/>
              <a:gdLst/>
              <a:ahLst/>
              <a:cxnLst/>
              <a:rect l="l" t="t" r="r" b="b"/>
              <a:pathLst>
                <a:path w="13357" h="20842" extrusionOk="0">
                  <a:moveTo>
                    <a:pt x="12618" y="1"/>
                  </a:moveTo>
                  <a:lnTo>
                    <a:pt x="12618" y="1"/>
                  </a:lnTo>
                  <a:cubicBezTo>
                    <a:pt x="12616" y="4"/>
                    <a:pt x="1" y="1456"/>
                    <a:pt x="1605" y="16497"/>
                  </a:cubicBezTo>
                  <a:lnTo>
                    <a:pt x="3208" y="20842"/>
                  </a:lnTo>
                  <a:lnTo>
                    <a:pt x="5591" y="17206"/>
                  </a:lnTo>
                  <a:lnTo>
                    <a:pt x="7972" y="20842"/>
                  </a:lnTo>
                  <a:lnTo>
                    <a:pt x="9403" y="17206"/>
                  </a:lnTo>
                  <a:lnTo>
                    <a:pt x="11943" y="19690"/>
                  </a:lnTo>
                  <a:lnTo>
                    <a:pt x="13356" y="16495"/>
                  </a:lnTo>
                  <a:cubicBezTo>
                    <a:pt x="13356" y="16495"/>
                    <a:pt x="10438" y="6889"/>
                    <a:pt x="1261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1474" name="Google Shape;71474;p42"/>
            <p:cNvSpPr/>
            <p:nvPr/>
          </p:nvSpPr>
          <p:spPr>
            <a:xfrm>
              <a:off x="6526875" y="2936150"/>
              <a:ext cx="76975" cy="169575"/>
            </a:xfrm>
            <a:custGeom>
              <a:avLst/>
              <a:gdLst/>
              <a:ahLst/>
              <a:cxnLst/>
              <a:rect l="l" t="t" r="r" b="b"/>
              <a:pathLst>
                <a:path w="3079" h="6783" extrusionOk="0">
                  <a:moveTo>
                    <a:pt x="2886" y="0"/>
                  </a:moveTo>
                  <a:cubicBezTo>
                    <a:pt x="2856" y="0"/>
                    <a:pt x="2827" y="7"/>
                    <a:pt x="2799" y="21"/>
                  </a:cubicBezTo>
                  <a:cubicBezTo>
                    <a:pt x="2765" y="39"/>
                    <a:pt x="1971" y="441"/>
                    <a:pt x="1282" y="1465"/>
                  </a:cubicBezTo>
                  <a:cubicBezTo>
                    <a:pt x="654" y="2399"/>
                    <a:pt x="1" y="4052"/>
                    <a:pt x="459" y="6624"/>
                  </a:cubicBezTo>
                  <a:cubicBezTo>
                    <a:pt x="476" y="6718"/>
                    <a:pt x="559" y="6783"/>
                    <a:pt x="651" y="6783"/>
                  </a:cubicBezTo>
                  <a:cubicBezTo>
                    <a:pt x="661" y="6783"/>
                    <a:pt x="674" y="6781"/>
                    <a:pt x="685" y="6781"/>
                  </a:cubicBezTo>
                  <a:cubicBezTo>
                    <a:pt x="791" y="6762"/>
                    <a:pt x="862" y="6662"/>
                    <a:pt x="842" y="6556"/>
                  </a:cubicBezTo>
                  <a:cubicBezTo>
                    <a:pt x="161" y="2733"/>
                    <a:pt x="1969" y="1050"/>
                    <a:pt x="2693" y="543"/>
                  </a:cubicBezTo>
                  <a:lnTo>
                    <a:pt x="2693" y="6590"/>
                  </a:lnTo>
                  <a:cubicBezTo>
                    <a:pt x="2693" y="6696"/>
                    <a:pt x="2780" y="6783"/>
                    <a:pt x="2886" y="6783"/>
                  </a:cubicBezTo>
                  <a:cubicBezTo>
                    <a:pt x="2992" y="6783"/>
                    <a:pt x="3079" y="6698"/>
                    <a:pt x="3079" y="6590"/>
                  </a:cubicBezTo>
                  <a:lnTo>
                    <a:pt x="3079" y="195"/>
                  </a:lnTo>
                  <a:cubicBezTo>
                    <a:pt x="3079" y="127"/>
                    <a:pt x="3044" y="65"/>
                    <a:pt x="2987" y="29"/>
                  </a:cubicBezTo>
                  <a:cubicBezTo>
                    <a:pt x="2956" y="10"/>
                    <a:pt x="2921" y="0"/>
                    <a:pt x="288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75" name="Google Shape;71475;p42"/>
            <p:cNvSpPr/>
            <p:nvPr/>
          </p:nvSpPr>
          <p:spPr>
            <a:xfrm>
              <a:off x="6528800" y="3924250"/>
              <a:ext cx="94725" cy="120400"/>
            </a:xfrm>
            <a:custGeom>
              <a:avLst/>
              <a:gdLst/>
              <a:ahLst/>
              <a:cxnLst/>
              <a:rect l="l" t="t" r="r" b="b"/>
              <a:pathLst>
                <a:path w="3789" h="4816" extrusionOk="0">
                  <a:moveTo>
                    <a:pt x="1639" y="0"/>
                  </a:moveTo>
                  <a:cubicBezTo>
                    <a:pt x="1083" y="0"/>
                    <a:pt x="425" y="81"/>
                    <a:pt x="147" y="120"/>
                  </a:cubicBezTo>
                  <a:cubicBezTo>
                    <a:pt x="66" y="131"/>
                    <a:pt x="12" y="203"/>
                    <a:pt x="22" y="283"/>
                  </a:cubicBezTo>
                  <a:cubicBezTo>
                    <a:pt x="32" y="355"/>
                    <a:pt x="94" y="410"/>
                    <a:pt x="162" y="410"/>
                  </a:cubicBezTo>
                  <a:cubicBezTo>
                    <a:pt x="170" y="410"/>
                    <a:pt x="177" y="409"/>
                    <a:pt x="185" y="408"/>
                  </a:cubicBezTo>
                  <a:cubicBezTo>
                    <a:pt x="750" y="330"/>
                    <a:pt x="1298" y="290"/>
                    <a:pt x="1693" y="290"/>
                  </a:cubicBezTo>
                  <a:cubicBezTo>
                    <a:pt x="1958" y="290"/>
                    <a:pt x="2155" y="308"/>
                    <a:pt x="2243" y="345"/>
                  </a:cubicBezTo>
                  <a:cubicBezTo>
                    <a:pt x="2102" y="608"/>
                    <a:pt x="1045" y="1390"/>
                    <a:pt x="86" y="2006"/>
                  </a:cubicBezTo>
                  <a:cubicBezTo>
                    <a:pt x="22" y="2045"/>
                    <a:pt x="1" y="2126"/>
                    <a:pt x="35" y="2194"/>
                  </a:cubicBezTo>
                  <a:cubicBezTo>
                    <a:pt x="60" y="2243"/>
                    <a:pt x="110" y="2273"/>
                    <a:pt x="164" y="2273"/>
                  </a:cubicBezTo>
                  <a:cubicBezTo>
                    <a:pt x="182" y="2273"/>
                    <a:pt x="200" y="2270"/>
                    <a:pt x="218" y="2262"/>
                  </a:cubicBezTo>
                  <a:cubicBezTo>
                    <a:pt x="1103" y="1919"/>
                    <a:pt x="1963" y="1708"/>
                    <a:pt x="2391" y="1708"/>
                  </a:cubicBezTo>
                  <a:cubicBezTo>
                    <a:pt x="2538" y="1708"/>
                    <a:pt x="2634" y="1733"/>
                    <a:pt x="2663" y="1786"/>
                  </a:cubicBezTo>
                  <a:cubicBezTo>
                    <a:pt x="2667" y="1791"/>
                    <a:pt x="2674" y="1805"/>
                    <a:pt x="2661" y="1842"/>
                  </a:cubicBezTo>
                  <a:cubicBezTo>
                    <a:pt x="2549" y="2190"/>
                    <a:pt x="1440" y="2826"/>
                    <a:pt x="767" y="3145"/>
                  </a:cubicBezTo>
                  <a:cubicBezTo>
                    <a:pt x="702" y="3175"/>
                    <a:pt x="669" y="3249"/>
                    <a:pt x="690" y="3318"/>
                  </a:cubicBezTo>
                  <a:cubicBezTo>
                    <a:pt x="709" y="3380"/>
                    <a:pt x="767" y="3421"/>
                    <a:pt x="829" y="3421"/>
                  </a:cubicBezTo>
                  <a:cubicBezTo>
                    <a:pt x="837" y="3421"/>
                    <a:pt x="844" y="3420"/>
                    <a:pt x="852" y="3419"/>
                  </a:cubicBezTo>
                  <a:cubicBezTo>
                    <a:pt x="1390" y="3334"/>
                    <a:pt x="2089" y="3262"/>
                    <a:pt x="2639" y="3262"/>
                  </a:cubicBezTo>
                  <a:cubicBezTo>
                    <a:pt x="3051" y="3262"/>
                    <a:pt x="3379" y="3302"/>
                    <a:pt x="3492" y="3408"/>
                  </a:cubicBezTo>
                  <a:cubicBezTo>
                    <a:pt x="3489" y="3500"/>
                    <a:pt x="3415" y="3615"/>
                    <a:pt x="3286" y="3731"/>
                  </a:cubicBezTo>
                  <a:cubicBezTo>
                    <a:pt x="2845" y="4136"/>
                    <a:pt x="1792" y="4524"/>
                    <a:pt x="739" y="4524"/>
                  </a:cubicBezTo>
                  <a:cubicBezTo>
                    <a:pt x="671" y="4524"/>
                    <a:pt x="602" y="4522"/>
                    <a:pt x="534" y="4519"/>
                  </a:cubicBezTo>
                  <a:cubicBezTo>
                    <a:pt x="449" y="4523"/>
                    <a:pt x="385" y="4578"/>
                    <a:pt x="382" y="4658"/>
                  </a:cubicBezTo>
                  <a:cubicBezTo>
                    <a:pt x="378" y="4737"/>
                    <a:pt x="441" y="4807"/>
                    <a:pt x="520" y="4810"/>
                  </a:cubicBezTo>
                  <a:cubicBezTo>
                    <a:pt x="597" y="4814"/>
                    <a:pt x="672" y="4815"/>
                    <a:pt x="746" y="4815"/>
                  </a:cubicBezTo>
                  <a:cubicBezTo>
                    <a:pt x="1908" y="4815"/>
                    <a:pt x="3006" y="4383"/>
                    <a:pt x="3485" y="3951"/>
                  </a:cubicBezTo>
                  <a:cubicBezTo>
                    <a:pt x="3676" y="3777"/>
                    <a:pt x="3777" y="3599"/>
                    <a:pt x="3784" y="3423"/>
                  </a:cubicBezTo>
                  <a:cubicBezTo>
                    <a:pt x="3788" y="3325"/>
                    <a:pt x="3748" y="3239"/>
                    <a:pt x="3673" y="3171"/>
                  </a:cubicBezTo>
                  <a:cubicBezTo>
                    <a:pt x="3502" y="3019"/>
                    <a:pt x="3098" y="2969"/>
                    <a:pt x="2642" y="2969"/>
                  </a:cubicBezTo>
                  <a:cubicBezTo>
                    <a:pt x="2307" y="2969"/>
                    <a:pt x="1944" y="2996"/>
                    <a:pt x="1625" y="3029"/>
                  </a:cubicBezTo>
                  <a:cubicBezTo>
                    <a:pt x="2169" y="2722"/>
                    <a:pt x="2826" y="2288"/>
                    <a:pt x="2940" y="1936"/>
                  </a:cubicBezTo>
                  <a:cubicBezTo>
                    <a:pt x="2982" y="1807"/>
                    <a:pt x="2952" y="1709"/>
                    <a:pt x="2921" y="1649"/>
                  </a:cubicBezTo>
                  <a:cubicBezTo>
                    <a:pt x="2834" y="1489"/>
                    <a:pt x="2621" y="1428"/>
                    <a:pt x="2347" y="1428"/>
                  </a:cubicBezTo>
                  <a:cubicBezTo>
                    <a:pt x="2003" y="1428"/>
                    <a:pt x="1564" y="1524"/>
                    <a:pt x="1156" y="1641"/>
                  </a:cubicBezTo>
                  <a:cubicBezTo>
                    <a:pt x="1823" y="1170"/>
                    <a:pt x="2520" y="616"/>
                    <a:pt x="2548" y="342"/>
                  </a:cubicBezTo>
                  <a:cubicBezTo>
                    <a:pt x="2555" y="271"/>
                    <a:pt x="2532" y="208"/>
                    <a:pt x="2484" y="159"/>
                  </a:cubicBezTo>
                  <a:cubicBezTo>
                    <a:pt x="2361" y="39"/>
                    <a:pt x="2025" y="0"/>
                    <a:pt x="163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76" name="Google Shape;71476;p42"/>
            <p:cNvSpPr/>
            <p:nvPr/>
          </p:nvSpPr>
          <p:spPr>
            <a:xfrm>
              <a:off x="6621850" y="3778700"/>
              <a:ext cx="147475" cy="114575"/>
            </a:xfrm>
            <a:custGeom>
              <a:avLst/>
              <a:gdLst/>
              <a:ahLst/>
              <a:cxnLst/>
              <a:rect l="l" t="t" r="r" b="b"/>
              <a:pathLst>
                <a:path w="5899" h="4583" extrusionOk="0">
                  <a:moveTo>
                    <a:pt x="5733" y="0"/>
                  </a:moveTo>
                  <a:cubicBezTo>
                    <a:pt x="5684" y="0"/>
                    <a:pt x="5637" y="24"/>
                    <a:pt x="5609" y="69"/>
                  </a:cubicBezTo>
                  <a:cubicBezTo>
                    <a:pt x="3876" y="2824"/>
                    <a:pt x="150" y="4285"/>
                    <a:pt x="112" y="4300"/>
                  </a:cubicBezTo>
                  <a:cubicBezTo>
                    <a:pt x="38" y="4328"/>
                    <a:pt x="1" y="4413"/>
                    <a:pt x="29" y="4487"/>
                  </a:cubicBezTo>
                  <a:cubicBezTo>
                    <a:pt x="52" y="4547"/>
                    <a:pt x="107" y="4582"/>
                    <a:pt x="166" y="4582"/>
                  </a:cubicBezTo>
                  <a:cubicBezTo>
                    <a:pt x="183" y="4582"/>
                    <a:pt x="201" y="4578"/>
                    <a:pt x="217" y="4571"/>
                  </a:cubicBezTo>
                  <a:cubicBezTo>
                    <a:pt x="374" y="4510"/>
                    <a:pt x="4071" y="3059"/>
                    <a:pt x="5856" y="223"/>
                  </a:cubicBezTo>
                  <a:cubicBezTo>
                    <a:pt x="5899" y="156"/>
                    <a:pt x="5877" y="65"/>
                    <a:pt x="5809" y="22"/>
                  </a:cubicBezTo>
                  <a:cubicBezTo>
                    <a:pt x="5786" y="7"/>
                    <a:pt x="5759" y="0"/>
                    <a:pt x="573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77" name="Google Shape;71477;p42"/>
            <p:cNvSpPr/>
            <p:nvPr/>
          </p:nvSpPr>
          <p:spPr>
            <a:xfrm>
              <a:off x="6640700" y="3901900"/>
              <a:ext cx="255175" cy="146425"/>
            </a:xfrm>
            <a:custGeom>
              <a:avLst/>
              <a:gdLst/>
              <a:ahLst/>
              <a:cxnLst/>
              <a:rect l="l" t="t" r="r" b="b"/>
              <a:pathLst>
                <a:path w="10207" h="5857" extrusionOk="0">
                  <a:moveTo>
                    <a:pt x="10043" y="1"/>
                  </a:moveTo>
                  <a:cubicBezTo>
                    <a:pt x="9993" y="1"/>
                    <a:pt x="9943" y="26"/>
                    <a:pt x="9916" y="73"/>
                  </a:cubicBezTo>
                  <a:cubicBezTo>
                    <a:pt x="7471" y="4211"/>
                    <a:pt x="205" y="5555"/>
                    <a:pt x="131" y="5567"/>
                  </a:cubicBezTo>
                  <a:cubicBezTo>
                    <a:pt x="53" y="5582"/>
                    <a:pt x="0" y="5657"/>
                    <a:pt x="15" y="5736"/>
                  </a:cubicBezTo>
                  <a:cubicBezTo>
                    <a:pt x="27" y="5807"/>
                    <a:pt x="88" y="5857"/>
                    <a:pt x="158" y="5857"/>
                  </a:cubicBezTo>
                  <a:cubicBezTo>
                    <a:pt x="165" y="5857"/>
                    <a:pt x="174" y="5857"/>
                    <a:pt x="181" y="5853"/>
                  </a:cubicBezTo>
                  <a:cubicBezTo>
                    <a:pt x="486" y="5799"/>
                    <a:pt x="7651" y="4473"/>
                    <a:pt x="10167" y="219"/>
                  </a:cubicBezTo>
                  <a:cubicBezTo>
                    <a:pt x="10207" y="152"/>
                    <a:pt x="10184" y="61"/>
                    <a:pt x="10114" y="20"/>
                  </a:cubicBezTo>
                  <a:cubicBezTo>
                    <a:pt x="10092" y="7"/>
                    <a:pt x="10067" y="1"/>
                    <a:pt x="1004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78" name="Google Shape;71478;p42"/>
            <p:cNvSpPr/>
            <p:nvPr/>
          </p:nvSpPr>
          <p:spPr>
            <a:xfrm>
              <a:off x="6814975" y="3389650"/>
              <a:ext cx="15475" cy="36625"/>
            </a:xfrm>
            <a:custGeom>
              <a:avLst/>
              <a:gdLst/>
              <a:ahLst/>
              <a:cxnLst/>
              <a:rect l="l" t="t" r="r" b="b"/>
              <a:pathLst>
                <a:path w="619" h="1465" extrusionOk="0">
                  <a:moveTo>
                    <a:pt x="165" y="1"/>
                  </a:moveTo>
                  <a:cubicBezTo>
                    <a:pt x="150" y="1"/>
                    <a:pt x="134" y="3"/>
                    <a:pt x="119" y="8"/>
                  </a:cubicBezTo>
                  <a:cubicBezTo>
                    <a:pt x="41" y="33"/>
                    <a:pt x="0" y="115"/>
                    <a:pt x="26" y="191"/>
                  </a:cubicBezTo>
                  <a:cubicBezTo>
                    <a:pt x="27" y="199"/>
                    <a:pt x="275" y="958"/>
                    <a:pt x="319" y="1335"/>
                  </a:cubicBezTo>
                  <a:cubicBezTo>
                    <a:pt x="327" y="1408"/>
                    <a:pt x="390" y="1463"/>
                    <a:pt x="464" y="1463"/>
                  </a:cubicBezTo>
                  <a:cubicBezTo>
                    <a:pt x="468" y="1463"/>
                    <a:pt x="474" y="1463"/>
                    <a:pt x="483" y="1464"/>
                  </a:cubicBezTo>
                  <a:cubicBezTo>
                    <a:pt x="562" y="1456"/>
                    <a:pt x="619" y="1384"/>
                    <a:pt x="610" y="1303"/>
                  </a:cubicBezTo>
                  <a:cubicBezTo>
                    <a:pt x="562" y="897"/>
                    <a:pt x="314" y="135"/>
                    <a:pt x="304" y="102"/>
                  </a:cubicBezTo>
                  <a:cubicBezTo>
                    <a:pt x="282" y="41"/>
                    <a:pt x="226" y="1"/>
                    <a:pt x="1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79" name="Google Shape;71479;p42"/>
            <p:cNvSpPr/>
            <p:nvPr/>
          </p:nvSpPr>
          <p:spPr>
            <a:xfrm>
              <a:off x="6792250" y="3417125"/>
              <a:ext cx="15475" cy="36600"/>
            </a:xfrm>
            <a:custGeom>
              <a:avLst/>
              <a:gdLst/>
              <a:ahLst/>
              <a:cxnLst/>
              <a:rect l="l" t="t" r="r" b="b"/>
              <a:pathLst>
                <a:path w="619" h="1464" extrusionOk="0">
                  <a:moveTo>
                    <a:pt x="165" y="0"/>
                  </a:moveTo>
                  <a:cubicBezTo>
                    <a:pt x="150" y="0"/>
                    <a:pt x="135" y="3"/>
                    <a:pt x="120" y="8"/>
                  </a:cubicBezTo>
                  <a:cubicBezTo>
                    <a:pt x="42" y="32"/>
                    <a:pt x="1" y="114"/>
                    <a:pt x="26" y="189"/>
                  </a:cubicBezTo>
                  <a:cubicBezTo>
                    <a:pt x="28" y="197"/>
                    <a:pt x="276" y="956"/>
                    <a:pt x="320" y="1335"/>
                  </a:cubicBezTo>
                  <a:cubicBezTo>
                    <a:pt x="327" y="1407"/>
                    <a:pt x="391" y="1462"/>
                    <a:pt x="465" y="1462"/>
                  </a:cubicBezTo>
                  <a:cubicBezTo>
                    <a:pt x="469" y="1462"/>
                    <a:pt x="475" y="1462"/>
                    <a:pt x="482" y="1464"/>
                  </a:cubicBezTo>
                  <a:cubicBezTo>
                    <a:pt x="561" y="1455"/>
                    <a:pt x="618" y="1381"/>
                    <a:pt x="610" y="1302"/>
                  </a:cubicBezTo>
                  <a:cubicBezTo>
                    <a:pt x="561" y="896"/>
                    <a:pt x="313" y="133"/>
                    <a:pt x="303" y="101"/>
                  </a:cubicBezTo>
                  <a:cubicBezTo>
                    <a:pt x="283" y="40"/>
                    <a:pt x="226" y="0"/>
                    <a:pt x="16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80" name="Google Shape;71480;p42"/>
            <p:cNvSpPr/>
            <p:nvPr/>
          </p:nvSpPr>
          <p:spPr>
            <a:xfrm>
              <a:off x="6825675" y="3445600"/>
              <a:ext cx="15425" cy="36575"/>
            </a:xfrm>
            <a:custGeom>
              <a:avLst/>
              <a:gdLst/>
              <a:ahLst/>
              <a:cxnLst/>
              <a:rect l="l" t="t" r="r" b="b"/>
              <a:pathLst>
                <a:path w="617" h="1463" extrusionOk="0">
                  <a:moveTo>
                    <a:pt x="162" y="0"/>
                  </a:moveTo>
                  <a:cubicBezTo>
                    <a:pt x="148" y="0"/>
                    <a:pt x="133" y="2"/>
                    <a:pt x="118" y="7"/>
                  </a:cubicBezTo>
                  <a:cubicBezTo>
                    <a:pt x="40" y="34"/>
                    <a:pt x="1" y="115"/>
                    <a:pt x="25" y="191"/>
                  </a:cubicBezTo>
                  <a:cubicBezTo>
                    <a:pt x="29" y="199"/>
                    <a:pt x="275" y="958"/>
                    <a:pt x="320" y="1335"/>
                  </a:cubicBezTo>
                  <a:cubicBezTo>
                    <a:pt x="327" y="1409"/>
                    <a:pt x="391" y="1463"/>
                    <a:pt x="463" y="1463"/>
                  </a:cubicBezTo>
                  <a:cubicBezTo>
                    <a:pt x="467" y="1463"/>
                    <a:pt x="470" y="1462"/>
                    <a:pt x="474" y="1462"/>
                  </a:cubicBezTo>
                  <a:cubicBezTo>
                    <a:pt x="476" y="1462"/>
                    <a:pt x="478" y="1462"/>
                    <a:pt x="480" y="1463"/>
                  </a:cubicBezTo>
                  <a:cubicBezTo>
                    <a:pt x="560" y="1454"/>
                    <a:pt x="617" y="1382"/>
                    <a:pt x="608" y="1303"/>
                  </a:cubicBezTo>
                  <a:cubicBezTo>
                    <a:pt x="560" y="895"/>
                    <a:pt x="311" y="133"/>
                    <a:pt x="302" y="101"/>
                  </a:cubicBezTo>
                  <a:cubicBezTo>
                    <a:pt x="283" y="40"/>
                    <a:pt x="225"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81" name="Google Shape;71481;p42"/>
            <p:cNvSpPr/>
            <p:nvPr/>
          </p:nvSpPr>
          <p:spPr>
            <a:xfrm>
              <a:off x="6798225" y="3483775"/>
              <a:ext cx="15450" cy="36625"/>
            </a:xfrm>
            <a:custGeom>
              <a:avLst/>
              <a:gdLst/>
              <a:ahLst/>
              <a:cxnLst/>
              <a:rect l="l" t="t" r="r" b="b"/>
              <a:pathLst>
                <a:path w="618" h="1465" extrusionOk="0">
                  <a:moveTo>
                    <a:pt x="162" y="0"/>
                  </a:moveTo>
                  <a:cubicBezTo>
                    <a:pt x="147" y="0"/>
                    <a:pt x="133" y="2"/>
                    <a:pt x="118" y="7"/>
                  </a:cubicBezTo>
                  <a:cubicBezTo>
                    <a:pt x="41" y="34"/>
                    <a:pt x="0" y="116"/>
                    <a:pt x="24" y="191"/>
                  </a:cubicBezTo>
                  <a:cubicBezTo>
                    <a:pt x="27" y="198"/>
                    <a:pt x="276" y="958"/>
                    <a:pt x="320" y="1337"/>
                  </a:cubicBezTo>
                  <a:cubicBezTo>
                    <a:pt x="327" y="1409"/>
                    <a:pt x="391" y="1464"/>
                    <a:pt x="463" y="1464"/>
                  </a:cubicBezTo>
                  <a:lnTo>
                    <a:pt x="480" y="1464"/>
                  </a:lnTo>
                  <a:cubicBezTo>
                    <a:pt x="561" y="1454"/>
                    <a:pt x="618" y="1382"/>
                    <a:pt x="608" y="1303"/>
                  </a:cubicBezTo>
                  <a:cubicBezTo>
                    <a:pt x="561" y="894"/>
                    <a:pt x="313" y="133"/>
                    <a:pt x="301" y="102"/>
                  </a:cubicBezTo>
                  <a:cubicBezTo>
                    <a:pt x="282" y="39"/>
                    <a:pt x="223"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82" name="Google Shape;71482;p42"/>
            <p:cNvSpPr/>
            <p:nvPr/>
          </p:nvSpPr>
          <p:spPr>
            <a:xfrm>
              <a:off x="6831950" y="3498625"/>
              <a:ext cx="15500" cy="36675"/>
            </a:xfrm>
            <a:custGeom>
              <a:avLst/>
              <a:gdLst/>
              <a:ahLst/>
              <a:cxnLst/>
              <a:rect l="l" t="t" r="r" b="b"/>
              <a:pathLst>
                <a:path w="620" h="1467" extrusionOk="0">
                  <a:moveTo>
                    <a:pt x="163" y="1"/>
                  </a:moveTo>
                  <a:cubicBezTo>
                    <a:pt x="149" y="1"/>
                    <a:pt x="134" y="3"/>
                    <a:pt x="120" y="7"/>
                  </a:cubicBezTo>
                  <a:cubicBezTo>
                    <a:pt x="42" y="34"/>
                    <a:pt x="1" y="115"/>
                    <a:pt x="26" y="192"/>
                  </a:cubicBezTo>
                  <a:cubicBezTo>
                    <a:pt x="28" y="200"/>
                    <a:pt x="276" y="960"/>
                    <a:pt x="320" y="1339"/>
                  </a:cubicBezTo>
                  <a:cubicBezTo>
                    <a:pt x="327" y="1411"/>
                    <a:pt x="391" y="1466"/>
                    <a:pt x="463" y="1466"/>
                  </a:cubicBezTo>
                  <a:cubicBezTo>
                    <a:pt x="469" y="1466"/>
                    <a:pt x="476" y="1466"/>
                    <a:pt x="483" y="1463"/>
                  </a:cubicBezTo>
                  <a:cubicBezTo>
                    <a:pt x="563" y="1455"/>
                    <a:pt x="620" y="1383"/>
                    <a:pt x="611" y="1303"/>
                  </a:cubicBezTo>
                  <a:cubicBezTo>
                    <a:pt x="563" y="896"/>
                    <a:pt x="314" y="134"/>
                    <a:pt x="305" y="101"/>
                  </a:cubicBezTo>
                  <a:cubicBezTo>
                    <a:pt x="283" y="40"/>
                    <a:pt x="225" y="1"/>
                    <a:pt x="16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83" name="Google Shape;71483;p42"/>
            <p:cNvSpPr/>
            <p:nvPr/>
          </p:nvSpPr>
          <p:spPr>
            <a:xfrm>
              <a:off x="6804475" y="3553450"/>
              <a:ext cx="15450" cy="36575"/>
            </a:xfrm>
            <a:custGeom>
              <a:avLst/>
              <a:gdLst/>
              <a:ahLst/>
              <a:cxnLst/>
              <a:rect l="l" t="t" r="r" b="b"/>
              <a:pathLst>
                <a:path w="618" h="1463" extrusionOk="0">
                  <a:moveTo>
                    <a:pt x="162" y="0"/>
                  </a:moveTo>
                  <a:cubicBezTo>
                    <a:pt x="148" y="0"/>
                    <a:pt x="134" y="2"/>
                    <a:pt x="119" y="7"/>
                  </a:cubicBezTo>
                  <a:cubicBezTo>
                    <a:pt x="41" y="33"/>
                    <a:pt x="0" y="113"/>
                    <a:pt x="26" y="190"/>
                  </a:cubicBezTo>
                  <a:cubicBezTo>
                    <a:pt x="27" y="197"/>
                    <a:pt x="275" y="956"/>
                    <a:pt x="319" y="1334"/>
                  </a:cubicBezTo>
                  <a:cubicBezTo>
                    <a:pt x="326" y="1406"/>
                    <a:pt x="390" y="1462"/>
                    <a:pt x="463" y="1462"/>
                  </a:cubicBezTo>
                  <a:cubicBezTo>
                    <a:pt x="466" y="1462"/>
                    <a:pt x="468" y="1461"/>
                    <a:pt x="471" y="1461"/>
                  </a:cubicBezTo>
                  <a:cubicBezTo>
                    <a:pt x="474" y="1461"/>
                    <a:pt x="478" y="1462"/>
                    <a:pt x="481" y="1463"/>
                  </a:cubicBezTo>
                  <a:cubicBezTo>
                    <a:pt x="561" y="1454"/>
                    <a:pt x="617" y="1382"/>
                    <a:pt x="609" y="1303"/>
                  </a:cubicBezTo>
                  <a:cubicBezTo>
                    <a:pt x="561" y="894"/>
                    <a:pt x="312" y="133"/>
                    <a:pt x="301" y="101"/>
                  </a:cubicBezTo>
                  <a:cubicBezTo>
                    <a:pt x="281" y="40"/>
                    <a:pt x="224"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84" name="Google Shape;71484;p42"/>
            <p:cNvSpPr/>
            <p:nvPr/>
          </p:nvSpPr>
          <p:spPr>
            <a:xfrm>
              <a:off x="6846375" y="3563450"/>
              <a:ext cx="15450" cy="36675"/>
            </a:xfrm>
            <a:custGeom>
              <a:avLst/>
              <a:gdLst/>
              <a:ahLst/>
              <a:cxnLst/>
              <a:rect l="l" t="t" r="r" b="b"/>
              <a:pathLst>
                <a:path w="618" h="1467" extrusionOk="0">
                  <a:moveTo>
                    <a:pt x="166" y="1"/>
                  </a:moveTo>
                  <a:cubicBezTo>
                    <a:pt x="150" y="1"/>
                    <a:pt x="135" y="3"/>
                    <a:pt x="119" y="9"/>
                  </a:cubicBezTo>
                  <a:cubicBezTo>
                    <a:pt x="41" y="34"/>
                    <a:pt x="0" y="116"/>
                    <a:pt x="26" y="193"/>
                  </a:cubicBezTo>
                  <a:cubicBezTo>
                    <a:pt x="27" y="202"/>
                    <a:pt x="275" y="961"/>
                    <a:pt x="319" y="1338"/>
                  </a:cubicBezTo>
                  <a:cubicBezTo>
                    <a:pt x="326" y="1411"/>
                    <a:pt x="390" y="1466"/>
                    <a:pt x="464" y="1466"/>
                  </a:cubicBezTo>
                  <a:cubicBezTo>
                    <a:pt x="468" y="1466"/>
                    <a:pt x="475" y="1466"/>
                    <a:pt x="481" y="1465"/>
                  </a:cubicBezTo>
                  <a:cubicBezTo>
                    <a:pt x="561" y="1456"/>
                    <a:pt x="617" y="1382"/>
                    <a:pt x="609" y="1303"/>
                  </a:cubicBezTo>
                  <a:cubicBezTo>
                    <a:pt x="561" y="897"/>
                    <a:pt x="312" y="133"/>
                    <a:pt x="302" y="102"/>
                  </a:cubicBezTo>
                  <a:cubicBezTo>
                    <a:pt x="284" y="41"/>
                    <a:pt x="227" y="1"/>
                    <a:pt x="16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85" name="Google Shape;71485;p42"/>
            <p:cNvSpPr/>
            <p:nvPr/>
          </p:nvSpPr>
          <p:spPr>
            <a:xfrm>
              <a:off x="6819400" y="3611300"/>
              <a:ext cx="15500" cy="36625"/>
            </a:xfrm>
            <a:custGeom>
              <a:avLst/>
              <a:gdLst/>
              <a:ahLst/>
              <a:cxnLst/>
              <a:rect l="l" t="t" r="r" b="b"/>
              <a:pathLst>
                <a:path w="620" h="1465" extrusionOk="0">
                  <a:moveTo>
                    <a:pt x="163" y="1"/>
                  </a:moveTo>
                  <a:cubicBezTo>
                    <a:pt x="149" y="1"/>
                    <a:pt x="134" y="3"/>
                    <a:pt x="120" y="8"/>
                  </a:cubicBezTo>
                  <a:cubicBezTo>
                    <a:pt x="42" y="33"/>
                    <a:pt x="1" y="114"/>
                    <a:pt x="26" y="191"/>
                  </a:cubicBezTo>
                  <a:cubicBezTo>
                    <a:pt x="29" y="198"/>
                    <a:pt x="276" y="957"/>
                    <a:pt x="320" y="1334"/>
                  </a:cubicBezTo>
                  <a:cubicBezTo>
                    <a:pt x="327" y="1408"/>
                    <a:pt x="391" y="1462"/>
                    <a:pt x="465" y="1462"/>
                  </a:cubicBezTo>
                  <a:cubicBezTo>
                    <a:pt x="469" y="1462"/>
                    <a:pt x="474" y="1462"/>
                    <a:pt x="483" y="1465"/>
                  </a:cubicBezTo>
                  <a:cubicBezTo>
                    <a:pt x="562" y="1455"/>
                    <a:pt x="619" y="1383"/>
                    <a:pt x="611" y="1303"/>
                  </a:cubicBezTo>
                  <a:cubicBezTo>
                    <a:pt x="562" y="897"/>
                    <a:pt x="314" y="134"/>
                    <a:pt x="304" y="103"/>
                  </a:cubicBezTo>
                  <a:cubicBezTo>
                    <a:pt x="282" y="41"/>
                    <a:pt x="225" y="1"/>
                    <a:pt x="16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86" name="Google Shape;71486;p42"/>
            <p:cNvSpPr/>
            <p:nvPr/>
          </p:nvSpPr>
          <p:spPr>
            <a:xfrm>
              <a:off x="6855375" y="3622100"/>
              <a:ext cx="15500" cy="36575"/>
            </a:xfrm>
            <a:custGeom>
              <a:avLst/>
              <a:gdLst/>
              <a:ahLst/>
              <a:cxnLst/>
              <a:rect l="l" t="t" r="r" b="b"/>
              <a:pathLst>
                <a:path w="620" h="1463" extrusionOk="0">
                  <a:moveTo>
                    <a:pt x="163" y="0"/>
                  </a:moveTo>
                  <a:cubicBezTo>
                    <a:pt x="149" y="0"/>
                    <a:pt x="134" y="2"/>
                    <a:pt x="120" y="7"/>
                  </a:cubicBezTo>
                  <a:cubicBezTo>
                    <a:pt x="42" y="34"/>
                    <a:pt x="0" y="115"/>
                    <a:pt x="26" y="191"/>
                  </a:cubicBezTo>
                  <a:cubicBezTo>
                    <a:pt x="29" y="199"/>
                    <a:pt x="276" y="958"/>
                    <a:pt x="320" y="1335"/>
                  </a:cubicBezTo>
                  <a:cubicBezTo>
                    <a:pt x="327" y="1409"/>
                    <a:pt x="391" y="1463"/>
                    <a:pt x="463" y="1463"/>
                  </a:cubicBezTo>
                  <a:lnTo>
                    <a:pt x="483" y="1463"/>
                  </a:lnTo>
                  <a:cubicBezTo>
                    <a:pt x="562" y="1454"/>
                    <a:pt x="619" y="1382"/>
                    <a:pt x="611" y="1303"/>
                  </a:cubicBezTo>
                  <a:cubicBezTo>
                    <a:pt x="562" y="895"/>
                    <a:pt x="314" y="133"/>
                    <a:pt x="304" y="101"/>
                  </a:cubicBezTo>
                  <a:cubicBezTo>
                    <a:pt x="283" y="40"/>
                    <a:pt x="225" y="0"/>
                    <a:pt x="16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87" name="Google Shape;71487;p42"/>
            <p:cNvSpPr/>
            <p:nvPr/>
          </p:nvSpPr>
          <p:spPr>
            <a:xfrm>
              <a:off x="6777900" y="3346975"/>
              <a:ext cx="15475" cy="36650"/>
            </a:xfrm>
            <a:custGeom>
              <a:avLst/>
              <a:gdLst/>
              <a:ahLst/>
              <a:cxnLst/>
              <a:rect l="l" t="t" r="r" b="b"/>
              <a:pathLst>
                <a:path w="619" h="1466" extrusionOk="0">
                  <a:moveTo>
                    <a:pt x="163" y="0"/>
                  </a:moveTo>
                  <a:cubicBezTo>
                    <a:pt x="149" y="0"/>
                    <a:pt x="134" y="2"/>
                    <a:pt x="119" y="7"/>
                  </a:cubicBezTo>
                  <a:cubicBezTo>
                    <a:pt x="41" y="34"/>
                    <a:pt x="0" y="115"/>
                    <a:pt x="26" y="191"/>
                  </a:cubicBezTo>
                  <a:cubicBezTo>
                    <a:pt x="27" y="200"/>
                    <a:pt x="275" y="959"/>
                    <a:pt x="319" y="1338"/>
                  </a:cubicBezTo>
                  <a:cubicBezTo>
                    <a:pt x="327" y="1410"/>
                    <a:pt x="390" y="1466"/>
                    <a:pt x="464" y="1466"/>
                  </a:cubicBezTo>
                  <a:cubicBezTo>
                    <a:pt x="468" y="1466"/>
                    <a:pt x="474" y="1466"/>
                    <a:pt x="483" y="1463"/>
                  </a:cubicBezTo>
                  <a:cubicBezTo>
                    <a:pt x="562" y="1454"/>
                    <a:pt x="619" y="1382"/>
                    <a:pt x="610" y="1302"/>
                  </a:cubicBezTo>
                  <a:cubicBezTo>
                    <a:pt x="564" y="895"/>
                    <a:pt x="315" y="133"/>
                    <a:pt x="304" y="100"/>
                  </a:cubicBezTo>
                  <a:cubicBezTo>
                    <a:pt x="282" y="40"/>
                    <a:pt x="225" y="0"/>
                    <a:pt x="16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88" name="Google Shape;71488;p42"/>
            <p:cNvSpPr/>
            <p:nvPr/>
          </p:nvSpPr>
          <p:spPr>
            <a:xfrm>
              <a:off x="6795925" y="3317375"/>
              <a:ext cx="15450" cy="36625"/>
            </a:xfrm>
            <a:custGeom>
              <a:avLst/>
              <a:gdLst/>
              <a:ahLst/>
              <a:cxnLst/>
              <a:rect l="l" t="t" r="r" b="b"/>
              <a:pathLst>
                <a:path w="618" h="1465" extrusionOk="0">
                  <a:moveTo>
                    <a:pt x="162" y="1"/>
                  </a:moveTo>
                  <a:cubicBezTo>
                    <a:pt x="147" y="1"/>
                    <a:pt x="132" y="3"/>
                    <a:pt x="118" y="7"/>
                  </a:cubicBezTo>
                  <a:cubicBezTo>
                    <a:pt x="40" y="33"/>
                    <a:pt x="0" y="114"/>
                    <a:pt x="24" y="190"/>
                  </a:cubicBezTo>
                  <a:cubicBezTo>
                    <a:pt x="27" y="197"/>
                    <a:pt x="275" y="957"/>
                    <a:pt x="319" y="1334"/>
                  </a:cubicBezTo>
                  <a:cubicBezTo>
                    <a:pt x="326" y="1407"/>
                    <a:pt x="390" y="1462"/>
                    <a:pt x="463" y="1462"/>
                  </a:cubicBezTo>
                  <a:cubicBezTo>
                    <a:pt x="468" y="1462"/>
                    <a:pt x="474" y="1462"/>
                    <a:pt x="480" y="1465"/>
                  </a:cubicBezTo>
                  <a:cubicBezTo>
                    <a:pt x="561" y="1455"/>
                    <a:pt x="617" y="1382"/>
                    <a:pt x="607" y="1303"/>
                  </a:cubicBezTo>
                  <a:cubicBezTo>
                    <a:pt x="561" y="894"/>
                    <a:pt x="312" y="134"/>
                    <a:pt x="301" y="102"/>
                  </a:cubicBezTo>
                  <a:cubicBezTo>
                    <a:pt x="283" y="40"/>
                    <a:pt x="224" y="1"/>
                    <a:pt x="16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89" name="Google Shape;71489;p42"/>
            <p:cNvSpPr/>
            <p:nvPr/>
          </p:nvSpPr>
          <p:spPr>
            <a:xfrm>
              <a:off x="6918675" y="4128075"/>
              <a:ext cx="9675" cy="37550"/>
            </a:xfrm>
            <a:custGeom>
              <a:avLst/>
              <a:gdLst/>
              <a:ahLst/>
              <a:cxnLst/>
              <a:rect l="l" t="t" r="r" b="b"/>
              <a:pathLst>
                <a:path w="387" h="1502" extrusionOk="0">
                  <a:moveTo>
                    <a:pt x="241" y="0"/>
                  </a:moveTo>
                  <a:cubicBezTo>
                    <a:pt x="162" y="0"/>
                    <a:pt x="95" y="67"/>
                    <a:pt x="95" y="146"/>
                  </a:cubicBezTo>
                  <a:cubicBezTo>
                    <a:pt x="95" y="155"/>
                    <a:pt x="92" y="954"/>
                    <a:pt x="16" y="1326"/>
                  </a:cubicBezTo>
                  <a:cubicBezTo>
                    <a:pt x="0" y="1405"/>
                    <a:pt x="51" y="1482"/>
                    <a:pt x="129" y="1499"/>
                  </a:cubicBezTo>
                  <a:cubicBezTo>
                    <a:pt x="138" y="1502"/>
                    <a:pt x="149" y="1502"/>
                    <a:pt x="158" y="1502"/>
                  </a:cubicBezTo>
                  <a:cubicBezTo>
                    <a:pt x="227" y="1502"/>
                    <a:pt x="287" y="1453"/>
                    <a:pt x="301" y="1382"/>
                  </a:cubicBezTo>
                  <a:cubicBezTo>
                    <a:pt x="383" y="982"/>
                    <a:pt x="386" y="180"/>
                    <a:pt x="386" y="146"/>
                  </a:cubicBezTo>
                  <a:cubicBezTo>
                    <a:pt x="386" y="67"/>
                    <a:pt x="322" y="0"/>
                    <a:pt x="24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90" name="Google Shape;71490;p42"/>
            <p:cNvSpPr/>
            <p:nvPr/>
          </p:nvSpPr>
          <p:spPr>
            <a:xfrm>
              <a:off x="6870300" y="4143225"/>
              <a:ext cx="9725" cy="37525"/>
            </a:xfrm>
            <a:custGeom>
              <a:avLst/>
              <a:gdLst/>
              <a:ahLst/>
              <a:cxnLst/>
              <a:rect l="l" t="t" r="r" b="b"/>
              <a:pathLst>
                <a:path w="389" h="1501" extrusionOk="0">
                  <a:moveTo>
                    <a:pt x="242" y="0"/>
                  </a:moveTo>
                  <a:cubicBezTo>
                    <a:pt x="163" y="0"/>
                    <a:pt x="97" y="65"/>
                    <a:pt x="97" y="145"/>
                  </a:cubicBezTo>
                  <a:cubicBezTo>
                    <a:pt x="97" y="152"/>
                    <a:pt x="93" y="951"/>
                    <a:pt x="18" y="1324"/>
                  </a:cubicBezTo>
                  <a:cubicBezTo>
                    <a:pt x="1" y="1405"/>
                    <a:pt x="53" y="1480"/>
                    <a:pt x="131" y="1497"/>
                  </a:cubicBezTo>
                  <a:cubicBezTo>
                    <a:pt x="140" y="1500"/>
                    <a:pt x="150" y="1500"/>
                    <a:pt x="160" y="1500"/>
                  </a:cubicBezTo>
                  <a:cubicBezTo>
                    <a:pt x="227" y="1500"/>
                    <a:pt x="288" y="1453"/>
                    <a:pt x="303" y="1381"/>
                  </a:cubicBezTo>
                  <a:cubicBezTo>
                    <a:pt x="384" y="981"/>
                    <a:pt x="388" y="179"/>
                    <a:pt x="388" y="145"/>
                  </a:cubicBezTo>
                  <a:cubicBezTo>
                    <a:pt x="388" y="65"/>
                    <a:pt x="324" y="0"/>
                    <a:pt x="2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91" name="Google Shape;71491;p42"/>
            <p:cNvSpPr/>
            <p:nvPr/>
          </p:nvSpPr>
          <p:spPr>
            <a:xfrm>
              <a:off x="6906075" y="4186250"/>
              <a:ext cx="9675" cy="37550"/>
            </a:xfrm>
            <a:custGeom>
              <a:avLst/>
              <a:gdLst/>
              <a:ahLst/>
              <a:cxnLst/>
              <a:rect l="l" t="t" r="r" b="b"/>
              <a:pathLst>
                <a:path w="387" h="1502" extrusionOk="0">
                  <a:moveTo>
                    <a:pt x="242" y="0"/>
                  </a:moveTo>
                  <a:cubicBezTo>
                    <a:pt x="162" y="0"/>
                    <a:pt x="95" y="67"/>
                    <a:pt x="95" y="147"/>
                  </a:cubicBezTo>
                  <a:cubicBezTo>
                    <a:pt x="95" y="154"/>
                    <a:pt x="93" y="951"/>
                    <a:pt x="16" y="1326"/>
                  </a:cubicBezTo>
                  <a:cubicBezTo>
                    <a:pt x="0" y="1405"/>
                    <a:pt x="51" y="1482"/>
                    <a:pt x="130" y="1498"/>
                  </a:cubicBezTo>
                  <a:cubicBezTo>
                    <a:pt x="138" y="1502"/>
                    <a:pt x="149" y="1502"/>
                    <a:pt x="158" y="1502"/>
                  </a:cubicBezTo>
                  <a:cubicBezTo>
                    <a:pt x="227" y="1502"/>
                    <a:pt x="287" y="1454"/>
                    <a:pt x="301" y="1383"/>
                  </a:cubicBezTo>
                  <a:cubicBezTo>
                    <a:pt x="384" y="982"/>
                    <a:pt x="386" y="181"/>
                    <a:pt x="386" y="147"/>
                  </a:cubicBezTo>
                  <a:cubicBezTo>
                    <a:pt x="386" y="67"/>
                    <a:pt x="321" y="0"/>
                    <a:pt x="2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92" name="Google Shape;71492;p42"/>
            <p:cNvSpPr/>
            <p:nvPr/>
          </p:nvSpPr>
          <p:spPr>
            <a:xfrm>
              <a:off x="6870300" y="4210875"/>
              <a:ext cx="9725" cy="37550"/>
            </a:xfrm>
            <a:custGeom>
              <a:avLst/>
              <a:gdLst/>
              <a:ahLst/>
              <a:cxnLst/>
              <a:rect l="l" t="t" r="r" b="b"/>
              <a:pathLst>
                <a:path w="389" h="1502" extrusionOk="0">
                  <a:moveTo>
                    <a:pt x="242" y="0"/>
                  </a:moveTo>
                  <a:cubicBezTo>
                    <a:pt x="163" y="0"/>
                    <a:pt x="97" y="66"/>
                    <a:pt x="97" y="146"/>
                  </a:cubicBezTo>
                  <a:cubicBezTo>
                    <a:pt x="97" y="154"/>
                    <a:pt x="93" y="951"/>
                    <a:pt x="18" y="1326"/>
                  </a:cubicBezTo>
                  <a:cubicBezTo>
                    <a:pt x="1" y="1405"/>
                    <a:pt x="53" y="1482"/>
                    <a:pt x="131" y="1497"/>
                  </a:cubicBezTo>
                  <a:cubicBezTo>
                    <a:pt x="140" y="1502"/>
                    <a:pt x="150" y="1502"/>
                    <a:pt x="160" y="1502"/>
                  </a:cubicBezTo>
                  <a:cubicBezTo>
                    <a:pt x="227" y="1502"/>
                    <a:pt x="288" y="1453"/>
                    <a:pt x="303" y="1383"/>
                  </a:cubicBezTo>
                  <a:cubicBezTo>
                    <a:pt x="384" y="981"/>
                    <a:pt x="388" y="179"/>
                    <a:pt x="388" y="146"/>
                  </a:cubicBezTo>
                  <a:cubicBezTo>
                    <a:pt x="388" y="66"/>
                    <a:pt x="324" y="0"/>
                    <a:pt x="2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93" name="Google Shape;71493;p42"/>
            <p:cNvSpPr/>
            <p:nvPr/>
          </p:nvSpPr>
          <p:spPr>
            <a:xfrm>
              <a:off x="6904025" y="4241700"/>
              <a:ext cx="9700" cy="37550"/>
            </a:xfrm>
            <a:custGeom>
              <a:avLst/>
              <a:gdLst/>
              <a:ahLst/>
              <a:cxnLst/>
              <a:rect l="l" t="t" r="r" b="b"/>
              <a:pathLst>
                <a:path w="388" h="1502" extrusionOk="0">
                  <a:moveTo>
                    <a:pt x="241" y="1"/>
                  </a:moveTo>
                  <a:cubicBezTo>
                    <a:pt x="162" y="1"/>
                    <a:pt x="97" y="66"/>
                    <a:pt x="97" y="145"/>
                  </a:cubicBezTo>
                  <a:cubicBezTo>
                    <a:pt x="97" y="152"/>
                    <a:pt x="92" y="951"/>
                    <a:pt x="17" y="1326"/>
                  </a:cubicBezTo>
                  <a:cubicBezTo>
                    <a:pt x="0" y="1405"/>
                    <a:pt x="53" y="1482"/>
                    <a:pt x="131" y="1498"/>
                  </a:cubicBezTo>
                  <a:cubicBezTo>
                    <a:pt x="139" y="1502"/>
                    <a:pt x="149" y="1502"/>
                    <a:pt x="159" y="1502"/>
                  </a:cubicBezTo>
                  <a:cubicBezTo>
                    <a:pt x="226" y="1502"/>
                    <a:pt x="287" y="1454"/>
                    <a:pt x="302" y="1383"/>
                  </a:cubicBezTo>
                  <a:cubicBezTo>
                    <a:pt x="383" y="981"/>
                    <a:pt x="387" y="179"/>
                    <a:pt x="387" y="145"/>
                  </a:cubicBezTo>
                  <a:cubicBezTo>
                    <a:pt x="387" y="66"/>
                    <a:pt x="324" y="1"/>
                    <a:pt x="24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94" name="Google Shape;71494;p42"/>
            <p:cNvSpPr/>
            <p:nvPr/>
          </p:nvSpPr>
          <p:spPr>
            <a:xfrm>
              <a:off x="6857325" y="4271300"/>
              <a:ext cx="9700" cy="37525"/>
            </a:xfrm>
            <a:custGeom>
              <a:avLst/>
              <a:gdLst/>
              <a:ahLst/>
              <a:cxnLst/>
              <a:rect l="l" t="t" r="r" b="b"/>
              <a:pathLst>
                <a:path w="388" h="1501" extrusionOk="0">
                  <a:moveTo>
                    <a:pt x="242" y="0"/>
                  </a:moveTo>
                  <a:cubicBezTo>
                    <a:pt x="162" y="0"/>
                    <a:pt x="97" y="65"/>
                    <a:pt x="97" y="145"/>
                  </a:cubicBezTo>
                  <a:cubicBezTo>
                    <a:pt x="97" y="153"/>
                    <a:pt x="93" y="952"/>
                    <a:pt x="16" y="1324"/>
                  </a:cubicBezTo>
                  <a:cubicBezTo>
                    <a:pt x="1" y="1405"/>
                    <a:pt x="52" y="1482"/>
                    <a:pt x="130" y="1497"/>
                  </a:cubicBezTo>
                  <a:cubicBezTo>
                    <a:pt x="140" y="1500"/>
                    <a:pt x="150" y="1500"/>
                    <a:pt x="158" y="1500"/>
                  </a:cubicBezTo>
                  <a:cubicBezTo>
                    <a:pt x="226" y="1500"/>
                    <a:pt x="286" y="1455"/>
                    <a:pt x="303" y="1382"/>
                  </a:cubicBezTo>
                  <a:cubicBezTo>
                    <a:pt x="384" y="981"/>
                    <a:pt x="388" y="179"/>
                    <a:pt x="388" y="145"/>
                  </a:cubicBezTo>
                  <a:cubicBezTo>
                    <a:pt x="388" y="65"/>
                    <a:pt x="321" y="0"/>
                    <a:pt x="2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95" name="Google Shape;71495;p42"/>
            <p:cNvSpPr/>
            <p:nvPr/>
          </p:nvSpPr>
          <p:spPr>
            <a:xfrm>
              <a:off x="6886775" y="4299425"/>
              <a:ext cx="9700" cy="37550"/>
            </a:xfrm>
            <a:custGeom>
              <a:avLst/>
              <a:gdLst/>
              <a:ahLst/>
              <a:cxnLst/>
              <a:rect l="l" t="t" r="r" b="b"/>
              <a:pathLst>
                <a:path w="388" h="1502" extrusionOk="0">
                  <a:moveTo>
                    <a:pt x="242" y="0"/>
                  </a:moveTo>
                  <a:cubicBezTo>
                    <a:pt x="162" y="0"/>
                    <a:pt x="97" y="67"/>
                    <a:pt x="97" y="147"/>
                  </a:cubicBezTo>
                  <a:cubicBezTo>
                    <a:pt x="97" y="155"/>
                    <a:pt x="93" y="954"/>
                    <a:pt x="16" y="1326"/>
                  </a:cubicBezTo>
                  <a:cubicBezTo>
                    <a:pt x="0" y="1405"/>
                    <a:pt x="51" y="1482"/>
                    <a:pt x="130" y="1499"/>
                  </a:cubicBezTo>
                  <a:cubicBezTo>
                    <a:pt x="139" y="1502"/>
                    <a:pt x="149" y="1502"/>
                    <a:pt x="158" y="1502"/>
                  </a:cubicBezTo>
                  <a:cubicBezTo>
                    <a:pt x="226" y="1502"/>
                    <a:pt x="288" y="1454"/>
                    <a:pt x="303" y="1383"/>
                  </a:cubicBezTo>
                  <a:cubicBezTo>
                    <a:pt x="384" y="982"/>
                    <a:pt x="388" y="181"/>
                    <a:pt x="388" y="147"/>
                  </a:cubicBezTo>
                  <a:cubicBezTo>
                    <a:pt x="388" y="67"/>
                    <a:pt x="321" y="0"/>
                    <a:pt x="2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96" name="Google Shape;71496;p42"/>
            <p:cNvSpPr/>
            <p:nvPr/>
          </p:nvSpPr>
          <p:spPr>
            <a:xfrm>
              <a:off x="6835125" y="4336075"/>
              <a:ext cx="9675" cy="37550"/>
            </a:xfrm>
            <a:custGeom>
              <a:avLst/>
              <a:gdLst/>
              <a:ahLst/>
              <a:cxnLst/>
              <a:rect l="l" t="t" r="r" b="b"/>
              <a:pathLst>
                <a:path w="387" h="1502" extrusionOk="0">
                  <a:moveTo>
                    <a:pt x="241" y="0"/>
                  </a:moveTo>
                  <a:cubicBezTo>
                    <a:pt x="162" y="0"/>
                    <a:pt x="95" y="66"/>
                    <a:pt x="95" y="145"/>
                  </a:cubicBezTo>
                  <a:cubicBezTo>
                    <a:pt x="95" y="155"/>
                    <a:pt x="92" y="953"/>
                    <a:pt x="16" y="1326"/>
                  </a:cubicBezTo>
                  <a:cubicBezTo>
                    <a:pt x="0" y="1405"/>
                    <a:pt x="51" y="1482"/>
                    <a:pt x="129" y="1497"/>
                  </a:cubicBezTo>
                  <a:cubicBezTo>
                    <a:pt x="138" y="1502"/>
                    <a:pt x="149" y="1502"/>
                    <a:pt x="158" y="1502"/>
                  </a:cubicBezTo>
                  <a:cubicBezTo>
                    <a:pt x="227" y="1502"/>
                    <a:pt x="287" y="1455"/>
                    <a:pt x="301" y="1383"/>
                  </a:cubicBezTo>
                  <a:cubicBezTo>
                    <a:pt x="383" y="981"/>
                    <a:pt x="386" y="179"/>
                    <a:pt x="386" y="145"/>
                  </a:cubicBezTo>
                  <a:cubicBezTo>
                    <a:pt x="386" y="66"/>
                    <a:pt x="322" y="0"/>
                    <a:pt x="24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97" name="Google Shape;71497;p42"/>
            <p:cNvSpPr/>
            <p:nvPr/>
          </p:nvSpPr>
          <p:spPr>
            <a:xfrm>
              <a:off x="6863150" y="4358050"/>
              <a:ext cx="15175" cy="36750"/>
            </a:xfrm>
            <a:custGeom>
              <a:avLst/>
              <a:gdLst/>
              <a:ahLst/>
              <a:cxnLst/>
              <a:rect l="l" t="t" r="r" b="b"/>
              <a:pathLst>
                <a:path w="607" h="1470" extrusionOk="0">
                  <a:moveTo>
                    <a:pt x="448" y="0"/>
                  </a:moveTo>
                  <a:cubicBezTo>
                    <a:pt x="376" y="0"/>
                    <a:pt x="317" y="51"/>
                    <a:pt x="305" y="122"/>
                  </a:cubicBezTo>
                  <a:cubicBezTo>
                    <a:pt x="304" y="129"/>
                    <a:pt x="166" y="915"/>
                    <a:pt x="30" y="1271"/>
                  </a:cubicBezTo>
                  <a:cubicBezTo>
                    <a:pt x="0" y="1346"/>
                    <a:pt x="39" y="1430"/>
                    <a:pt x="114" y="1460"/>
                  </a:cubicBezTo>
                  <a:cubicBezTo>
                    <a:pt x="131" y="1466"/>
                    <a:pt x="149" y="1470"/>
                    <a:pt x="166" y="1470"/>
                  </a:cubicBezTo>
                  <a:cubicBezTo>
                    <a:pt x="226" y="1470"/>
                    <a:pt x="280" y="1434"/>
                    <a:pt x="301" y="1376"/>
                  </a:cubicBezTo>
                  <a:cubicBezTo>
                    <a:pt x="450" y="995"/>
                    <a:pt x="588" y="206"/>
                    <a:pt x="592" y="171"/>
                  </a:cubicBezTo>
                  <a:cubicBezTo>
                    <a:pt x="606" y="92"/>
                    <a:pt x="554" y="17"/>
                    <a:pt x="474" y="3"/>
                  </a:cubicBezTo>
                  <a:cubicBezTo>
                    <a:pt x="465" y="1"/>
                    <a:pt x="456" y="0"/>
                    <a:pt x="44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98" name="Google Shape;71498;p42"/>
            <p:cNvSpPr/>
            <p:nvPr/>
          </p:nvSpPr>
          <p:spPr>
            <a:xfrm>
              <a:off x="6887800" y="4072150"/>
              <a:ext cx="9675" cy="37575"/>
            </a:xfrm>
            <a:custGeom>
              <a:avLst/>
              <a:gdLst/>
              <a:ahLst/>
              <a:cxnLst/>
              <a:rect l="l" t="t" r="r" b="b"/>
              <a:pathLst>
                <a:path w="387" h="1503" extrusionOk="0">
                  <a:moveTo>
                    <a:pt x="242" y="1"/>
                  </a:moveTo>
                  <a:cubicBezTo>
                    <a:pt x="162" y="1"/>
                    <a:pt x="96" y="66"/>
                    <a:pt x="96" y="147"/>
                  </a:cubicBezTo>
                  <a:cubicBezTo>
                    <a:pt x="96" y="155"/>
                    <a:pt x="93" y="953"/>
                    <a:pt x="16" y="1326"/>
                  </a:cubicBezTo>
                  <a:cubicBezTo>
                    <a:pt x="1" y="1406"/>
                    <a:pt x="52" y="1482"/>
                    <a:pt x="130" y="1498"/>
                  </a:cubicBezTo>
                  <a:cubicBezTo>
                    <a:pt x="138" y="1502"/>
                    <a:pt x="150" y="1502"/>
                    <a:pt x="158" y="1502"/>
                  </a:cubicBezTo>
                  <a:cubicBezTo>
                    <a:pt x="228" y="1502"/>
                    <a:pt x="287" y="1454"/>
                    <a:pt x="301" y="1383"/>
                  </a:cubicBezTo>
                  <a:cubicBezTo>
                    <a:pt x="384" y="981"/>
                    <a:pt x="387" y="179"/>
                    <a:pt x="387" y="147"/>
                  </a:cubicBezTo>
                  <a:cubicBezTo>
                    <a:pt x="387" y="66"/>
                    <a:pt x="321" y="1"/>
                    <a:pt x="24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499" name="Google Shape;71499;p42"/>
            <p:cNvSpPr/>
            <p:nvPr/>
          </p:nvSpPr>
          <p:spPr>
            <a:xfrm>
              <a:off x="6917650" y="4049625"/>
              <a:ext cx="9700" cy="37550"/>
            </a:xfrm>
            <a:custGeom>
              <a:avLst/>
              <a:gdLst/>
              <a:ahLst/>
              <a:cxnLst/>
              <a:rect l="l" t="t" r="r" b="b"/>
              <a:pathLst>
                <a:path w="388" h="1502" extrusionOk="0">
                  <a:moveTo>
                    <a:pt x="241" y="0"/>
                  </a:moveTo>
                  <a:cubicBezTo>
                    <a:pt x="162" y="0"/>
                    <a:pt x="97" y="66"/>
                    <a:pt x="97" y="147"/>
                  </a:cubicBezTo>
                  <a:cubicBezTo>
                    <a:pt x="97" y="155"/>
                    <a:pt x="92" y="951"/>
                    <a:pt x="16" y="1326"/>
                  </a:cubicBezTo>
                  <a:cubicBezTo>
                    <a:pt x="0" y="1405"/>
                    <a:pt x="51" y="1482"/>
                    <a:pt x="129" y="1498"/>
                  </a:cubicBezTo>
                  <a:cubicBezTo>
                    <a:pt x="139" y="1502"/>
                    <a:pt x="149" y="1502"/>
                    <a:pt x="158" y="1502"/>
                  </a:cubicBezTo>
                  <a:cubicBezTo>
                    <a:pt x="226" y="1502"/>
                    <a:pt x="285" y="1454"/>
                    <a:pt x="302" y="1383"/>
                  </a:cubicBezTo>
                  <a:cubicBezTo>
                    <a:pt x="383" y="981"/>
                    <a:pt x="387" y="179"/>
                    <a:pt x="387" y="147"/>
                  </a:cubicBezTo>
                  <a:cubicBezTo>
                    <a:pt x="387" y="66"/>
                    <a:pt x="321" y="0"/>
                    <a:pt x="24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00" name="Google Shape;71500;p42"/>
            <p:cNvSpPr/>
            <p:nvPr/>
          </p:nvSpPr>
          <p:spPr>
            <a:xfrm>
              <a:off x="6417625" y="4438525"/>
              <a:ext cx="20200" cy="35075"/>
            </a:xfrm>
            <a:custGeom>
              <a:avLst/>
              <a:gdLst/>
              <a:ahLst/>
              <a:cxnLst/>
              <a:rect l="l" t="t" r="r" b="b"/>
              <a:pathLst>
                <a:path w="808" h="1403" extrusionOk="0">
                  <a:moveTo>
                    <a:pt x="162" y="0"/>
                  </a:moveTo>
                  <a:cubicBezTo>
                    <a:pt x="150" y="0"/>
                    <a:pt x="137" y="2"/>
                    <a:pt x="124" y="5"/>
                  </a:cubicBezTo>
                  <a:cubicBezTo>
                    <a:pt x="46" y="26"/>
                    <a:pt x="0" y="107"/>
                    <a:pt x="21" y="185"/>
                  </a:cubicBezTo>
                  <a:cubicBezTo>
                    <a:pt x="132" y="578"/>
                    <a:pt x="495" y="1293"/>
                    <a:pt x="511" y="1323"/>
                  </a:cubicBezTo>
                  <a:cubicBezTo>
                    <a:pt x="537" y="1374"/>
                    <a:pt x="588" y="1403"/>
                    <a:pt x="642" y="1403"/>
                  </a:cubicBezTo>
                  <a:cubicBezTo>
                    <a:pt x="664" y="1403"/>
                    <a:pt x="687" y="1399"/>
                    <a:pt x="707" y="1389"/>
                  </a:cubicBezTo>
                  <a:cubicBezTo>
                    <a:pt x="778" y="1352"/>
                    <a:pt x="808" y="1264"/>
                    <a:pt x="771" y="1193"/>
                  </a:cubicBezTo>
                  <a:cubicBezTo>
                    <a:pt x="766" y="1186"/>
                    <a:pt x="405" y="473"/>
                    <a:pt x="302" y="107"/>
                  </a:cubicBezTo>
                  <a:cubicBezTo>
                    <a:pt x="285" y="41"/>
                    <a:pt x="227"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01" name="Google Shape;71501;p42"/>
            <p:cNvSpPr/>
            <p:nvPr/>
          </p:nvSpPr>
          <p:spPr>
            <a:xfrm>
              <a:off x="6434900" y="4394125"/>
              <a:ext cx="20175" cy="35100"/>
            </a:xfrm>
            <a:custGeom>
              <a:avLst/>
              <a:gdLst/>
              <a:ahLst/>
              <a:cxnLst/>
              <a:rect l="l" t="t" r="r" b="b"/>
              <a:pathLst>
                <a:path w="807" h="1404" extrusionOk="0">
                  <a:moveTo>
                    <a:pt x="162" y="0"/>
                  </a:moveTo>
                  <a:cubicBezTo>
                    <a:pt x="149" y="0"/>
                    <a:pt x="136" y="2"/>
                    <a:pt x="122" y="6"/>
                  </a:cubicBezTo>
                  <a:cubicBezTo>
                    <a:pt x="44" y="27"/>
                    <a:pt x="0" y="106"/>
                    <a:pt x="22" y="184"/>
                  </a:cubicBezTo>
                  <a:cubicBezTo>
                    <a:pt x="131" y="579"/>
                    <a:pt x="494" y="1294"/>
                    <a:pt x="511" y="1324"/>
                  </a:cubicBezTo>
                  <a:cubicBezTo>
                    <a:pt x="535" y="1375"/>
                    <a:pt x="586" y="1403"/>
                    <a:pt x="640" y="1403"/>
                  </a:cubicBezTo>
                  <a:cubicBezTo>
                    <a:pt x="662" y="1403"/>
                    <a:pt x="684" y="1398"/>
                    <a:pt x="706" y="1389"/>
                  </a:cubicBezTo>
                  <a:cubicBezTo>
                    <a:pt x="776" y="1352"/>
                    <a:pt x="806" y="1263"/>
                    <a:pt x="769" y="1192"/>
                  </a:cubicBezTo>
                  <a:cubicBezTo>
                    <a:pt x="767" y="1185"/>
                    <a:pt x="405" y="474"/>
                    <a:pt x="301" y="106"/>
                  </a:cubicBezTo>
                  <a:cubicBezTo>
                    <a:pt x="283" y="42"/>
                    <a:pt x="227"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02" name="Google Shape;71502;p42"/>
            <p:cNvSpPr/>
            <p:nvPr/>
          </p:nvSpPr>
          <p:spPr>
            <a:xfrm>
              <a:off x="6383875" y="4384150"/>
              <a:ext cx="20225" cy="35100"/>
            </a:xfrm>
            <a:custGeom>
              <a:avLst/>
              <a:gdLst/>
              <a:ahLst/>
              <a:cxnLst/>
              <a:rect l="l" t="t" r="r" b="b"/>
              <a:pathLst>
                <a:path w="809" h="1404" extrusionOk="0">
                  <a:moveTo>
                    <a:pt x="163" y="1"/>
                  </a:moveTo>
                  <a:cubicBezTo>
                    <a:pt x="150" y="1"/>
                    <a:pt x="136" y="2"/>
                    <a:pt x="123" y="6"/>
                  </a:cubicBezTo>
                  <a:cubicBezTo>
                    <a:pt x="45" y="27"/>
                    <a:pt x="1" y="107"/>
                    <a:pt x="22" y="185"/>
                  </a:cubicBezTo>
                  <a:cubicBezTo>
                    <a:pt x="133" y="579"/>
                    <a:pt x="496" y="1293"/>
                    <a:pt x="511" y="1324"/>
                  </a:cubicBezTo>
                  <a:cubicBezTo>
                    <a:pt x="537" y="1375"/>
                    <a:pt x="588" y="1404"/>
                    <a:pt x="641" y="1404"/>
                  </a:cubicBezTo>
                  <a:cubicBezTo>
                    <a:pt x="665" y="1404"/>
                    <a:pt x="687" y="1398"/>
                    <a:pt x="707" y="1390"/>
                  </a:cubicBezTo>
                  <a:cubicBezTo>
                    <a:pt x="778" y="1353"/>
                    <a:pt x="808" y="1263"/>
                    <a:pt x="771" y="1192"/>
                  </a:cubicBezTo>
                  <a:cubicBezTo>
                    <a:pt x="767" y="1185"/>
                    <a:pt x="405" y="474"/>
                    <a:pt x="303" y="107"/>
                  </a:cubicBezTo>
                  <a:cubicBezTo>
                    <a:pt x="285" y="42"/>
                    <a:pt x="228" y="1"/>
                    <a:pt x="16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03" name="Google Shape;71503;p42"/>
            <p:cNvSpPr/>
            <p:nvPr/>
          </p:nvSpPr>
          <p:spPr>
            <a:xfrm>
              <a:off x="6395875" y="4336875"/>
              <a:ext cx="20175" cy="35100"/>
            </a:xfrm>
            <a:custGeom>
              <a:avLst/>
              <a:gdLst/>
              <a:ahLst/>
              <a:cxnLst/>
              <a:rect l="l" t="t" r="r" b="b"/>
              <a:pathLst>
                <a:path w="807" h="1404" extrusionOk="0">
                  <a:moveTo>
                    <a:pt x="161" y="0"/>
                  </a:moveTo>
                  <a:cubicBezTo>
                    <a:pt x="148" y="0"/>
                    <a:pt x="135" y="2"/>
                    <a:pt x="122" y="5"/>
                  </a:cubicBezTo>
                  <a:cubicBezTo>
                    <a:pt x="44" y="27"/>
                    <a:pt x="0" y="107"/>
                    <a:pt x="21" y="184"/>
                  </a:cubicBezTo>
                  <a:cubicBezTo>
                    <a:pt x="131" y="579"/>
                    <a:pt x="494" y="1294"/>
                    <a:pt x="511" y="1324"/>
                  </a:cubicBezTo>
                  <a:cubicBezTo>
                    <a:pt x="535" y="1375"/>
                    <a:pt x="586" y="1403"/>
                    <a:pt x="640" y="1403"/>
                  </a:cubicBezTo>
                  <a:cubicBezTo>
                    <a:pt x="663" y="1403"/>
                    <a:pt x="686" y="1400"/>
                    <a:pt x="706" y="1389"/>
                  </a:cubicBezTo>
                  <a:cubicBezTo>
                    <a:pt x="776" y="1352"/>
                    <a:pt x="806" y="1264"/>
                    <a:pt x="769" y="1193"/>
                  </a:cubicBezTo>
                  <a:cubicBezTo>
                    <a:pt x="767" y="1184"/>
                    <a:pt x="405" y="474"/>
                    <a:pt x="301" y="107"/>
                  </a:cubicBezTo>
                  <a:cubicBezTo>
                    <a:pt x="283" y="41"/>
                    <a:pt x="225" y="0"/>
                    <a:pt x="16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04" name="Google Shape;71504;p42"/>
            <p:cNvSpPr/>
            <p:nvPr/>
          </p:nvSpPr>
          <p:spPr>
            <a:xfrm>
              <a:off x="6423600" y="4329175"/>
              <a:ext cx="20225" cy="35100"/>
            </a:xfrm>
            <a:custGeom>
              <a:avLst/>
              <a:gdLst/>
              <a:ahLst/>
              <a:cxnLst/>
              <a:rect l="l" t="t" r="r" b="b"/>
              <a:pathLst>
                <a:path w="809" h="1404" extrusionOk="0">
                  <a:moveTo>
                    <a:pt x="162" y="0"/>
                  </a:moveTo>
                  <a:cubicBezTo>
                    <a:pt x="149" y="0"/>
                    <a:pt x="136" y="2"/>
                    <a:pt x="123" y="5"/>
                  </a:cubicBezTo>
                  <a:cubicBezTo>
                    <a:pt x="45" y="27"/>
                    <a:pt x="1" y="106"/>
                    <a:pt x="22" y="184"/>
                  </a:cubicBezTo>
                  <a:cubicBezTo>
                    <a:pt x="133" y="579"/>
                    <a:pt x="496" y="1292"/>
                    <a:pt x="512" y="1324"/>
                  </a:cubicBezTo>
                  <a:cubicBezTo>
                    <a:pt x="537" y="1375"/>
                    <a:pt x="588" y="1403"/>
                    <a:pt x="641" y="1403"/>
                  </a:cubicBezTo>
                  <a:cubicBezTo>
                    <a:pt x="665" y="1403"/>
                    <a:pt x="688" y="1397"/>
                    <a:pt x="708" y="1389"/>
                  </a:cubicBezTo>
                  <a:cubicBezTo>
                    <a:pt x="779" y="1352"/>
                    <a:pt x="808" y="1263"/>
                    <a:pt x="772" y="1192"/>
                  </a:cubicBezTo>
                  <a:cubicBezTo>
                    <a:pt x="767" y="1185"/>
                    <a:pt x="405" y="474"/>
                    <a:pt x="303" y="106"/>
                  </a:cubicBezTo>
                  <a:cubicBezTo>
                    <a:pt x="285" y="41"/>
                    <a:pt x="226"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05" name="Google Shape;71505;p42"/>
            <p:cNvSpPr/>
            <p:nvPr/>
          </p:nvSpPr>
          <p:spPr>
            <a:xfrm>
              <a:off x="6415600" y="4241925"/>
              <a:ext cx="12425" cy="37200"/>
            </a:xfrm>
            <a:custGeom>
              <a:avLst/>
              <a:gdLst/>
              <a:ahLst/>
              <a:cxnLst/>
              <a:rect l="l" t="t" r="r" b="b"/>
              <a:pathLst>
                <a:path w="497" h="1488" extrusionOk="0">
                  <a:moveTo>
                    <a:pt x="144" y="0"/>
                  </a:moveTo>
                  <a:cubicBezTo>
                    <a:pt x="64" y="3"/>
                    <a:pt x="0" y="70"/>
                    <a:pt x="2" y="149"/>
                  </a:cubicBezTo>
                  <a:cubicBezTo>
                    <a:pt x="13" y="559"/>
                    <a:pt x="190" y="1340"/>
                    <a:pt x="197" y="1374"/>
                  </a:cubicBezTo>
                  <a:cubicBezTo>
                    <a:pt x="213" y="1440"/>
                    <a:pt x="271" y="1487"/>
                    <a:pt x="339" y="1487"/>
                  </a:cubicBezTo>
                  <a:cubicBezTo>
                    <a:pt x="349" y="1487"/>
                    <a:pt x="361" y="1486"/>
                    <a:pt x="369" y="1483"/>
                  </a:cubicBezTo>
                  <a:cubicBezTo>
                    <a:pt x="447" y="1466"/>
                    <a:pt x="497" y="1388"/>
                    <a:pt x="478" y="1310"/>
                  </a:cubicBezTo>
                  <a:cubicBezTo>
                    <a:pt x="478" y="1301"/>
                    <a:pt x="304" y="524"/>
                    <a:pt x="293" y="142"/>
                  </a:cubicBezTo>
                  <a:cubicBezTo>
                    <a:pt x="291" y="62"/>
                    <a:pt x="226" y="0"/>
                    <a:pt x="14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06" name="Google Shape;71506;p42"/>
            <p:cNvSpPr/>
            <p:nvPr/>
          </p:nvSpPr>
          <p:spPr>
            <a:xfrm>
              <a:off x="6478200" y="4506600"/>
              <a:ext cx="20225" cy="35100"/>
            </a:xfrm>
            <a:custGeom>
              <a:avLst/>
              <a:gdLst/>
              <a:ahLst/>
              <a:cxnLst/>
              <a:rect l="l" t="t" r="r" b="b"/>
              <a:pathLst>
                <a:path w="809" h="1404" extrusionOk="0">
                  <a:moveTo>
                    <a:pt x="162" y="0"/>
                  </a:moveTo>
                  <a:cubicBezTo>
                    <a:pt x="149" y="0"/>
                    <a:pt x="136" y="2"/>
                    <a:pt x="123" y="5"/>
                  </a:cubicBezTo>
                  <a:cubicBezTo>
                    <a:pt x="45" y="26"/>
                    <a:pt x="1" y="106"/>
                    <a:pt x="22" y="184"/>
                  </a:cubicBezTo>
                  <a:cubicBezTo>
                    <a:pt x="134" y="580"/>
                    <a:pt x="496" y="1294"/>
                    <a:pt x="512" y="1324"/>
                  </a:cubicBezTo>
                  <a:cubicBezTo>
                    <a:pt x="536" y="1375"/>
                    <a:pt x="588" y="1403"/>
                    <a:pt x="641" y="1403"/>
                  </a:cubicBezTo>
                  <a:cubicBezTo>
                    <a:pt x="664" y="1403"/>
                    <a:pt x="688" y="1397"/>
                    <a:pt x="706" y="1387"/>
                  </a:cubicBezTo>
                  <a:cubicBezTo>
                    <a:pt x="777" y="1352"/>
                    <a:pt x="808" y="1263"/>
                    <a:pt x="770" y="1192"/>
                  </a:cubicBezTo>
                  <a:cubicBezTo>
                    <a:pt x="767" y="1184"/>
                    <a:pt x="405" y="474"/>
                    <a:pt x="302" y="106"/>
                  </a:cubicBezTo>
                  <a:cubicBezTo>
                    <a:pt x="284" y="41"/>
                    <a:pt x="227"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07" name="Google Shape;71507;p42"/>
            <p:cNvSpPr/>
            <p:nvPr/>
          </p:nvSpPr>
          <p:spPr>
            <a:xfrm>
              <a:off x="6364325" y="4328925"/>
              <a:ext cx="19150" cy="35525"/>
            </a:xfrm>
            <a:custGeom>
              <a:avLst/>
              <a:gdLst/>
              <a:ahLst/>
              <a:cxnLst/>
              <a:rect l="l" t="t" r="r" b="b"/>
              <a:pathLst>
                <a:path w="766" h="1421" extrusionOk="0">
                  <a:moveTo>
                    <a:pt x="163" y="0"/>
                  </a:moveTo>
                  <a:cubicBezTo>
                    <a:pt x="151" y="0"/>
                    <a:pt x="139" y="2"/>
                    <a:pt x="127" y="5"/>
                  </a:cubicBezTo>
                  <a:cubicBezTo>
                    <a:pt x="49" y="24"/>
                    <a:pt x="1" y="103"/>
                    <a:pt x="20" y="181"/>
                  </a:cubicBezTo>
                  <a:cubicBezTo>
                    <a:pt x="117" y="579"/>
                    <a:pt x="455" y="1307"/>
                    <a:pt x="469" y="1336"/>
                  </a:cubicBezTo>
                  <a:cubicBezTo>
                    <a:pt x="492" y="1388"/>
                    <a:pt x="546" y="1420"/>
                    <a:pt x="599" y="1420"/>
                  </a:cubicBezTo>
                  <a:cubicBezTo>
                    <a:pt x="621" y="1420"/>
                    <a:pt x="641" y="1416"/>
                    <a:pt x="661" y="1407"/>
                  </a:cubicBezTo>
                  <a:cubicBezTo>
                    <a:pt x="733" y="1373"/>
                    <a:pt x="766" y="1287"/>
                    <a:pt x="731" y="1214"/>
                  </a:cubicBezTo>
                  <a:cubicBezTo>
                    <a:pt x="727" y="1207"/>
                    <a:pt x="392" y="484"/>
                    <a:pt x="301" y="112"/>
                  </a:cubicBezTo>
                  <a:cubicBezTo>
                    <a:pt x="286" y="47"/>
                    <a:pt x="228" y="0"/>
                    <a:pt x="16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08" name="Google Shape;71508;p42"/>
            <p:cNvSpPr/>
            <p:nvPr/>
          </p:nvSpPr>
          <p:spPr>
            <a:xfrm>
              <a:off x="6387850" y="4271500"/>
              <a:ext cx="12375" cy="37175"/>
            </a:xfrm>
            <a:custGeom>
              <a:avLst/>
              <a:gdLst/>
              <a:ahLst/>
              <a:cxnLst/>
              <a:rect l="l" t="t" r="r" b="b"/>
              <a:pathLst>
                <a:path w="495" h="1487" extrusionOk="0">
                  <a:moveTo>
                    <a:pt x="145" y="1"/>
                  </a:moveTo>
                  <a:cubicBezTo>
                    <a:pt x="66" y="2"/>
                    <a:pt x="0" y="70"/>
                    <a:pt x="3" y="150"/>
                  </a:cubicBezTo>
                  <a:cubicBezTo>
                    <a:pt x="12" y="558"/>
                    <a:pt x="186" y="1340"/>
                    <a:pt x="193" y="1374"/>
                  </a:cubicBezTo>
                  <a:cubicBezTo>
                    <a:pt x="208" y="1441"/>
                    <a:pt x="267" y="1486"/>
                    <a:pt x="335" y="1486"/>
                  </a:cubicBezTo>
                  <a:cubicBezTo>
                    <a:pt x="345" y="1486"/>
                    <a:pt x="357" y="1485"/>
                    <a:pt x="367" y="1484"/>
                  </a:cubicBezTo>
                  <a:cubicBezTo>
                    <a:pt x="445" y="1465"/>
                    <a:pt x="494" y="1387"/>
                    <a:pt x="476" y="1309"/>
                  </a:cubicBezTo>
                  <a:cubicBezTo>
                    <a:pt x="474" y="1303"/>
                    <a:pt x="303" y="523"/>
                    <a:pt x="294" y="142"/>
                  </a:cubicBezTo>
                  <a:cubicBezTo>
                    <a:pt x="291" y="63"/>
                    <a:pt x="212" y="6"/>
                    <a:pt x="14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09" name="Google Shape;71509;p42"/>
            <p:cNvSpPr/>
            <p:nvPr/>
          </p:nvSpPr>
          <p:spPr>
            <a:xfrm>
              <a:off x="6351000" y="4257150"/>
              <a:ext cx="15650" cy="36575"/>
            </a:xfrm>
            <a:custGeom>
              <a:avLst/>
              <a:gdLst/>
              <a:ahLst/>
              <a:cxnLst/>
              <a:rect l="l" t="t" r="r" b="b"/>
              <a:pathLst>
                <a:path w="626" h="1463" extrusionOk="0">
                  <a:moveTo>
                    <a:pt x="152" y="0"/>
                  </a:moveTo>
                  <a:cubicBezTo>
                    <a:pt x="147" y="0"/>
                    <a:pt x="142" y="1"/>
                    <a:pt x="136" y="1"/>
                  </a:cubicBezTo>
                  <a:cubicBezTo>
                    <a:pt x="57" y="13"/>
                    <a:pt x="0" y="85"/>
                    <a:pt x="10" y="164"/>
                  </a:cubicBezTo>
                  <a:cubicBezTo>
                    <a:pt x="60" y="570"/>
                    <a:pt x="314" y="1332"/>
                    <a:pt x="324" y="1364"/>
                  </a:cubicBezTo>
                  <a:cubicBezTo>
                    <a:pt x="343" y="1425"/>
                    <a:pt x="402" y="1463"/>
                    <a:pt x="463" y="1463"/>
                  </a:cubicBezTo>
                  <a:cubicBezTo>
                    <a:pt x="478" y="1463"/>
                    <a:pt x="492" y="1461"/>
                    <a:pt x="508" y="1454"/>
                  </a:cubicBezTo>
                  <a:cubicBezTo>
                    <a:pt x="585" y="1429"/>
                    <a:pt x="626" y="1347"/>
                    <a:pt x="600" y="1270"/>
                  </a:cubicBezTo>
                  <a:cubicBezTo>
                    <a:pt x="599" y="1263"/>
                    <a:pt x="348" y="505"/>
                    <a:pt x="299" y="128"/>
                  </a:cubicBezTo>
                  <a:cubicBezTo>
                    <a:pt x="289" y="53"/>
                    <a:pt x="225" y="0"/>
                    <a:pt x="15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10" name="Google Shape;71510;p42"/>
            <p:cNvSpPr/>
            <p:nvPr/>
          </p:nvSpPr>
          <p:spPr>
            <a:xfrm>
              <a:off x="6383275" y="4195900"/>
              <a:ext cx="11100" cy="37375"/>
            </a:xfrm>
            <a:custGeom>
              <a:avLst/>
              <a:gdLst/>
              <a:ahLst/>
              <a:cxnLst/>
              <a:rect l="l" t="t" r="r" b="b"/>
              <a:pathLst>
                <a:path w="444" h="1495" extrusionOk="0">
                  <a:moveTo>
                    <a:pt x="159" y="0"/>
                  </a:moveTo>
                  <a:cubicBezTo>
                    <a:pt x="74" y="10"/>
                    <a:pt x="12" y="63"/>
                    <a:pt x="10" y="142"/>
                  </a:cubicBezTo>
                  <a:cubicBezTo>
                    <a:pt x="0" y="552"/>
                    <a:pt x="138" y="1341"/>
                    <a:pt x="144" y="1376"/>
                  </a:cubicBezTo>
                  <a:cubicBezTo>
                    <a:pt x="157" y="1447"/>
                    <a:pt x="218" y="1495"/>
                    <a:pt x="287" y="1495"/>
                  </a:cubicBezTo>
                  <a:cubicBezTo>
                    <a:pt x="294" y="1495"/>
                    <a:pt x="303" y="1495"/>
                    <a:pt x="310" y="1492"/>
                  </a:cubicBezTo>
                  <a:cubicBezTo>
                    <a:pt x="391" y="1478"/>
                    <a:pt x="443" y="1404"/>
                    <a:pt x="429" y="1323"/>
                  </a:cubicBezTo>
                  <a:cubicBezTo>
                    <a:pt x="429" y="1316"/>
                    <a:pt x="293" y="531"/>
                    <a:pt x="301" y="149"/>
                  </a:cubicBezTo>
                  <a:cubicBezTo>
                    <a:pt x="303" y="70"/>
                    <a:pt x="239" y="2"/>
                    <a:pt x="15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11" name="Google Shape;71511;p42"/>
            <p:cNvSpPr/>
            <p:nvPr/>
          </p:nvSpPr>
          <p:spPr>
            <a:xfrm>
              <a:off x="6352825" y="4186275"/>
              <a:ext cx="9900" cy="37525"/>
            </a:xfrm>
            <a:custGeom>
              <a:avLst/>
              <a:gdLst/>
              <a:ahLst/>
              <a:cxnLst/>
              <a:rect l="l" t="t" r="r" b="b"/>
              <a:pathLst>
                <a:path w="396" h="1501" extrusionOk="0">
                  <a:moveTo>
                    <a:pt x="236" y="1"/>
                  </a:moveTo>
                  <a:cubicBezTo>
                    <a:pt x="168" y="1"/>
                    <a:pt x="107" y="48"/>
                    <a:pt x="93" y="117"/>
                  </a:cubicBezTo>
                  <a:cubicBezTo>
                    <a:pt x="9" y="519"/>
                    <a:pt x="2" y="1321"/>
                    <a:pt x="2" y="1353"/>
                  </a:cubicBezTo>
                  <a:cubicBezTo>
                    <a:pt x="1" y="1436"/>
                    <a:pt x="66" y="1501"/>
                    <a:pt x="148" y="1501"/>
                  </a:cubicBezTo>
                  <a:cubicBezTo>
                    <a:pt x="228" y="1501"/>
                    <a:pt x="292" y="1436"/>
                    <a:pt x="293" y="1356"/>
                  </a:cubicBezTo>
                  <a:cubicBezTo>
                    <a:pt x="293" y="1346"/>
                    <a:pt x="300" y="549"/>
                    <a:pt x="378" y="175"/>
                  </a:cubicBezTo>
                  <a:cubicBezTo>
                    <a:pt x="395" y="97"/>
                    <a:pt x="343" y="19"/>
                    <a:pt x="265" y="4"/>
                  </a:cubicBezTo>
                  <a:cubicBezTo>
                    <a:pt x="255" y="2"/>
                    <a:pt x="245" y="1"/>
                    <a:pt x="23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12" name="Google Shape;71512;p42"/>
            <p:cNvSpPr/>
            <p:nvPr/>
          </p:nvSpPr>
          <p:spPr>
            <a:xfrm>
              <a:off x="6453725" y="4452450"/>
              <a:ext cx="20225" cy="35100"/>
            </a:xfrm>
            <a:custGeom>
              <a:avLst/>
              <a:gdLst/>
              <a:ahLst/>
              <a:cxnLst/>
              <a:rect l="l" t="t" r="r" b="b"/>
              <a:pathLst>
                <a:path w="809" h="1404" extrusionOk="0">
                  <a:moveTo>
                    <a:pt x="161" y="1"/>
                  </a:moveTo>
                  <a:cubicBezTo>
                    <a:pt x="149" y="1"/>
                    <a:pt x="136" y="2"/>
                    <a:pt x="123" y="6"/>
                  </a:cubicBezTo>
                  <a:cubicBezTo>
                    <a:pt x="45" y="27"/>
                    <a:pt x="1" y="106"/>
                    <a:pt x="22" y="184"/>
                  </a:cubicBezTo>
                  <a:cubicBezTo>
                    <a:pt x="131" y="579"/>
                    <a:pt x="496" y="1293"/>
                    <a:pt x="512" y="1324"/>
                  </a:cubicBezTo>
                  <a:cubicBezTo>
                    <a:pt x="536" y="1375"/>
                    <a:pt x="588" y="1403"/>
                    <a:pt x="641" y="1403"/>
                  </a:cubicBezTo>
                  <a:cubicBezTo>
                    <a:pt x="662" y="1403"/>
                    <a:pt x="685" y="1398"/>
                    <a:pt x="706" y="1389"/>
                  </a:cubicBezTo>
                  <a:cubicBezTo>
                    <a:pt x="777" y="1352"/>
                    <a:pt x="808" y="1263"/>
                    <a:pt x="770" y="1192"/>
                  </a:cubicBezTo>
                  <a:cubicBezTo>
                    <a:pt x="767" y="1185"/>
                    <a:pt x="405" y="474"/>
                    <a:pt x="302" y="106"/>
                  </a:cubicBezTo>
                  <a:cubicBezTo>
                    <a:pt x="284" y="41"/>
                    <a:pt x="225" y="1"/>
                    <a:pt x="1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13" name="Google Shape;71513;p42"/>
            <p:cNvSpPr/>
            <p:nvPr/>
          </p:nvSpPr>
          <p:spPr>
            <a:xfrm>
              <a:off x="6439050" y="4498175"/>
              <a:ext cx="28625" cy="29575"/>
            </a:xfrm>
            <a:custGeom>
              <a:avLst/>
              <a:gdLst/>
              <a:ahLst/>
              <a:cxnLst/>
              <a:rect l="l" t="t" r="r" b="b"/>
              <a:pathLst>
                <a:path w="1145" h="1183" extrusionOk="0">
                  <a:moveTo>
                    <a:pt x="166" y="1"/>
                  </a:moveTo>
                  <a:cubicBezTo>
                    <a:pt x="137" y="1"/>
                    <a:pt x="108" y="9"/>
                    <a:pt x="83" y="27"/>
                  </a:cubicBezTo>
                  <a:cubicBezTo>
                    <a:pt x="16" y="73"/>
                    <a:pt x="0" y="163"/>
                    <a:pt x="47" y="229"/>
                  </a:cubicBezTo>
                  <a:cubicBezTo>
                    <a:pt x="283" y="564"/>
                    <a:pt x="860" y="1120"/>
                    <a:pt x="886" y="1143"/>
                  </a:cubicBezTo>
                  <a:cubicBezTo>
                    <a:pt x="914" y="1171"/>
                    <a:pt x="951" y="1182"/>
                    <a:pt x="987" y="1182"/>
                  </a:cubicBezTo>
                  <a:cubicBezTo>
                    <a:pt x="1026" y="1182"/>
                    <a:pt x="1065" y="1167"/>
                    <a:pt x="1090" y="1137"/>
                  </a:cubicBezTo>
                  <a:cubicBezTo>
                    <a:pt x="1144" y="1079"/>
                    <a:pt x="1143" y="986"/>
                    <a:pt x="1084" y="931"/>
                  </a:cubicBezTo>
                  <a:cubicBezTo>
                    <a:pt x="1079" y="925"/>
                    <a:pt x="503" y="375"/>
                    <a:pt x="284" y="63"/>
                  </a:cubicBezTo>
                  <a:cubicBezTo>
                    <a:pt x="256" y="22"/>
                    <a:pt x="212" y="1"/>
                    <a:pt x="16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14" name="Google Shape;71514;p42"/>
            <p:cNvSpPr/>
            <p:nvPr/>
          </p:nvSpPr>
          <p:spPr>
            <a:xfrm>
              <a:off x="7277025" y="4521675"/>
              <a:ext cx="27025" cy="31300"/>
            </a:xfrm>
            <a:custGeom>
              <a:avLst/>
              <a:gdLst/>
              <a:ahLst/>
              <a:cxnLst/>
              <a:rect l="l" t="t" r="r" b="b"/>
              <a:pathLst>
                <a:path w="1081" h="1252" extrusionOk="0">
                  <a:moveTo>
                    <a:pt x="916" y="1"/>
                  </a:moveTo>
                  <a:cubicBezTo>
                    <a:pt x="867" y="1"/>
                    <a:pt x="817" y="27"/>
                    <a:pt x="790" y="72"/>
                  </a:cubicBezTo>
                  <a:cubicBezTo>
                    <a:pt x="595" y="404"/>
                    <a:pt x="60" y="1003"/>
                    <a:pt x="56" y="1007"/>
                  </a:cubicBezTo>
                  <a:cubicBezTo>
                    <a:pt x="1" y="1068"/>
                    <a:pt x="6" y="1160"/>
                    <a:pt x="66" y="1213"/>
                  </a:cubicBezTo>
                  <a:cubicBezTo>
                    <a:pt x="94" y="1239"/>
                    <a:pt x="130" y="1251"/>
                    <a:pt x="164" y="1251"/>
                  </a:cubicBezTo>
                  <a:cubicBezTo>
                    <a:pt x="204" y="1251"/>
                    <a:pt x="243" y="1234"/>
                    <a:pt x="272" y="1200"/>
                  </a:cubicBezTo>
                  <a:cubicBezTo>
                    <a:pt x="296" y="1176"/>
                    <a:pt x="831" y="574"/>
                    <a:pt x="1041" y="220"/>
                  </a:cubicBezTo>
                  <a:cubicBezTo>
                    <a:pt x="1081" y="150"/>
                    <a:pt x="1058" y="62"/>
                    <a:pt x="988" y="21"/>
                  </a:cubicBezTo>
                  <a:cubicBezTo>
                    <a:pt x="966" y="7"/>
                    <a:pt x="941" y="1"/>
                    <a:pt x="91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15" name="Google Shape;71515;p42"/>
            <p:cNvSpPr/>
            <p:nvPr/>
          </p:nvSpPr>
          <p:spPr>
            <a:xfrm>
              <a:off x="7268500" y="4473525"/>
              <a:ext cx="27025" cy="31275"/>
            </a:xfrm>
            <a:custGeom>
              <a:avLst/>
              <a:gdLst/>
              <a:ahLst/>
              <a:cxnLst/>
              <a:rect l="l" t="t" r="r" b="b"/>
              <a:pathLst>
                <a:path w="1081" h="1251" extrusionOk="0">
                  <a:moveTo>
                    <a:pt x="916" y="1"/>
                  </a:moveTo>
                  <a:cubicBezTo>
                    <a:pt x="866" y="1"/>
                    <a:pt x="817" y="26"/>
                    <a:pt x="790" y="72"/>
                  </a:cubicBezTo>
                  <a:cubicBezTo>
                    <a:pt x="596" y="402"/>
                    <a:pt x="62" y="1002"/>
                    <a:pt x="56" y="1007"/>
                  </a:cubicBezTo>
                  <a:cubicBezTo>
                    <a:pt x="1" y="1067"/>
                    <a:pt x="7" y="1159"/>
                    <a:pt x="66" y="1213"/>
                  </a:cubicBezTo>
                  <a:cubicBezTo>
                    <a:pt x="95" y="1237"/>
                    <a:pt x="130" y="1250"/>
                    <a:pt x="164" y="1250"/>
                  </a:cubicBezTo>
                  <a:cubicBezTo>
                    <a:pt x="205" y="1250"/>
                    <a:pt x="244" y="1235"/>
                    <a:pt x="272" y="1200"/>
                  </a:cubicBezTo>
                  <a:cubicBezTo>
                    <a:pt x="296" y="1175"/>
                    <a:pt x="831" y="575"/>
                    <a:pt x="1041" y="220"/>
                  </a:cubicBezTo>
                  <a:cubicBezTo>
                    <a:pt x="1081" y="152"/>
                    <a:pt x="1058" y="61"/>
                    <a:pt x="989" y="21"/>
                  </a:cubicBezTo>
                  <a:cubicBezTo>
                    <a:pt x="966" y="7"/>
                    <a:pt x="941" y="1"/>
                    <a:pt x="91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16" name="Google Shape;71516;p42"/>
            <p:cNvSpPr/>
            <p:nvPr/>
          </p:nvSpPr>
          <p:spPr>
            <a:xfrm>
              <a:off x="7326550" y="4473525"/>
              <a:ext cx="27050" cy="31275"/>
            </a:xfrm>
            <a:custGeom>
              <a:avLst/>
              <a:gdLst/>
              <a:ahLst/>
              <a:cxnLst/>
              <a:rect l="l" t="t" r="r" b="b"/>
              <a:pathLst>
                <a:path w="1082" h="1251" extrusionOk="0">
                  <a:moveTo>
                    <a:pt x="916" y="1"/>
                  </a:moveTo>
                  <a:cubicBezTo>
                    <a:pt x="866" y="1"/>
                    <a:pt x="817" y="26"/>
                    <a:pt x="791" y="72"/>
                  </a:cubicBezTo>
                  <a:cubicBezTo>
                    <a:pt x="595" y="404"/>
                    <a:pt x="62" y="1002"/>
                    <a:pt x="56" y="1007"/>
                  </a:cubicBezTo>
                  <a:cubicBezTo>
                    <a:pt x="1" y="1067"/>
                    <a:pt x="6" y="1159"/>
                    <a:pt x="67" y="1213"/>
                  </a:cubicBezTo>
                  <a:cubicBezTo>
                    <a:pt x="96" y="1237"/>
                    <a:pt x="131" y="1250"/>
                    <a:pt x="164" y="1250"/>
                  </a:cubicBezTo>
                  <a:cubicBezTo>
                    <a:pt x="205" y="1250"/>
                    <a:pt x="245" y="1235"/>
                    <a:pt x="273" y="1200"/>
                  </a:cubicBezTo>
                  <a:cubicBezTo>
                    <a:pt x="296" y="1175"/>
                    <a:pt x="831" y="575"/>
                    <a:pt x="1041" y="220"/>
                  </a:cubicBezTo>
                  <a:cubicBezTo>
                    <a:pt x="1082" y="150"/>
                    <a:pt x="1058" y="61"/>
                    <a:pt x="990" y="21"/>
                  </a:cubicBezTo>
                  <a:cubicBezTo>
                    <a:pt x="967" y="7"/>
                    <a:pt x="941" y="1"/>
                    <a:pt x="91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17" name="Google Shape;71517;p42"/>
            <p:cNvSpPr/>
            <p:nvPr/>
          </p:nvSpPr>
          <p:spPr>
            <a:xfrm>
              <a:off x="7311125" y="4412325"/>
              <a:ext cx="27050" cy="31275"/>
            </a:xfrm>
            <a:custGeom>
              <a:avLst/>
              <a:gdLst/>
              <a:ahLst/>
              <a:cxnLst/>
              <a:rect l="l" t="t" r="r" b="b"/>
              <a:pathLst>
                <a:path w="1082" h="1251" extrusionOk="0">
                  <a:moveTo>
                    <a:pt x="916" y="1"/>
                  </a:moveTo>
                  <a:cubicBezTo>
                    <a:pt x="866" y="1"/>
                    <a:pt x="817" y="26"/>
                    <a:pt x="791" y="72"/>
                  </a:cubicBezTo>
                  <a:cubicBezTo>
                    <a:pt x="595" y="402"/>
                    <a:pt x="61" y="1002"/>
                    <a:pt x="56" y="1008"/>
                  </a:cubicBezTo>
                  <a:cubicBezTo>
                    <a:pt x="0" y="1067"/>
                    <a:pt x="6" y="1159"/>
                    <a:pt x="67" y="1213"/>
                  </a:cubicBezTo>
                  <a:cubicBezTo>
                    <a:pt x="95" y="1237"/>
                    <a:pt x="131" y="1250"/>
                    <a:pt x="164" y="1250"/>
                  </a:cubicBezTo>
                  <a:cubicBezTo>
                    <a:pt x="203" y="1250"/>
                    <a:pt x="244" y="1235"/>
                    <a:pt x="273" y="1201"/>
                  </a:cubicBezTo>
                  <a:cubicBezTo>
                    <a:pt x="296" y="1175"/>
                    <a:pt x="831" y="575"/>
                    <a:pt x="1041" y="220"/>
                  </a:cubicBezTo>
                  <a:cubicBezTo>
                    <a:pt x="1082" y="152"/>
                    <a:pt x="1058" y="61"/>
                    <a:pt x="989" y="21"/>
                  </a:cubicBezTo>
                  <a:cubicBezTo>
                    <a:pt x="966" y="7"/>
                    <a:pt x="941" y="1"/>
                    <a:pt x="91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18" name="Google Shape;71518;p42"/>
            <p:cNvSpPr/>
            <p:nvPr/>
          </p:nvSpPr>
          <p:spPr>
            <a:xfrm>
              <a:off x="7286425" y="4397425"/>
              <a:ext cx="27025" cy="31275"/>
            </a:xfrm>
            <a:custGeom>
              <a:avLst/>
              <a:gdLst/>
              <a:ahLst/>
              <a:cxnLst/>
              <a:rect l="l" t="t" r="r" b="b"/>
              <a:pathLst>
                <a:path w="1081" h="1251" extrusionOk="0">
                  <a:moveTo>
                    <a:pt x="915" y="1"/>
                  </a:moveTo>
                  <a:cubicBezTo>
                    <a:pt x="866" y="1"/>
                    <a:pt x="817" y="26"/>
                    <a:pt x="790" y="72"/>
                  </a:cubicBezTo>
                  <a:cubicBezTo>
                    <a:pt x="595" y="402"/>
                    <a:pt x="62" y="1002"/>
                    <a:pt x="56" y="1008"/>
                  </a:cubicBezTo>
                  <a:cubicBezTo>
                    <a:pt x="1" y="1067"/>
                    <a:pt x="6" y="1159"/>
                    <a:pt x="66" y="1213"/>
                  </a:cubicBezTo>
                  <a:cubicBezTo>
                    <a:pt x="94" y="1237"/>
                    <a:pt x="130" y="1250"/>
                    <a:pt x="164" y="1250"/>
                  </a:cubicBezTo>
                  <a:cubicBezTo>
                    <a:pt x="204" y="1250"/>
                    <a:pt x="243" y="1235"/>
                    <a:pt x="272" y="1201"/>
                  </a:cubicBezTo>
                  <a:cubicBezTo>
                    <a:pt x="296" y="1175"/>
                    <a:pt x="831" y="575"/>
                    <a:pt x="1041" y="220"/>
                  </a:cubicBezTo>
                  <a:cubicBezTo>
                    <a:pt x="1081" y="150"/>
                    <a:pt x="1058" y="61"/>
                    <a:pt x="988" y="21"/>
                  </a:cubicBezTo>
                  <a:cubicBezTo>
                    <a:pt x="966" y="7"/>
                    <a:pt x="941" y="1"/>
                    <a:pt x="91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19" name="Google Shape;71519;p42"/>
            <p:cNvSpPr/>
            <p:nvPr/>
          </p:nvSpPr>
          <p:spPr>
            <a:xfrm>
              <a:off x="7236800" y="4451850"/>
              <a:ext cx="27050" cy="31275"/>
            </a:xfrm>
            <a:custGeom>
              <a:avLst/>
              <a:gdLst/>
              <a:ahLst/>
              <a:cxnLst/>
              <a:rect l="l" t="t" r="r" b="b"/>
              <a:pathLst>
                <a:path w="1082" h="1251" extrusionOk="0">
                  <a:moveTo>
                    <a:pt x="917" y="0"/>
                  </a:moveTo>
                  <a:cubicBezTo>
                    <a:pt x="867" y="0"/>
                    <a:pt x="817" y="26"/>
                    <a:pt x="791" y="72"/>
                  </a:cubicBezTo>
                  <a:cubicBezTo>
                    <a:pt x="595" y="401"/>
                    <a:pt x="61" y="1002"/>
                    <a:pt x="56" y="1007"/>
                  </a:cubicBezTo>
                  <a:cubicBezTo>
                    <a:pt x="0" y="1067"/>
                    <a:pt x="6" y="1159"/>
                    <a:pt x="67" y="1213"/>
                  </a:cubicBezTo>
                  <a:cubicBezTo>
                    <a:pt x="95" y="1237"/>
                    <a:pt x="131" y="1250"/>
                    <a:pt x="164" y="1250"/>
                  </a:cubicBezTo>
                  <a:cubicBezTo>
                    <a:pt x="205" y="1250"/>
                    <a:pt x="244" y="1234"/>
                    <a:pt x="273" y="1200"/>
                  </a:cubicBezTo>
                  <a:cubicBezTo>
                    <a:pt x="295" y="1175"/>
                    <a:pt x="830" y="575"/>
                    <a:pt x="1041" y="220"/>
                  </a:cubicBezTo>
                  <a:cubicBezTo>
                    <a:pt x="1082" y="150"/>
                    <a:pt x="1058" y="61"/>
                    <a:pt x="989" y="20"/>
                  </a:cubicBezTo>
                  <a:cubicBezTo>
                    <a:pt x="967" y="7"/>
                    <a:pt x="942" y="0"/>
                    <a:pt x="91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20" name="Google Shape;71520;p42"/>
            <p:cNvSpPr/>
            <p:nvPr/>
          </p:nvSpPr>
          <p:spPr>
            <a:xfrm>
              <a:off x="7181100" y="4515925"/>
              <a:ext cx="31775" cy="26475"/>
            </a:xfrm>
            <a:custGeom>
              <a:avLst/>
              <a:gdLst/>
              <a:ahLst/>
              <a:cxnLst/>
              <a:rect l="l" t="t" r="r" b="b"/>
              <a:pathLst>
                <a:path w="1271" h="1059" extrusionOk="0">
                  <a:moveTo>
                    <a:pt x="1110" y="0"/>
                  </a:moveTo>
                  <a:cubicBezTo>
                    <a:pt x="1072" y="0"/>
                    <a:pt x="1034" y="15"/>
                    <a:pt x="1005" y="45"/>
                  </a:cubicBezTo>
                  <a:cubicBezTo>
                    <a:pt x="741" y="326"/>
                    <a:pt x="88" y="789"/>
                    <a:pt x="81" y="794"/>
                  </a:cubicBezTo>
                  <a:cubicBezTo>
                    <a:pt x="15" y="840"/>
                    <a:pt x="0" y="931"/>
                    <a:pt x="47" y="996"/>
                  </a:cubicBezTo>
                  <a:cubicBezTo>
                    <a:pt x="76" y="1037"/>
                    <a:pt x="120" y="1058"/>
                    <a:pt x="166" y="1058"/>
                  </a:cubicBezTo>
                  <a:cubicBezTo>
                    <a:pt x="196" y="1058"/>
                    <a:pt x="225" y="1050"/>
                    <a:pt x="249" y="1031"/>
                  </a:cubicBezTo>
                  <a:cubicBezTo>
                    <a:pt x="276" y="1013"/>
                    <a:pt x="933" y="546"/>
                    <a:pt x="1216" y="247"/>
                  </a:cubicBezTo>
                  <a:cubicBezTo>
                    <a:pt x="1270" y="187"/>
                    <a:pt x="1269" y="95"/>
                    <a:pt x="1211" y="41"/>
                  </a:cubicBezTo>
                  <a:cubicBezTo>
                    <a:pt x="1182" y="14"/>
                    <a:pt x="1146" y="0"/>
                    <a:pt x="111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21" name="Google Shape;71521;p42"/>
            <p:cNvSpPr/>
            <p:nvPr/>
          </p:nvSpPr>
          <p:spPr>
            <a:xfrm>
              <a:off x="7323500" y="4314550"/>
              <a:ext cx="20600" cy="35200"/>
            </a:xfrm>
            <a:custGeom>
              <a:avLst/>
              <a:gdLst/>
              <a:ahLst/>
              <a:cxnLst/>
              <a:rect l="l" t="t" r="r" b="b"/>
              <a:pathLst>
                <a:path w="824" h="1408" extrusionOk="0">
                  <a:moveTo>
                    <a:pt x="661" y="1"/>
                  </a:moveTo>
                  <a:cubicBezTo>
                    <a:pt x="598" y="1"/>
                    <a:pt x="541" y="43"/>
                    <a:pt x="523" y="106"/>
                  </a:cubicBezTo>
                  <a:cubicBezTo>
                    <a:pt x="414" y="474"/>
                    <a:pt x="42" y="1188"/>
                    <a:pt x="38" y="1195"/>
                  </a:cubicBezTo>
                  <a:cubicBezTo>
                    <a:pt x="1" y="1266"/>
                    <a:pt x="29" y="1355"/>
                    <a:pt x="100" y="1392"/>
                  </a:cubicBezTo>
                  <a:cubicBezTo>
                    <a:pt x="121" y="1402"/>
                    <a:pt x="144" y="1408"/>
                    <a:pt x="168" y="1408"/>
                  </a:cubicBezTo>
                  <a:cubicBezTo>
                    <a:pt x="219" y="1408"/>
                    <a:pt x="270" y="1379"/>
                    <a:pt x="297" y="1330"/>
                  </a:cubicBezTo>
                  <a:cubicBezTo>
                    <a:pt x="313" y="1300"/>
                    <a:pt x="686" y="585"/>
                    <a:pt x="802" y="187"/>
                  </a:cubicBezTo>
                  <a:cubicBezTo>
                    <a:pt x="824" y="109"/>
                    <a:pt x="781" y="30"/>
                    <a:pt x="703" y="7"/>
                  </a:cubicBezTo>
                  <a:cubicBezTo>
                    <a:pt x="689" y="3"/>
                    <a:pt x="675" y="1"/>
                    <a:pt x="6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22" name="Google Shape;71522;p42"/>
            <p:cNvSpPr/>
            <p:nvPr/>
          </p:nvSpPr>
          <p:spPr>
            <a:xfrm>
              <a:off x="7163675" y="4564075"/>
              <a:ext cx="37500" cy="15225"/>
            </a:xfrm>
            <a:custGeom>
              <a:avLst/>
              <a:gdLst/>
              <a:ahLst/>
              <a:cxnLst/>
              <a:rect l="l" t="t" r="r" b="b"/>
              <a:pathLst>
                <a:path w="1500" h="609" extrusionOk="0">
                  <a:moveTo>
                    <a:pt x="1335" y="1"/>
                  </a:moveTo>
                  <a:cubicBezTo>
                    <a:pt x="1316" y="1"/>
                    <a:pt x="1297" y="5"/>
                    <a:pt x="1279" y="12"/>
                  </a:cubicBezTo>
                  <a:cubicBezTo>
                    <a:pt x="924" y="160"/>
                    <a:pt x="140" y="317"/>
                    <a:pt x="133" y="319"/>
                  </a:cubicBezTo>
                  <a:cubicBezTo>
                    <a:pt x="52" y="336"/>
                    <a:pt x="1" y="414"/>
                    <a:pt x="16" y="492"/>
                  </a:cubicBezTo>
                  <a:cubicBezTo>
                    <a:pt x="30" y="560"/>
                    <a:pt x="93" y="608"/>
                    <a:pt x="161" y="608"/>
                  </a:cubicBezTo>
                  <a:cubicBezTo>
                    <a:pt x="171" y="608"/>
                    <a:pt x="179" y="608"/>
                    <a:pt x="189" y="604"/>
                  </a:cubicBezTo>
                  <a:cubicBezTo>
                    <a:pt x="222" y="598"/>
                    <a:pt x="1010" y="438"/>
                    <a:pt x="1391" y="280"/>
                  </a:cubicBezTo>
                  <a:cubicBezTo>
                    <a:pt x="1464" y="249"/>
                    <a:pt x="1499" y="166"/>
                    <a:pt x="1469" y="90"/>
                  </a:cubicBezTo>
                  <a:cubicBezTo>
                    <a:pt x="1447" y="35"/>
                    <a:pt x="1392" y="1"/>
                    <a:pt x="133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23" name="Google Shape;71523;p42"/>
            <p:cNvSpPr/>
            <p:nvPr/>
          </p:nvSpPr>
          <p:spPr>
            <a:xfrm>
              <a:off x="7098925" y="4573425"/>
              <a:ext cx="37425" cy="15775"/>
            </a:xfrm>
            <a:custGeom>
              <a:avLst/>
              <a:gdLst/>
              <a:ahLst/>
              <a:cxnLst/>
              <a:rect l="l" t="t" r="r" b="b"/>
              <a:pathLst>
                <a:path w="1497" h="631" extrusionOk="0">
                  <a:moveTo>
                    <a:pt x="1331" y="0"/>
                  </a:moveTo>
                  <a:cubicBezTo>
                    <a:pt x="1311" y="0"/>
                    <a:pt x="1291" y="4"/>
                    <a:pt x="1272" y="13"/>
                  </a:cubicBezTo>
                  <a:cubicBezTo>
                    <a:pt x="922" y="165"/>
                    <a:pt x="137" y="339"/>
                    <a:pt x="130" y="341"/>
                  </a:cubicBezTo>
                  <a:cubicBezTo>
                    <a:pt x="50" y="359"/>
                    <a:pt x="1" y="437"/>
                    <a:pt x="19" y="514"/>
                  </a:cubicBezTo>
                  <a:cubicBezTo>
                    <a:pt x="33" y="583"/>
                    <a:pt x="93" y="630"/>
                    <a:pt x="161" y="630"/>
                  </a:cubicBezTo>
                  <a:cubicBezTo>
                    <a:pt x="171" y="630"/>
                    <a:pt x="182" y="629"/>
                    <a:pt x="194" y="625"/>
                  </a:cubicBezTo>
                  <a:cubicBezTo>
                    <a:pt x="226" y="617"/>
                    <a:pt x="1011" y="443"/>
                    <a:pt x="1390" y="278"/>
                  </a:cubicBezTo>
                  <a:cubicBezTo>
                    <a:pt x="1462" y="247"/>
                    <a:pt x="1496" y="160"/>
                    <a:pt x="1464" y="87"/>
                  </a:cubicBezTo>
                  <a:cubicBezTo>
                    <a:pt x="1441" y="33"/>
                    <a:pt x="1387" y="0"/>
                    <a:pt x="133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24" name="Google Shape;71524;p42"/>
            <p:cNvSpPr/>
            <p:nvPr/>
          </p:nvSpPr>
          <p:spPr>
            <a:xfrm>
              <a:off x="7353350" y="4418025"/>
              <a:ext cx="26225" cy="31950"/>
            </a:xfrm>
            <a:custGeom>
              <a:avLst/>
              <a:gdLst/>
              <a:ahLst/>
              <a:cxnLst/>
              <a:rect l="l" t="t" r="r" b="b"/>
              <a:pathLst>
                <a:path w="1049" h="1278" extrusionOk="0">
                  <a:moveTo>
                    <a:pt x="882" y="0"/>
                  </a:moveTo>
                  <a:cubicBezTo>
                    <a:pt x="831" y="0"/>
                    <a:pt x="780" y="28"/>
                    <a:pt x="755" y="77"/>
                  </a:cubicBezTo>
                  <a:cubicBezTo>
                    <a:pt x="572" y="415"/>
                    <a:pt x="60" y="1034"/>
                    <a:pt x="54" y="1038"/>
                  </a:cubicBezTo>
                  <a:cubicBezTo>
                    <a:pt x="0" y="1100"/>
                    <a:pt x="10" y="1192"/>
                    <a:pt x="71" y="1244"/>
                  </a:cubicBezTo>
                  <a:cubicBezTo>
                    <a:pt x="99" y="1266"/>
                    <a:pt x="132" y="1278"/>
                    <a:pt x="166" y="1278"/>
                  </a:cubicBezTo>
                  <a:cubicBezTo>
                    <a:pt x="209" y="1278"/>
                    <a:pt x="248" y="1261"/>
                    <a:pt x="277" y="1225"/>
                  </a:cubicBezTo>
                  <a:cubicBezTo>
                    <a:pt x="298" y="1198"/>
                    <a:pt x="813" y="577"/>
                    <a:pt x="1010" y="215"/>
                  </a:cubicBezTo>
                  <a:cubicBezTo>
                    <a:pt x="1049" y="144"/>
                    <a:pt x="1022" y="57"/>
                    <a:pt x="951" y="19"/>
                  </a:cubicBezTo>
                  <a:cubicBezTo>
                    <a:pt x="929" y="6"/>
                    <a:pt x="906" y="0"/>
                    <a:pt x="88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25" name="Google Shape;71525;p42"/>
            <p:cNvSpPr/>
            <p:nvPr/>
          </p:nvSpPr>
          <p:spPr>
            <a:xfrm>
              <a:off x="7342600" y="4350775"/>
              <a:ext cx="20525" cy="35200"/>
            </a:xfrm>
            <a:custGeom>
              <a:avLst/>
              <a:gdLst/>
              <a:ahLst/>
              <a:cxnLst/>
              <a:rect l="l" t="t" r="r" b="b"/>
              <a:pathLst>
                <a:path w="821" h="1408" extrusionOk="0">
                  <a:moveTo>
                    <a:pt x="658" y="0"/>
                  </a:moveTo>
                  <a:cubicBezTo>
                    <a:pt x="594" y="0"/>
                    <a:pt x="537" y="41"/>
                    <a:pt x="518" y="105"/>
                  </a:cubicBezTo>
                  <a:cubicBezTo>
                    <a:pt x="409" y="474"/>
                    <a:pt x="40" y="1188"/>
                    <a:pt x="37" y="1195"/>
                  </a:cubicBezTo>
                  <a:cubicBezTo>
                    <a:pt x="0" y="1269"/>
                    <a:pt x="28" y="1355"/>
                    <a:pt x="99" y="1392"/>
                  </a:cubicBezTo>
                  <a:cubicBezTo>
                    <a:pt x="121" y="1403"/>
                    <a:pt x="143" y="1408"/>
                    <a:pt x="166" y="1408"/>
                  </a:cubicBezTo>
                  <a:cubicBezTo>
                    <a:pt x="220" y="1408"/>
                    <a:pt x="270" y="1379"/>
                    <a:pt x="298" y="1330"/>
                  </a:cubicBezTo>
                  <a:cubicBezTo>
                    <a:pt x="312" y="1300"/>
                    <a:pt x="683" y="583"/>
                    <a:pt x="798" y="186"/>
                  </a:cubicBezTo>
                  <a:cubicBezTo>
                    <a:pt x="820" y="108"/>
                    <a:pt x="776" y="28"/>
                    <a:pt x="698" y="6"/>
                  </a:cubicBezTo>
                  <a:cubicBezTo>
                    <a:pt x="685" y="2"/>
                    <a:pt x="671" y="0"/>
                    <a:pt x="65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26" name="Google Shape;71526;p42"/>
            <p:cNvSpPr/>
            <p:nvPr/>
          </p:nvSpPr>
          <p:spPr>
            <a:xfrm>
              <a:off x="7378950" y="4346450"/>
              <a:ext cx="23300" cy="33825"/>
            </a:xfrm>
            <a:custGeom>
              <a:avLst/>
              <a:gdLst/>
              <a:ahLst/>
              <a:cxnLst/>
              <a:rect l="l" t="t" r="r" b="b"/>
              <a:pathLst>
                <a:path w="932" h="1353" extrusionOk="0">
                  <a:moveTo>
                    <a:pt x="767" y="1"/>
                  </a:moveTo>
                  <a:cubicBezTo>
                    <a:pt x="709" y="1"/>
                    <a:pt x="655" y="34"/>
                    <a:pt x="632" y="91"/>
                  </a:cubicBezTo>
                  <a:cubicBezTo>
                    <a:pt x="486" y="448"/>
                    <a:pt x="48" y="1119"/>
                    <a:pt x="43" y="1126"/>
                  </a:cubicBezTo>
                  <a:cubicBezTo>
                    <a:pt x="1" y="1195"/>
                    <a:pt x="18" y="1285"/>
                    <a:pt x="86" y="1329"/>
                  </a:cubicBezTo>
                  <a:cubicBezTo>
                    <a:pt x="110" y="1345"/>
                    <a:pt x="137" y="1352"/>
                    <a:pt x="165" y="1352"/>
                  </a:cubicBezTo>
                  <a:cubicBezTo>
                    <a:pt x="214" y="1352"/>
                    <a:pt x="259" y="1329"/>
                    <a:pt x="286" y="1287"/>
                  </a:cubicBezTo>
                  <a:cubicBezTo>
                    <a:pt x="306" y="1258"/>
                    <a:pt x="747" y="584"/>
                    <a:pt x="902" y="201"/>
                  </a:cubicBezTo>
                  <a:cubicBezTo>
                    <a:pt x="932" y="126"/>
                    <a:pt x="896" y="41"/>
                    <a:pt x="821" y="11"/>
                  </a:cubicBezTo>
                  <a:cubicBezTo>
                    <a:pt x="803" y="4"/>
                    <a:pt x="785" y="1"/>
                    <a:pt x="76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27" name="Google Shape;71527;p42"/>
            <p:cNvSpPr/>
            <p:nvPr/>
          </p:nvSpPr>
          <p:spPr>
            <a:xfrm>
              <a:off x="7367825" y="4278225"/>
              <a:ext cx="19125" cy="35775"/>
            </a:xfrm>
            <a:custGeom>
              <a:avLst/>
              <a:gdLst/>
              <a:ahLst/>
              <a:cxnLst/>
              <a:rect l="l" t="t" r="r" b="b"/>
              <a:pathLst>
                <a:path w="765" h="1431" extrusionOk="0">
                  <a:moveTo>
                    <a:pt x="606" y="0"/>
                  </a:moveTo>
                  <a:cubicBezTo>
                    <a:pt x="540" y="0"/>
                    <a:pt x="479" y="46"/>
                    <a:pt x="463" y="113"/>
                  </a:cubicBezTo>
                  <a:cubicBezTo>
                    <a:pt x="372" y="487"/>
                    <a:pt x="37" y="1217"/>
                    <a:pt x="34" y="1224"/>
                  </a:cubicBezTo>
                  <a:cubicBezTo>
                    <a:pt x="0" y="1298"/>
                    <a:pt x="31" y="1385"/>
                    <a:pt x="105" y="1419"/>
                  </a:cubicBezTo>
                  <a:cubicBezTo>
                    <a:pt x="124" y="1427"/>
                    <a:pt x="143" y="1430"/>
                    <a:pt x="165" y="1430"/>
                  </a:cubicBezTo>
                  <a:cubicBezTo>
                    <a:pt x="220" y="1430"/>
                    <a:pt x="273" y="1399"/>
                    <a:pt x="298" y="1348"/>
                  </a:cubicBezTo>
                  <a:cubicBezTo>
                    <a:pt x="312" y="1315"/>
                    <a:pt x="649" y="582"/>
                    <a:pt x="747" y="180"/>
                  </a:cubicBezTo>
                  <a:cubicBezTo>
                    <a:pt x="765" y="102"/>
                    <a:pt x="717" y="24"/>
                    <a:pt x="639" y="4"/>
                  </a:cubicBezTo>
                  <a:cubicBezTo>
                    <a:pt x="628" y="1"/>
                    <a:pt x="617" y="0"/>
                    <a:pt x="60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28" name="Google Shape;71528;p42"/>
            <p:cNvSpPr/>
            <p:nvPr/>
          </p:nvSpPr>
          <p:spPr>
            <a:xfrm>
              <a:off x="7388450" y="4224300"/>
              <a:ext cx="19150" cy="35800"/>
            </a:xfrm>
            <a:custGeom>
              <a:avLst/>
              <a:gdLst/>
              <a:ahLst/>
              <a:cxnLst/>
              <a:rect l="l" t="t" r="r" b="b"/>
              <a:pathLst>
                <a:path w="766" h="1432" extrusionOk="0">
                  <a:moveTo>
                    <a:pt x="608" y="0"/>
                  </a:moveTo>
                  <a:cubicBezTo>
                    <a:pt x="543" y="0"/>
                    <a:pt x="481" y="46"/>
                    <a:pt x="465" y="113"/>
                  </a:cubicBezTo>
                  <a:cubicBezTo>
                    <a:pt x="374" y="488"/>
                    <a:pt x="39" y="1219"/>
                    <a:pt x="35" y="1226"/>
                  </a:cubicBezTo>
                  <a:cubicBezTo>
                    <a:pt x="1" y="1298"/>
                    <a:pt x="34" y="1385"/>
                    <a:pt x="106" y="1419"/>
                  </a:cubicBezTo>
                  <a:cubicBezTo>
                    <a:pt x="126" y="1427"/>
                    <a:pt x="146" y="1432"/>
                    <a:pt x="167" y="1432"/>
                  </a:cubicBezTo>
                  <a:cubicBezTo>
                    <a:pt x="221" y="1432"/>
                    <a:pt x="275" y="1399"/>
                    <a:pt x="299" y="1348"/>
                  </a:cubicBezTo>
                  <a:cubicBezTo>
                    <a:pt x="313" y="1315"/>
                    <a:pt x="651" y="582"/>
                    <a:pt x="749" y="180"/>
                  </a:cubicBezTo>
                  <a:cubicBezTo>
                    <a:pt x="766" y="102"/>
                    <a:pt x="718" y="24"/>
                    <a:pt x="640" y="4"/>
                  </a:cubicBezTo>
                  <a:cubicBezTo>
                    <a:pt x="629" y="1"/>
                    <a:pt x="618" y="0"/>
                    <a:pt x="60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29" name="Google Shape;71529;p42"/>
            <p:cNvSpPr/>
            <p:nvPr/>
          </p:nvSpPr>
          <p:spPr>
            <a:xfrm>
              <a:off x="7420925" y="4087175"/>
              <a:ext cx="9350" cy="37800"/>
            </a:xfrm>
            <a:custGeom>
              <a:avLst/>
              <a:gdLst/>
              <a:ahLst/>
              <a:cxnLst/>
              <a:rect l="l" t="t" r="r" b="b"/>
              <a:pathLst>
                <a:path w="374" h="1512" extrusionOk="0">
                  <a:moveTo>
                    <a:pt x="182" y="1"/>
                  </a:moveTo>
                  <a:cubicBezTo>
                    <a:pt x="178" y="1"/>
                    <a:pt x="175" y="1"/>
                    <a:pt x="171" y="1"/>
                  </a:cubicBezTo>
                  <a:cubicBezTo>
                    <a:pt x="91" y="10"/>
                    <a:pt x="33" y="81"/>
                    <a:pt x="42" y="162"/>
                  </a:cubicBezTo>
                  <a:cubicBezTo>
                    <a:pt x="81" y="545"/>
                    <a:pt x="8" y="1347"/>
                    <a:pt x="8" y="1354"/>
                  </a:cubicBezTo>
                  <a:cubicBezTo>
                    <a:pt x="0" y="1433"/>
                    <a:pt x="60" y="1504"/>
                    <a:pt x="140" y="1511"/>
                  </a:cubicBezTo>
                  <a:lnTo>
                    <a:pt x="152" y="1511"/>
                  </a:lnTo>
                  <a:cubicBezTo>
                    <a:pt x="226" y="1511"/>
                    <a:pt x="289" y="1454"/>
                    <a:pt x="297" y="1379"/>
                  </a:cubicBezTo>
                  <a:cubicBezTo>
                    <a:pt x="300" y="1345"/>
                    <a:pt x="374" y="542"/>
                    <a:pt x="331" y="130"/>
                  </a:cubicBezTo>
                  <a:cubicBezTo>
                    <a:pt x="324" y="55"/>
                    <a:pt x="258" y="1"/>
                    <a:pt x="18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30" name="Google Shape;71530;p42"/>
            <p:cNvSpPr/>
            <p:nvPr/>
          </p:nvSpPr>
          <p:spPr>
            <a:xfrm>
              <a:off x="7403000" y="4276300"/>
              <a:ext cx="13575" cy="37375"/>
            </a:xfrm>
            <a:custGeom>
              <a:avLst/>
              <a:gdLst/>
              <a:ahLst/>
              <a:cxnLst/>
              <a:rect l="l" t="t" r="r" b="b"/>
              <a:pathLst>
                <a:path w="543" h="1495" extrusionOk="0">
                  <a:moveTo>
                    <a:pt x="384" y="1"/>
                  </a:moveTo>
                  <a:cubicBezTo>
                    <a:pt x="304" y="1"/>
                    <a:pt x="252" y="64"/>
                    <a:pt x="246" y="139"/>
                  </a:cubicBezTo>
                  <a:cubicBezTo>
                    <a:pt x="225" y="524"/>
                    <a:pt x="22" y="1304"/>
                    <a:pt x="21" y="1311"/>
                  </a:cubicBezTo>
                  <a:cubicBezTo>
                    <a:pt x="1" y="1389"/>
                    <a:pt x="48" y="1469"/>
                    <a:pt x="126" y="1489"/>
                  </a:cubicBezTo>
                  <a:cubicBezTo>
                    <a:pt x="138" y="1492"/>
                    <a:pt x="150" y="1494"/>
                    <a:pt x="163" y="1494"/>
                  </a:cubicBezTo>
                  <a:cubicBezTo>
                    <a:pt x="228" y="1494"/>
                    <a:pt x="287" y="1452"/>
                    <a:pt x="303" y="1385"/>
                  </a:cubicBezTo>
                  <a:cubicBezTo>
                    <a:pt x="312" y="1353"/>
                    <a:pt x="512" y="569"/>
                    <a:pt x="537" y="156"/>
                  </a:cubicBezTo>
                  <a:cubicBezTo>
                    <a:pt x="543" y="75"/>
                    <a:pt x="480" y="7"/>
                    <a:pt x="401" y="2"/>
                  </a:cubicBezTo>
                  <a:cubicBezTo>
                    <a:pt x="395" y="1"/>
                    <a:pt x="389" y="1"/>
                    <a:pt x="38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31" name="Google Shape;71531;p42"/>
            <p:cNvSpPr/>
            <p:nvPr/>
          </p:nvSpPr>
          <p:spPr>
            <a:xfrm>
              <a:off x="7421075" y="4208500"/>
              <a:ext cx="13525" cy="37350"/>
            </a:xfrm>
            <a:custGeom>
              <a:avLst/>
              <a:gdLst/>
              <a:ahLst/>
              <a:cxnLst/>
              <a:rect l="l" t="t" r="r" b="b"/>
              <a:pathLst>
                <a:path w="541" h="1494" extrusionOk="0">
                  <a:moveTo>
                    <a:pt x="382" y="1"/>
                  </a:moveTo>
                  <a:cubicBezTo>
                    <a:pt x="306" y="1"/>
                    <a:pt x="250" y="64"/>
                    <a:pt x="246" y="138"/>
                  </a:cubicBezTo>
                  <a:cubicBezTo>
                    <a:pt x="224" y="524"/>
                    <a:pt x="21" y="1304"/>
                    <a:pt x="20" y="1311"/>
                  </a:cubicBezTo>
                  <a:cubicBezTo>
                    <a:pt x="0" y="1390"/>
                    <a:pt x="47" y="1469"/>
                    <a:pt x="125" y="1489"/>
                  </a:cubicBezTo>
                  <a:cubicBezTo>
                    <a:pt x="136" y="1492"/>
                    <a:pt x="149" y="1493"/>
                    <a:pt x="162" y="1493"/>
                  </a:cubicBezTo>
                  <a:cubicBezTo>
                    <a:pt x="227" y="1493"/>
                    <a:pt x="285" y="1449"/>
                    <a:pt x="302" y="1385"/>
                  </a:cubicBezTo>
                  <a:cubicBezTo>
                    <a:pt x="311" y="1351"/>
                    <a:pt x="512" y="569"/>
                    <a:pt x="537" y="156"/>
                  </a:cubicBezTo>
                  <a:cubicBezTo>
                    <a:pt x="541" y="74"/>
                    <a:pt x="480" y="7"/>
                    <a:pt x="399" y="2"/>
                  </a:cubicBezTo>
                  <a:cubicBezTo>
                    <a:pt x="393" y="1"/>
                    <a:pt x="388" y="1"/>
                    <a:pt x="38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32" name="Google Shape;71532;p42"/>
            <p:cNvSpPr/>
            <p:nvPr/>
          </p:nvSpPr>
          <p:spPr>
            <a:xfrm>
              <a:off x="7421075" y="4157125"/>
              <a:ext cx="13525" cy="37375"/>
            </a:xfrm>
            <a:custGeom>
              <a:avLst/>
              <a:gdLst/>
              <a:ahLst/>
              <a:cxnLst/>
              <a:rect l="l" t="t" r="r" b="b"/>
              <a:pathLst>
                <a:path w="541" h="1495" extrusionOk="0">
                  <a:moveTo>
                    <a:pt x="381" y="1"/>
                  </a:moveTo>
                  <a:cubicBezTo>
                    <a:pt x="305" y="1"/>
                    <a:pt x="250" y="66"/>
                    <a:pt x="246" y="139"/>
                  </a:cubicBezTo>
                  <a:cubicBezTo>
                    <a:pt x="224" y="524"/>
                    <a:pt x="21" y="1305"/>
                    <a:pt x="20" y="1312"/>
                  </a:cubicBezTo>
                  <a:cubicBezTo>
                    <a:pt x="0" y="1390"/>
                    <a:pt x="47" y="1469"/>
                    <a:pt x="125" y="1489"/>
                  </a:cubicBezTo>
                  <a:cubicBezTo>
                    <a:pt x="136" y="1492"/>
                    <a:pt x="149" y="1495"/>
                    <a:pt x="162" y="1495"/>
                  </a:cubicBezTo>
                  <a:cubicBezTo>
                    <a:pt x="227" y="1495"/>
                    <a:pt x="285" y="1449"/>
                    <a:pt x="302" y="1385"/>
                  </a:cubicBezTo>
                  <a:cubicBezTo>
                    <a:pt x="311" y="1353"/>
                    <a:pt x="512" y="569"/>
                    <a:pt x="537" y="156"/>
                  </a:cubicBezTo>
                  <a:cubicBezTo>
                    <a:pt x="541" y="76"/>
                    <a:pt x="480" y="7"/>
                    <a:pt x="399" y="2"/>
                  </a:cubicBezTo>
                  <a:cubicBezTo>
                    <a:pt x="393" y="1"/>
                    <a:pt x="387" y="1"/>
                    <a:pt x="38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33" name="Google Shape;71533;p42"/>
            <p:cNvSpPr/>
            <p:nvPr/>
          </p:nvSpPr>
          <p:spPr>
            <a:xfrm>
              <a:off x="7225375" y="4509750"/>
              <a:ext cx="27025" cy="31275"/>
            </a:xfrm>
            <a:custGeom>
              <a:avLst/>
              <a:gdLst/>
              <a:ahLst/>
              <a:cxnLst/>
              <a:rect l="l" t="t" r="r" b="b"/>
              <a:pathLst>
                <a:path w="1081" h="1251" extrusionOk="0">
                  <a:moveTo>
                    <a:pt x="914" y="0"/>
                  </a:moveTo>
                  <a:cubicBezTo>
                    <a:pt x="865" y="0"/>
                    <a:pt x="816" y="25"/>
                    <a:pt x="789" y="72"/>
                  </a:cubicBezTo>
                  <a:cubicBezTo>
                    <a:pt x="594" y="403"/>
                    <a:pt x="60" y="1002"/>
                    <a:pt x="56" y="1007"/>
                  </a:cubicBezTo>
                  <a:cubicBezTo>
                    <a:pt x="0" y="1068"/>
                    <a:pt x="6" y="1161"/>
                    <a:pt x="66" y="1213"/>
                  </a:cubicBezTo>
                  <a:cubicBezTo>
                    <a:pt x="94" y="1239"/>
                    <a:pt x="129" y="1250"/>
                    <a:pt x="164" y="1250"/>
                  </a:cubicBezTo>
                  <a:cubicBezTo>
                    <a:pt x="205" y="1250"/>
                    <a:pt x="243" y="1233"/>
                    <a:pt x="271" y="1200"/>
                  </a:cubicBezTo>
                  <a:cubicBezTo>
                    <a:pt x="294" y="1176"/>
                    <a:pt x="831" y="575"/>
                    <a:pt x="1039" y="220"/>
                  </a:cubicBezTo>
                  <a:cubicBezTo>
                    <a:pt x="1080" y="152"/>
                    <a:pt x="1058" y="62"/>
                    <a:pt x="988" y="21"/>
                  </a:cubicBezTo>
                  <a:cubicBezTo>
                    <a:pt x="965" y="7"/>
                    <a:pt x="939" y="0"/>
                    <a:pt x="91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34" name="Google Shape;71534;p42"/>
            <p:cNvSpPr/>
            <p:nvPr/>
          </p:nvSpPr>
          <p:spPr>
            <a:xfrm>
              <a:off x="7220575" y="4558200"/>
              <a:ext cx="33775" cy="23625"/>
            </a:xfrm>
            <a:custGeom>
              <a:avLst/>
              <a:gdLst/>
              <a:ahLst/>
              <a:cxnLst/>
              <a:rect l="l" t="t" r="r" b="b"/>
              <a:pathLst>
                <a:path w="1351" h="945" extrusionOk="0">
                  <a:moveTo>
                    <a:pt x="1186" y="0"/>
                  </a:moveTo>
                  <a:cubicBezTo>
                    <a:pt x="1153" y="0"/>
                    <a:pt x="1120" y="12"/>
                    <a:pt x="1093" y="34"/>
                  </a:cubicBezTo>
                  <a:cubicBezTo>
                    <a:pt x="803" y="281"/>
                    <a:pt x="103" y="667"/>
                    <a:pt x="96" y="672"/>
                  </a:cubicBezTo>
                  <a:cubicBezTo>
                    <a:pt x="28" y="708"/>
                    <a:pt x="1" y="798"/>
                    <a:pt x="39" y="869"/>
                  </a:cubicBezTo>
                  <a:cubicBezTo>
                    <a:pt x="66" y="918"/>
                    <a:pt x="116" y="944"/>
                    <a:pt x="167" y="944"/>
                  </a:cubicBezTo>
                  <a:cubicBezTo>
                    <a:pt x="192" y="944"/>
                    <a:pt x="215" y="940"/>
                    <a:pt x="236" y="927"/>
                  </a:cubicBezTo>
                  <a:cubicBezTo>
                    <a:pt x="266" y="911"/>
                    <a:pt x="967" y="524"/>
                    <a:pt x="1281" y="259"/>
                  </a:cubicBezTo>
                  <a:cubicBezTo>
                    <a:pt x="1343" y="205"/>
                    <a:pt x="1350" y="114"/>
                    <a:pt x="1299" y="53"/>
                  </a:cubicBezTo>
                  <a:cubicBezTo>
                    <a:pt x="1269" y="18"/>
                    <a:pt x="1227" y="0"/>
                    <a:pt x="118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35" name="Google Shape;71535;p42"/>
            <p:cNvSpPr/>
            <p:nvPr/>
          </p:nvSpPr>
          <p:spPr>
            <a:xfrm>
              <a:off x="6134775" y="4540675"/>
              <a:ext cx="125450" cy="103000"/>
            </a:xfrm>
            <a:custGeom>
              <a:avLst/>
              <a:gdLst/>
              <a:ahLst/>
              <a:cxnLst/>
              <a:rect l="l" t="t" r="r" b="b"/>
              <a:pathLst>
                <a:path w="5018" h="4120" extrusionOk="0">
                  <a:moveTo>
                    <a:pt x="2426" y="1"/>
                  </a:moveTo>
                  <a:cubicBezTo>
                    <a:pt x="1603" y="1"/>
                    <a:pt x="332" y="1309"/>
                    <a:pt x="56" y="1604"/>
                  </a:cubicBezTo>
                  <a:cubicBezTo>
                    <a:pt x="1" y="1663"/>
                    <a:pt x="4" y="1756"/>
                    <a:pt x="63" y="1810"/>
                  </a:cubicBezTo>
                  <a:cubicBezTo>
                    <a:pt x="91" y="1836"/>
                    <a:pt x="127" y="1849"/>
                    <a:pt x="163" y="1849"/>
                  </a:cubicBezTo>
                  <a:cubicBezTo>
                    <a:pt x="201" y="1849"/>
                    <a:pt x="240" y="1834"/>
                    <a:pt x="269" y="1803"/>
                  </a:cubicBezTo>
                  <a:cubicBezTo>
                    <a:pt x="904" y="1124"/>
                    <a:pt x="1917" y="290"/>
                    <a:pt x="2423" y="290"/>
                  </a:cubicBezTo>
                  <a:cubicBezTo>
                    <a:pt x="2485" y="290"/>
                    <a:pt x="2540" y="303"/>
                    <a:pt x="2585" y="330"/>
                  </a:cubicBezTo>
                  <a:cubicBezTo>
                    <a:pt x="2635" y="359"/>
                    <a:pt x="2658" y="396"/>
                    <a:pt x="2665" y="454"/>
                  </a:cubicBezTo>
                  <a:cubicBezTo>
                    <a:pt x="2719" y="884"/>
                    <a:pt x="1863" y="1919"/>
                    <a:pt x="1314" y="2468"/>
                  </a:cubicBezTo>
                  <a:cubicBezTo>
                    <a:pt x="1257" y="2523"/>
                    <a:pt x="1257" y="2614"/>
                    <a:pt x="1309" y="2671"/>
                  </a:cubicBezTo>
                  <a:cubicBezTo>
                    <a:pt x="1338" y="2701"/>
                    <a:pt x="1376" y="2716"/>
                    <a:pt x="1415" y="2716"/>
                  </a:cubicBezTo>
                  <a:cubicBezTo>
                    <a:pt x="1450" y="2716"/>
                    <a:pt x="1485" y="2704"/>
                    <a:pt x="1512" y="2680"/>
                  </a:cubicBezTo>
                  <a:cubicBezTo>
                    <a:pt x="2592" y="1724"/>
                    <a:pt x="3703" y="963"/>
                    <a:pt x="3979" y="963"/>
                  </a:cubicBezTo>
                  <a:cubicBezTo>
                    <a:pt x="3994" y="963"/>
                    <a:pt x="4007" y="965"/>
                    <a:pt x="4017" y="970"/>
                  </a:cubicBezTo>
                  <a:cubicBezTo>
                    <a:pt x="4115" y="1114"/>
                    <a:pt x="4139" y="1273"/>
                    <a:pt x="4095" y="1452"/>
                  </a:cubicBezTo>
                  <a:cubicBezTo>
                    <a:pt x="3956" y="1998"/>
                    <a:pt x="3225" y="2573"/>
                    <a:pt x="2677" y="2936"/>
                  </a:cubicBezTo>
                  <a:cubicBezTo>
                    <a:pt x="2387" y="3104"/>
                    <a:pt x="2152" y="3251"/>
                    <a:pt x="2046" y="3320"/>
                  </a:cubicBezTo>
                  <a:cubicBezTo>
                    <a:pt x="1981" y="3362"/>
                    <a:pt x="1961" y="3450"/>
                    <a:pt x="1999" y="3517"/>
                  </a:cubicBezTo>
                  <a:cubicBezTo>
                    <a:pt x="2026" y="3563"/>
                    <a:pt x="2075" y="3589"/>
                    <a:pt x="2125" y="3589"/>
                  </a:cubicBezTo>
                  <a:cubicBezTo>
                    <a:pt x="2148" y="3589"/>
                    <a:pt x="2172" y="3584"/>
                    <a:pt x="2194" y="3572"/>
                  </a:cubicBezTo>
                  <a:cubicBezTo>
                    <a:pt x="2222" y="3557"/>
                    <a:pt x="2487" y="3415"/>
                    <a:pt x="2826" y="3189"/>
                  </a:cubicBezTo>
                  <a:cubicBezTo>
                    <a:pt x="3487" y="2815"/>
                    <a:pt x="4210" y="2475"/>
                    <a:pt x="4550" y="2475"/>
                  </a:cubicBezTo>
                  <a:cubicBezTo>
                    <a:pt x="4603" y="2475"/>
                    <a:pt x="4647" y="2483"/>
                    <a:pt x="4680" y="2501"/>
                  </a:cubicBezTo>
                  <a:cubicBezTo>
                    <a:pt x="4694" y="2508"/>
                    <a:pt x="4722" y="2523"/>
                    <a:pt x="4722" y="2603"/>
                  </a:cubicBezTo>
                  <a:cubicBezTo>
                    <a:pt x="4725" y="3419"/>
                    <a:pt x="3642" y="3835"/>
                    <a:pt x="3631" y="3838"/>
                  </a:cubicBezTo>
                  <a:cubicBezTo>
                    <a:pt x="3557" y="3866"/>
                    <a:pt x="3519" y="3951"/>
                    <a:pt x="3547" y="4026"/>
                  </a:cubicBezTo>
                  <a:cubicBezTo>
                    <a:pt x="3569" y="4084"/>
                    <a:pt x="3625" y="4120"/>
                    <a:pt x="3684" y="4120"/>
                  </a:cubicBezTo>
                  <a:cubicBezTo>
                    <a:pt x="3699" y="4120"/>
                    <a:pt x="3718" y="4117"/>
                    <a:pt x="3735" y="4113"/>
                  </a:cubicBezTo>
                  <a:cubicBezTo>
                    <a:pt x="3786" y="4093"/>
                    <a:pt x="5018" y="3623"/>
                    <a:pt x="5015" y="2604"/>
                  </a:cubicBezTo>
                  <a:cubicBezTo>
                    <a:pt x="5015" y="2396"/>
                    <a:pt x="4911" y="2295"/>
                    <a:pt x="4822" y="2247"/>
                  </a:cubicBezTo>
                  <a:cubicBezTo>
                    <a:pt x="4755" y="2210"/>
                    <a:pt x="4670" y="2193"/>
                    <a:pt x="4572" y="2193"/>
                  </a:cubicBezTo>
                  <a:cubicBezTo>
                    <a:pt x="4373" y="2193"/>
                    <a:pt x="4120" y="2261"/>
                    <a:pt x="3850" y="2363"/>
                  </a:cubicBezTo>
                  <a:cubicBezTo>
                    <a:pt x="4102" y="2101"/>
                    <a:pt x="4304" y="1815"/>
                    <a:pt x="4378" y="1526"/>
                  </a:cubicBezTo>
                  <a:cubicBezTo>
                    <a:pt x="4443" y="1268"/>
                    <a:pt x="4402" y="1026"/>
                    <a:pt x="4258" y="812"/>
                  </a:cubicBezTo>
                  <a:cubicBezTo>
                    <a:pt x="4226" y="762"/>
                    <a:pt x="4162" y="701"/>
                    <a:pt x="4047" y="686"/>
                  </a:cubicBezTo>
                  <a:cubicBezTo>
                    <a:pt x="4032" y="684"/>
                    <a:pt x="4016" y="683"/>
                    <a:pt x="4000" y="683"/>
                  </a:cubicBezTo>
                  <a:cubicBezTo>
                    <a:pt x="3676" y="683"/>
                    <a:pt x="3088" y="1060"/>
                    <a:pt x="2536" y="1469"/>
                  </a:cubicBezTo>
                  <a:cubicBezTo>
                    <a:pt x="2792" y="1093"/>
                    <a:pt x="2988" y="703"/>
                    <a:pt x="2954" y="422"/>
                  </a:cubicBezTo>
                  <a:cubicBezTo>
                    <a:pt x="2937" y="274"/>
                    <a:pt x="2860" y="155"/>
                    <a:pt x="2736" y="81"/>
                  </a:cubicBezTo>
                  <a:cubicBezTo>
                    <a:pt x="2643" y="26"/>
                    <a:pt x="2539" y="1"/>
                    <a:pt x="242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1536" name="Google Shape;71536;p42"/>
            <p:cNvSpPr/>
            <p:nvPr/>
          </p:nvSpPr>
          <p:spPr>
            <a:xfrm>
              <a:off x="6446675" y="4588525"/>
              <a:ext cx="125425" cy="103025"/>
            </a:xfrm>
            <a:custGeom>
              <a:avLst/>
              <a:gdLst/>
              <a:ahLst/>
              <a:cxnLst/>
              <a:rect l="l" t="t" r="r" b="b"/>
              <a:pathLst>
                <a:path w="5017" h="4121" extrusionOk="0">
                  <a:moveTo>
                    <a:pt x="2426" y="0"/>
                  </a:moveTo>
                  <a:cubicBezTo>
                    <a:pt x="1605" y="0"/>
                    <a:pt x="331" y="1310"/>
                    <a:pt x="56" y="1604"/>
                  </a:cubicBezTo>
                  <a:cubicBezTo>
                    <a:pt x="0" y="1662"/>
                    <a:pt x="3" y="1755"/>
                    <a:pt x="63" y="1810"/>
                  </a:cubicBezTo>
                  <a:cubicBezTo>
                    <a:pt x="90" y="1836"/>
                    <a:pt x="126" y="1849"/>
                    <a:pt x="161" y="1849"/>
                  </a:cubicBezTo>
                  <a:cubicBezTo>
                    <a:pt x="200" y="1849"/>
                    <a:pt x="240" y="1833"/>
                    <a:pt x="269" y="1803"/>
                  </a:cubicBezTo>
                  <a:cubicBezTo>
                    <a:pt x="904" y="1124"/>
                    <a:pt x="1918" y="289"/>
                    <a:pt x="2424" y="289"/>
                  </a:cubicBezTo>
                  <a:cubicBezTo>
                    <a:pt x="2486" y="289"/>
                    <a:pt x="2541" y="301"/>
                    <a:pt x="2586" y="328"/>
                  </a:cubicBezTo>
                  <a:cubicBezTo>
                    <a:pt x="2636" y="360"/>
                    <a:pt x="2660" y="397"/>
                    <a:pt x="2667" y="455"/>
                  </a:cubicBezTo>
                  <a:cubicBezTo>
                    <a:pt x="2718" y="885"/>
                    <a:pt x="1864" y="1918"/>
                    <a:pt x="1313" y="2468"/>
                  </a:cubicBezTo>
                  <a:cubicBezTo>
                    <a:pt x="1256" y="2524"/>
                    <a:pt x="1256" y="2613"/>
                    <a:pt x="1309" y="2670"/>
                  </a:cubicBezTo>
                  <a:cubicBezTo>
                    <a:pt x="1338" y="2700"/>
                    <a:pt x="1378" y="2716"/>
                    <a:pt x="1417" y="2716"/>
                  </a:cubicBezTo>
                  <a:cubicBezTo>
                    <a:pt x="1451" y="2716"/>
                    <a:pt x="1485" y="2704"/>
                    <a:pt x="1512" y="2680"/>
                  </a:cubicBezTo>
                  <a:cubicBezTo>
                    <a:pt x="2590" y="1725"/>
                    <a:pt x="3701" y="963"/>
                    <a:pt x="3978" y="963"/>
                  </a:cubicBezTo>
                  <a:cubicBezTo>
                    <a:pt x="3994" y="963"/>
                    <a:pt x="4006" y="965"/>
                    <a:pt x="4016" y="970"/>
                  </a:cubicBezTo>
                  <a:cubicBezTo>
                    <a:pt x="4114" y="1115"/>
                    <a:pt x="4138" y="1272"/>
                    <a:pt x="4094" y="1452"/>
                  </a:cubicBezTo>
                  <a:cubicBezTo>
                    <a:pt x="3957" y="1999"/>
                    <a:pt x="3225" y="2573"/>
                    <a:pt x="2677" y="2937"/>
                  </a:cubicBezTo>
                  <a:cubicBezTo>
                    <a:pt x="2386" y="3103"/>
                    <a:pt x="2152" y="3250"/>
                    <a:pt x="2045" y="3320"/>
                  </a:cubicBezTo>
                  <a:cubicBezTo>
                    <a:pt x="1980" y="3363"/>
                    <a:pt x="1960" y="3449"/>
                    <a:pt x="2000" y="3517"/>
                  </a:cubicBezTo>
                  <a:cubicBezTo>
                    <a:pt x="2026" y="3563"/>
                    <a:pt x="2075" y="3589"/>
                    <a:pt x="2125" y="3589"/>
                  </a:cubicBezTo>
                  <a:cubicBezTo>
                    <a:pt x="2148" y="3589"/>
                    <a:pt x="2171" y="3584"/>
                    <a:pt x="2193" y="3573"/>
                  </a:cubicBezTo>
                  <a:cubicBezTo>
                    <a:pt x="2221" y="3556"/>
                    <a:pt x="2487" y="3414"/>
                    <a:pt x="2826" y="3189"/>
                  </a:cubicBezTo>
                  <a:cubicBezTo>
                    <a:pt x="3487" y="2815"/>
                    <a:pt x="4213" y="2475"/>
                    <a:pt x="4551" y="2475"/>
                  </a:cubicBezTo>
                  <a:cubicBezTo>
                    <a:pt x="4604" y="2475"/>
                    <a:pt x="4647" y="2484"/>
                    <a:pt x="4679" y="2501"/>
                  </a:cubicBezTo>
                  <a:cubicBezTo>
                    <a:pt x="4693" y="2508"/>
                    <a:pt x="4722" y="2524"/>
                    <a:pt x="4722" y="2603"/>
                  </a:cubicBezTo>
                  <a:cubicBezTo>
                    <a:pt x="4725" y="3419"/>
                    <a:pt x="3642" y="3835"/>
                    <a:pt x="3632" y="3838"/>
                  </a:cubicBezTo>
                  <a:cubicBezTo>
                    <a:pt x="3557" y="3866"/>
                    <a:pt x="3518" y="3951"/>
                    <a:pt x="3547" y="4027"/>
                  </a:cubicBezTo>
                  <a:cubicBezTo>
                    <a:pt x="3568" y="4085"/>
                    <a:pt x="3625" y="4120"/>
                    <a:pt x="3683" y="4120"/>
                  </a:cubicBezTo>
                  <a:cubicBezTo>
                    <a:pt x="3701" y="4120"/>
                    <a:pt x="3717" y="4119"/>
                    <a:pt x="3734" y="4113"/>
                  </a:cubicBezTo>
                  <a:cubicBezTo>
                    <a:pt x="3785" y="4093"/>
                    <a:pt x="5017" y="3624"/>
                    <a:pt x="5015" y="2605"/>
                  </a:cubicBezTo>
                  <a:cubicBezTo>
                    <a:pt x="5015" y="2396"/>
                    <a:pt x="4910" y="2294"/>
                    <a:pt x="4821" y="2247"/>
                  </a:cubicBezTo>
                  <a:cubicBezTo>
                    <a:pt x="4754" y="2210"/>
                    <a:pt x="4670" y="2194"/>
                    <a:pt x="4572" y="2194"/>
                  </a:cubicBezTo>
                  <a:cubicBezTo>
                    <a:pt x="4373" y="2194"/>
                    <a:pt x="4119" y="2262"/>
                    <a:pt x="3849" y="2363"/>
                  </a:cubicBezTo>
                  <a:cubicBezTo>
                    <a:pt x="4102" y="2101"/>
                    <a:pt x="4303" y="1816"/>
                    <a:pt x="4377" y="1526"/>
                  </a:cubicBezTo>
                  <a:cubicBezTo>
                    <a:pt x="4442" y="1268"/>
                    <a:pt x="4401" y="1027"/>
                    <a:pt x="4258" y="811"/>
                  </a:cubicBezTo>
                  <a:cubicBezTo>
                    <a:pt x="4225" y="761"/>
                    <a:pt x="4161" y="702"/>
                    <a:pt x="4046" y="686"/>
                  </a:cubicBezTo>
                  <a:cubicBezTo>
                    <a:pt x="4031" y="684"/>
                    <a:pt x="4014" y="683"/>
                    <a:pt x="3997" y="683"/>
                  </a:cubicBezTo>
                  <a:cubicBezTo>
                    <a:pt x="3673" y="683"/>
                    <a:pt x="3085" y="1061"/>
                    <a:pt x="2535" y="1469"/>
                  </a:cubicBezTo>
                  <a:cubicBezTo>
                    <a:pt x="2792" y="1092"/>
                    <a:pt x="2988" y="703"/>
                    <a:pt x="2954" y="421"/>
                  </a:cubicBezTo>
                  <a:cubicBezTo>
                    <a:pt x="2936" y="275"/>
                    <a:pt x="2860" y="155"/>
                    <a:pt x="2735" y="80"/>
                  </a:cubicBezTo>
                  <a:cubicBezTo>
                    <a:pt x="2643" y="25"/>
                    <a:pt x="2539" y="0"/>
                    <a:pt x="2426"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grpSp>
        <p:nvGrpSpPr>
          <p:cNvPr id="71537" name="Google Shape;71537;p42"/>
          <p:cNvGrpSpPr/>
          <p:nvPr/>
        </p:nvGrpSpPr>
        <p:grpSpPr>
          <a:xfrm>
            <a:off x="171509" y="233674"/>
            <a:ext cx="1702544" cy="734867"/>
            <a:chOff x="5904525" y="540000"/>
            <a:chExt cx="1280075" cy="551150"/>
          </a:xfrm>
        </p:grpSpPr>
        <p:sp>
          <p:nvSpPr>
            <p:cNvPr id="71538" name="Google Shape;71538;p42"/>
            <p:cNvSpPr/>
            <p:nvPr/>
          </p:nvSpPr>
          <p:spPr>
            <a:xfrm>
              <a:off x="5998025" y="545675"/>
              <a:ext cx="1035250" cy="522825"/>
            </a:xfrm>
            <a:custGeom>
              <a:avLst/>
              <a:gdLst/>
              <a:ahLst/>
              <a:cxnLst/>
              <a:rect l="l" t="t" r="r" b="b"/>
              <a:pathLst>
                <a:path w="41410" h="20913" extrusionOk="0">
                  <a:moveTo>
                    <a:pt x="2089" y="1"/>
                  </a:moveTo>
                  <a:lnTo>
                    <a:pt x="0" y="3724"/>
                  </a:lnTo>
                  <a:lnTo>
                    <a:pt x="39706" y="20913"/>
                  </a:lnTo>
                  <a:lnTo>
                    <a:pt x="41410" y="13505"/>
                  </a:lnTo>
                  <a:lnTo>
                    <a:pt x="2089"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1539" name="Google Shape;71539;p42"/>
            <p:cNvSpPr/>
            <p:nvPr/>
          </p:nvSpPr>
          <p:spPr>
            <a:xfrm>
              <a:off x="6997025" y="912675"/>
              <a:ext cx="187575" cy="177525"/>
            </a:xfrm>
            <a:custGeom>
              <a:avLst/>
              <a:gdLst/>
              <a:ahLst/>
              <a:cxnLst/>
              <a:rect l="l" t="t" r="r" b="b"/>
              <a:pathLst>
                <a:path w="7503" h="7101" extrusionOk="0">
                  <a:moveTo>
                    <a:pt x="1181" y="0"/>
                  </a:moveTo>
                  <a:lnTo>
                    <a:pt x="0" y="5131"/>
                  </a:lnTo>
                  <a:lnTo>
                    <a:pt x="6208" y="7100"/>
                  </a:lnTo>
                  <a:lnTo>
                    <a:pt x="7502" y="2570"/>
                  </a:lnTo>
                  <a:lnTo>
                    <a:pt x="1181"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540" name="Google Shape;71540;p42"/>
            <p:cNvSpPr/>
            <p:nvPr/>
          </p:nvSpPr>
          <p:spPr>
            <a:xfrm>
              <a:off x="5904525" y="540000"/>
              <a:ext cx="145750" cy="98800"/>
            </a:xfrm>
            <a:custGeom>
              <a:avLst/>
              <a:gdLst/>
              <a:ahLst/>
              <a:cxnLst/>
              <a:rect l="l" t="t" r="r" b="b"/>
              <a:pathLst>
                <a:path w="5830" h="3952" extrusionOk="0">
                  <a:moveTo>
                    <a:pt x="0" y="0"/>
                  </a:moveTo>
                  <a:lnTo>
                    <a:pt x="3740" y="3951"/>
                  </a:lnTo>
                  <a:lnTo>
                    <a:pt x="5829" y="228"/>
                  </a:lnTo>
                  <a:lnTo>
                    <a:pt x="0"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541" name="Google Shape;71541;p42"/>
            <p:cNvSpPr/>
            <p:nvPr/>
          </p:nvSpPr>
          <p:spPr>
            <a:xfrm>
              <a:off x="6441825" y="864750"/>
              <a:ext cx="471025" cy="226400"/>
            </a:xfrm>
            <a:custGeom>
              <a:avLst/>
              <a:gdLst/>
              <a:ahLst/>
              <a:cxnLst/>
              <a:rect l="l" t="t" r="r" b="b"/>
              <a:pathLst>
                <a:path w="18841" h="9056" extrusionOk="0">
                  <a:moveTo>
                    <a:pt x="129" y="1"/>
                  </a:moveTo>
                  <a:lnTo>
                    <a:pt x="1" y="1514"/>
                  </a:lnTo>
                  <a:lnTo>
                    <a:pt x="17009" y="9056"/>
                  </a:lnTo>
                  <a:lnTo>
                    <a:pt x="18841" y="4456"/>
                  </a:lnTo>
                  <a:lnTo>
                    <a:pt x="16108" y="3344"/>
                  </a:lnTo>
                  <a:lnTo>
                    <a:pt x="15611" y="6650"/>
                  </a:lnTo>
                  <a:lnTo>
                    <a:pt x="129" y="1"/>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1542" name="Google Shape;71542;p42"/>
            <p:cNvSpPr/>
            <p:nvPr/>
          </p:nvSpPr>
          <p:spPr>
            <a:xfrm>
              <a:off x="6192475" y="630300"/>
              <a:ext cx="790750" cy="317450"/>
            </a:xfrm>
            <a:custGeom>
              <a:avLst/>
              <a:gdLst/>
              <a:ahLst/>
              <a:cxnLst/>
              <a:rect l="l" t="t" r="r" b="b"/>
              <a:pathLst>
                <a:path w="31630" h="12698" extrusionOk="0">
                  <a:moveTo>
                    <a:pt x="1" y="0"/>
                  </a:moveTo>
                  <a:lnTo>
                    <a:pt x="669" y="809"/>
                  </a:lnTo>
                  <a:lnTo>
                    <a:pt x="31231" y="12697"/>
                  </a:lnTo>
                  <a:lnTo>
                    <a:pt x="31629" y="10590"/>
                  </a:lnTo>
                  <a:lnTo>
                    <a:pt x="1" y="0"/>
                  </a:lnTo>
                  <a:close/>
                </a:path>
              </a:pathLst>
            </a:custGeom>
            <a:solidFill>
              <a:schemeClr val="lt1"/>
            </a:solidFill>
            <a:ln>
              <a:noFill/>
            </a:ln>
          </p:spPr>
          <p:txBody>
            <a:bodyPr spcFirstLastPara="1" wrap="square" lIns="91425" tIns="91425" rIns="91425" bIns="91425" anchor="ctr" anchorCtr="0">
              <a:noAutofit/>
            </a:bodyPr>
            <a:lstStyle/>
            <a:p>
              <a:endParaRPr/>
            </a:p>
          </p:txBody>
        </p:sp>
      </p:grpSp>
      <p:sp>
        <p:nvSpPr>
          <p:cNvPr id="71543" name="Google Shape;71543;p42"/>
          <p:cNvSpPr/>
          <p:nvPr/>
        </p:nvSpPr>
        <p:spPr>
          <a:xfrm>
            <a:off x="4064686" y="5040667"/>
            <a:ext cx="205291" cy="183300"/>
          </a:xfrm>
          <a:custGeom>
            <a:avLst/>
            <a:gdLst/>
            <a:ahLst/>
            <a:cxnLst/>
            <a:rect l="l" t="t" r="r" b="b"/>
            <a:pathLst>
              <a:path w="6174" h="5499" extrusionOk="0">
                <a:moveTo>
                  <a:pt x="3088" y="0"/>
                </a:moveTo>
                <a:cubicBezTo>
                  <a:pt x="2801" y="0"/>
                  <a:pt x="2508" y="46"/>
                  <a:pt x="2220" y="142"/>
                </a:cubicBezTo>
                <a:cubicBezTo>
                  <a:pt x="779" y="620"/>
                  <a:pt x="0" y="2175"/>
                  <a:pt x="478" y="3616"/>
                </a:cubicBezTo>
                <a:cubicBezTo>
                  <a:pt x="862" y="4770"/>
                  <a:pt x="1934" y="5499"/>
                  <a:pt x="3085" y="5499"/>
                </a:cubicBezTo>
                <a:cubicBezTo>
                  <a:pt x="3373" y="5499"/>
                  <a:pt x="3666" y="5453"/>
                  <a:pt x="3954" y="5357"/>
                </a:cubicBezTo>
                <a:cubicBezTo>
                  <a:pt x="5395" y="4879"/>
                  <a:pt x="6174" y="3324"/>
                  <a:pt x="5695" y="1883"/>
                </a:cubicBezTo>
                <a:cubicBezTo>
                  <a:pt x="5312" y="730"/>
                  <a:pt x="4240" y="0"/>
                  <a:pt x="3088" y="0"/>
                </a:cubicBezTo>
                <a:close/>
              </a:path>
            </a:pathLst>
          </a:custGeom>
          <a:solidFill>
            <a:schemeClr val="lt1"/>
          </a:solidFill>
          <a:ln>
            <a:noFill/>
          </a:ln>
        </p:spPr>
        <p:txBody>
          <a:bodyPr spcFirstLastPara="1" wrap="square" lIns="121705" tIns="121705" rIns="121705" bIns="121705" anchor="ctr" anchorCtr="0">
            <a:noAutofit/>
          </a:bodyPr>
          <a:lstStyle/>
          <a:p>
            <a:endParaRPr/>
          </a:p>
        </p:txBody>
      </p:sp>
      <p:sp>
        <p:nvSpPr>
          <p:cNvPr id="71544" name="Google Shape;71544;p42"/>
          <p:cNvSpPr/>
          <p:nvPr/>
        </p:nvSpPr>
        <p:spPr>
          <a:xfrm>
            <a:off x="3667738" y="4805784"/>
            <a:ext cx="143211"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705" tIns="121705" rIns="121705" bIns="121705" anchor="ctr" anchorCtr="0">
            <a:noAutofit/>
          </a:bodyPr>
          <a:lstStyle/>
          <a:p>
            <a:endParaRPr/>
          </a:p>
        </p:txBody>
      </p:sp>
      <p:sp>
        <p:nvSpPr>
          <p:cNvPr id="71545" name="Google Shape;71545;p42"/>
          <p:cNvSpPr/>
          <p:nvPr/>
        </p:nvSpPr>
        <p:spPr>
          <a:xfrm>
            <a:off x="10108132" y="1895284"/>
            <a:ext cx="143211" cy="127867"/>
          </a:xfrm>
          <a:custGeom>
            <a:avLst/>
            <a:gdLst/>
            <a:ahLst/>
            <a:cxnLst/>
            <a:rect l="l" t="t" r="r" b="b"/>
            <a:pathLst>
              <a:path w="4307" h="3836" extrusionOk="0">
                <a:moveTo>
                  <a:pt x="2154" y="1"/>
                </a:moveTo>
                <a:cubicBezTo>
                  <a:pt x="1954" y="1"/>
                  <a:pt x="1750" y="32"/>
                  <a:pt x="1550" y="99"/>
                </a:cubicBezTo>
                <a:cubicBezTo>
                  <a:pt x="546" y="433"/>
                  <a:pt x="1" y="1518"/>
                  <a:pt x="335" y="2522"/>
                </a:cubicBezTo>
                <a:cubicBezTo>
                  <a:pt x="602" y="3326"/>
                  <a:pt x="1350" y="3835"/>
                  <a:pt x="2153" y="3835"/>
                </a:cubicBezTo>
                <a:cubicBezTo>
                  <a:pt x="2353" y="3835"/>
                  <a:pt x="2557" y="3803"/>
                  <a:pt x="2758" y="3737"/>
                </a:cubicBezTo>
                <a:cubicBezTo>
                  <a:pt x="3762" y="3402"/>
                  <a:pt x="4307" y="2319"/>
                  <a:pt x="3972" y="1314"/>
                </a:cubicBezTo>
                <a:cubicBezTo>
                  <a:pt x="3705" y="510"/>
                  <a:pt x="2957" y="1"/>
                  <a:pt x="2154" y="1"/>
                </a:cubicBezTo>
                <a:close/>
              </a:path>
            </a:pathLst>
          </a:custGeom>
          <a:solidFill>
            <a:schemeClr val="lt1"/>
          </a:solidFill>
          <a:ln>
            <a:noFill/>
          </a:ln>
        </p:spPr>
        <p:txBody>
          <a:bodyPr spcFirstLastPara="1" wrap="square" lIns="121705" tIns="121705" rIns="121705" bIns="121705" anchor="ctr" anchorCtr="0">
            <a:noAutofit/>
          </a:bodyPr>
          <a:lstStyle/>
          <a:p>
            <a:endParaRPr/>
          </a:p>
        </p:txBody>
      </p:sp>
      <p:pic>
        <p:nvPicPr>
          <p:cNvPr id="2050" name="Picture 2"/>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400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1279534" y="3221242"/>
            <a:ext cx="1189038" cy="135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0" name="Rounded Rectangular Callout 159"/>
          <p:cNvSpPr/>
          <p:nvPr/>
        </p:nvSpPr>
        <p:spPr>
          <a:xfrm>
            <a:off x="3303246" y="544056"/>
            <a:ext cx="5518811" cy="2466688"/>
          </a:xfrm>
          <a:prstGeom prst="wedgeRoundRectCallout">
            <a:avLst>
              <a:gd name="adj1" fmla="val 57010"/>
              <a:gd name="adj2" fmla="val 43871"/>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800" b="1" smtClean="0">
                <a:solidFill>
                  <a:srgbClr val="FFFFFF"/>
                </a:solidFill>
                <a:latin typeface="Arial" pitchFamily="34" charset="0"/>
                <a:cs typeface="Arial" pitchFamily="34" charset="0"/>
              </a:rPr>
              <a:t>Các bạn nhớ xem lại bài hôm nay, hoàn thành bài … vào vở và chuẩn bị cho bài học tiếp theo: </a:t>
            </a:r>
            <a:r>
              <a:rPr lang="en-US" sz="2800" b="1" i="1" smtClean="0">
                <a:solidFill>
                  <a:srgbClr val="FFFFFF"/>
                </a:solidFill>
                <a:latin typeface="Arial" pitchFamily="34" charset="0"/>
                <a:cs typeface="Arial" pitchFamily="34" charset="0"/>
              </a:rPr>
              <a:t>Luyện tập </a:t>
            </a:r>
            <a:r>
              <a:rPr lang="en-US" sz="2800" b="1" smtClean="0">
                <a:solidFill>
                  <a:srgbClr val="FFFFFF"/>
                </a:solidFill>
                <a:latin typeface="Arial" pitchFamily="34" charset="0"/>
                <a:cs typeface="Arial" pitchFamily="34" charset="0"/>
              </a:rPr>
              <a:t>trang 55 nhé!</a:t>
            </a:r>
            <a:endParaRPr lang="en-US" sz="2400">
              <a:solidFill>
                <a:srgbClr val="FFFFFF"/>
              </a:solidFill>
            </a:endParaRPr>
          </a:p>
        </p:txBody>
      </p:sp>
      <p:pic>
        <p:nvPicPr>
          <p:cNvPr id="161" name="Picture 2"/>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400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3073219" y="3217137"/>
            <a:ext cx="1189038" cy="135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2" name="Picture 2"/>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400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4683134" y="3202953"/>
            <a:ext cx="1189038" cy="135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 name="Picture 2"/>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400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3907187" y="4456648"/>
            <a:ext cx="1189038" cy="135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4" name="Picture 2"/>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50000"/>
                    </a14:imgEffect>
                    <a14:imgEffect>
                      <a14:colorTemperature colorTemp="11200"/>
                    </a14:imgEffect>
                    <a14:imgEffect>
                      <a14:saturation sat="400000"/>
                    </a14:imgEffect>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2114208" y="4508156"/>
            <a:ext cx="1189038" cy="1354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0"/>
                                        </p:tgtEl>
                                        <p:attrNameLst>
                                          <p:attrName>style.visibility</p:attrName>
                                        </p:attrNameLst>
                                      </p:cBhvr>
                                      <p:to>
                                        <p:strVal val="visible"/>
                                      </p:to>
                                    </p:set>
                                    <p:animEffect transition="in" filter="fade">
                                      <p:cBhvr>
                                        <p:cTn id="7" dur="50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0069"/>
        <p:cNvGrpSpPr/>
        <p:nvPr/>
      </p:nvGrpSpPr>
      <p:grpSpPr>
        <a:xfrm>
          <a:off x="0" y="0"/>
          <a:ext cx="0" cy="0"/>
          <a:chOff x="0" y="0"/>
          <a:chExt cx="0" cy="0"/>
        </a:xfrm>
      </p:grpSpPr>
      <p:grpSp>
        <p:nvGrpSpPr>
          <p:cNvPr id="70072" name="Google Shape;70072;p31"/>
          <p:cNvGrpSpPr/>
          <p:nvPr/>
        </p:nvGrpSpPr>
        <p:grpSpPr>
          <a:xfrm>
            <a:off x="1410019" y="3202667"/>
            <a:ext cx="964209" cy="1507100"/>
            <a:chOff x="1540225" y="3065875"/>
            <a:chExt cx="724950" cy="1130325"/>
          </a:xfrm>
        </p:grpSpPr>
        <p:sp>
          <p:nvSpPr>
            <p:cNvPr id="70073" name="Google Shape;70073;p31"/>
            <p:cNvSpPr/>
            <p:nvPr/>
          </p:nvSpPr>
          <p:spPr>
            <a:xfrm>
              <a:off x="1678875" y="3600225"/>
              <a:ext cx="586300" cy="595975"/>
            </a:xfrm>
            <a:custGeom>
              <a:avLst/>
              <a:gdLst/>
              <a:ahLst/>
              <a:cxnLst/>
              <a:rect l="l" t="t" r="r" b="b"/>
              <a:pathLst>
                <a:path w="23452" h="23839" extrusionOk="0">
                  <a:moveTo>
                    <a:pt x="23451" y="0"/>
                  </a:moveTo>
                  <a:lnTo>
                    <a:pt x="0" y="1744"/>
                  </a:lnTo>
                  <a:lnTo>
                    <a:pt x="4071" y="23838"/>
                  </a:lnTo>
                  <a:lnTo>
                    <a:pt x="20545" y="23838"/>
                  </a:lnTo>
                  <a:lnTo>
                    <a:pt x="23451"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074" name="Google Shape;70074;p31"/>
            <p:cNvSpPr/>
            <p:nvPr/>
          </p:nvSpPr>
          <p:spPr>
            <a:xfrm>
              <a:off x="1540225" y="3737200"/>
              <a:ext cx="237525" cy="365775"/>
            </a:xfrm>
            <a:custGeom>
              <a:avLst/>
              <a:gdLst/>
              <a:ahLst/>
              <a:cxnLst/>
              <a:rect l="l" t="t" r="r" b="b"/>
              <a:pathLst>
                <a:path w="9501" h="14631" extrusionOk="0">
                  <a:moveTo>
                    <a:pt x="7005" y="0"/>
                  </a:moveTo>
                  <a:lnTo>
                    <a:pt x="0" y="912"/>
                  </a:lnTo>
                  <a:lnTo>
                    <a:pt x="2308" y="14631"/>
                  </a:lnTo>
                  <a:lnTo>
                    <a:pt x="9501" y="13554"/>
                  </a:lnTo>
                  <a:lnTo>
                    <a:pt x="9501" y="10082"/>
                  </a:lnTo>
                  <a:lnTo>
                    <a:pt x="4339" y="11482"/>
                  </a:lnTo>
                  <a:lnTo>
                    <a:pt x="1960" y="2171"/>
                  </a:lnTo>
                  <a:lnTo>
                    <a:pt x="7411" y="2211"/>
                  </a:lnTo>
                  <a:lnTo>
                    <a:pt x="700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075" name="Google Shape;70075;p31"/>
            <p:cNvSpPr/>
            <p:nvPr/>
          </p:nvSpPr>
          <p:spPr>
            <a:xfrm>
              <a:off x="2100150" y="3641025"/>
              <a:ext cx="105025" cy="516225"/>
            </a:xfrm>
            <a:custGeom>
              <a:avLst/>
              <a:gdLst/>
              <a:ahLst/>
              <a:cxnLst/>
              <a:rect l="l" t="t" r="r" b="b"/>
              <a:pathLst>
                <a:path w="4201" h="20649" extrusionOk="0">
                  <a:moveTo>
                    <a:pt x="4201" y="0"/>
                  </a:moveTo>
                  <a:lnTo>
                    <a:pt x="0" y="419"/>
                  </a:lnTo>
                  <a:lnTo>
                    <a:pt x="0" y="20649"/>
                  </a:lnTo>
                  <a:lnTo>
                    <a:pt x="2101" y="20649"/>
                  </a:lnTo>
                  <a:lnTo>
                    <a:pt x="4201" y="0"/>
                  </a:ln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0076" name="Google Shape;70076;p31"/>
            <p:cNvSpPr/>
            <p:nvPr/>
          </p:nvSpPr>
          <p:spPr>
            <a:xfrm>
              <a:off x="2031900" y="3658475"/>
              <a:ext cx="40275" cy="498775"/>
            </a:xfrm>
            <a:custGeom>
              <a:avLst/>
              <a:gdLst/>
              <a:ahLst/>
              <a:cxnLst/>
              <a:rect l="l" t="t" r="r" b="b"/>
              <a:pathLst>
                <a:path w="1611" h="19951" extrusionOk="0">
                  <a:moveTo>
                    <a:pt x="1121" y="0"/>
                  </a:moveTo>
                  <a:lnTo>
                    <a:pt x="1" y="701"/>
                  </a:lnTo>
                  <a:lnTo>
                    <a:pt x="351" y="19320"/>
                  </a:lnTo>
                  <a:lnTo>
                    <a:pt x="1611" y="19951"/>
                  </a:lnTo>
                  <a:lnTo>
                    <a:pt x="1121" y="0"/>
                  </a:ln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0077" name="Google Shape;70077;p31"/>
            <p:cNvSpPr/>
            <p:nvPr/>
          </p:nvSpPr>
          <p:spPr>
            <a:xfrm>
              <a:off x="1815225" y="3065875"/>
              <a:ext cx="328800" cy="466450"/>
            </a:xfrm>
            <a:custGeom>
              <a:avLst/>
              <a:gdLst/>
              <a:ahLst/>
              <a:cxnLst/>
              <a:rect l="l" t="t" r="r" b="b"/>
              <a:pathLst>
                <a:path w="13152" h="18658" extrusionOk="0">
                  <a:moveTo>
                    <a:pt x="5759" y="1"/>
                  </a:moveTo>
                  <a:cubicBezTo>
                    <a:pt x="4756" y="1"/>
                    <a:pt x="3753" y="226"/>
                    <a:pt x="2857" y="677"/>
                  </a:cubicBezTo>
                  <a:cubicBezTo>
                    <a:pt x="4585" y="1239"/>
                    <a:pt x="5429" y="3209"/>
                    <a:pt x="5666" y="5011"/>
                  </a:cubicBezTo>
                  <a:cubicBezTo>
                    <a:pt x="5768" y="5780"/>
                    <a:pt x="5794" y="6591"/>
                    <a:pt x="5476" y="7296"/>
                  </a:cubicBezTo>
                  <a:cubicBezTo>
                    <a:pt x="4850" y="8682"/>
                    <a:pt x="3179" y="9197"/>
                    <a:pt x="2035" y="10199"/>
                  </a:cubicBezTo>
                  <a:cubicBezTo>
                    <a:pt x="500" y="11543"/>
                    <a:pt x="1" y="13936"/>
                    <a:pt x="871" y="15783"/>
                  </a:cubicBezTo>
                  <a:cubicBezTo>
                    <a:pt x="1498" y="17115"/>
                    <a:pt x="2843" y="17924"/>
                    <a:pt x="4232" y="18390"/>
                  </a:cubicBezTo>
                  <a:cubicBezTo>
                    <a:pt x="4817" y="18586"/>
                    <a:pt x="5508" y="18643"/>
                    <a:pt x="6123" y="18657"/>
                  </a:cubicBezTo>
                  <a:cubicBezTo>
                    <a:pt x="5679" y="18377"/>
                    <a:pt x="5432" y="17984"/>
                    <a:pt x="5300" y="17467"/>
                  </a:cubicBezTo>
                  <a:cubicBezTo>
                    <a:pt x="4988" y="16239"/>
                    <a:pt x="5157" y="14846"/>
                    <a:pt x="5981" y="13851"/>
                  </a:cubicBezTo>
                  <a:cubicBezTo>
                    <a:pt x="6601" y="13105"/>
                    <a:pt x="7328" y="12773"/>
                    <a:pt x="8147" y="12300"/>
                  </a:cubicBezTo>
                  <a:cubicBezTo>
                    <a:pt x="9006" y="11803"/>
                    <a:pt x="9818" y="11214"/>
                    <a:pt x="10491" y="10481"/>
                  </a:cubicBezTo>
                  <a:cubicBezTo>
                    <a:pt x="13152" y="7587"/>
                    <a:pt x="12410" y="2867"/>
                    <a:pt x="9025" y="871"/>
                  </a:cubicBezTo>
                  <a:cubicBezTo>
                    <a:pt x="8041" y="292"/>
                    <a:pt x="6900" y="1"/>
                    <a:pt x="5759" y="1"/>
                  </a:cubicBez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grpSp>
      <p:grpSp>
        <p:nvGrpSpPr>
          <p:cNvPr id="70081" name="Google Shape;70081;p31"/>
          <p:cNvGrpSpPr/>
          <p:nvPr/>
        </p:nvGrpSpPr>
        <p:grpSpPr>
          <a:xfrm>
            <a:off x="9853694" y="5175567"/>
            <a:ext cx="1702544" cy="734867"/>
            <a:chOff x="6511300" y="3137275"/>
            <a:chExt cx="1280075" cy="551150"/>
          </a:xfrm>
        </p:grpSpPr>
        <p:sp>
          <p:nvSpPr>
            <p:cNvPr id="70082" name="Google Shape;70082;p31"/>
            <p:cNvSpPr/>
            <p:nvPr/>
          </p:nvSpPr>
          <p:spPr>
            <a:xfrm>
              <a:off x="6604800" y="3142950"/>
              <a:ext cx="1035250" cy="522825"/>
            </a:xfrm>
            <a:custGeom>
              <a:avLst/>
              <a:gdLst/>
              <a:ahLst/>
              <a:cxnLst/>
              <a:rect l="l" t="t" r="r" b="b"/>
              <a:pathLst>
                <a:path w="41410" h="20913" extrusionOk="0">
                  <a:moveTo>
                    <a:pt x="2089" y="1"/>
                  </a:moveTo>
                  <a:lnTo>
                    <a:pt x="0" y="3724"/>
                  </a:lnTo>
                  <a:lnTo>
                    <a:pt x="39706" y="20913"/>
                  </a:lnTo>
                  <a:lnTo>
                    <a:pt x="41410" y="13505"/>
                  </a:lnTo>
                  <a:lnTo>
                    <a:pt x="2089"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0083" name="Google Shape;70083;p31"/>
            <p:cNvSpPr/>
            <p:nvPr/>
          </p:nvSpPr>
          <p:spPr>
            <a:xfrm>
              <a:off x="7603800" y="3509950"/>
              <a:ext cx="187575" cy="177525"/>
            </a:xfrm>
            <a:custGeom>
              <a:avLst/>
              <a:gdLst/>
              <a:ahLst/>
              <a:cxnLst/>
              <a:rect l="l" t="t" r="r" b="b"/>
              <a:pathLst>
                <a:path w="7503" h="7101" extrusionOk="0">
                  <a:moveTo>
                    <a:pt x="1181" y="0"/>
                  </a:moveTo>
                  <a:lnTo>
                    <a:pt x="0" y="5131"/>
                  </a:lnTo>
                  <a:lnTo>
                    <a:pt x="6208" y="7100"/>
                  </a:lnTo>
                  <a:lnTo>
                    <a:pt x="7502" y="2570"/>
                  </a:lnTo>
                  <a:lnTo>
                    <a:pt x="1181"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084" name="Google Shape;70084;p31"/>
            <p:cNvSpPr/>
            <p:nvPr/>
          </p:nvSpPr>
          <p:spPr>
            <a:xfrm>
              <a:off x="6511300" y="3137275"/>
              <a:ext cx="145750" cy="98800"/>
            </a:xfrm>
            <a:custGeom>
              <a:avLst/>
              <a:gdLst/>
              <a:ahLst/>
              <a:cxnLst/>
              <a:rect l="l" t="t" r="r" b="b"/>
              <a:pathLst>
                <a:path w="5830" h="3952" extrusionOk="0">
                  <a:moveTo>
                    <a:pt x="0" y="0"/>
                  </a:moveTo>
                  <a:lnTo>
                    <a:pt x="3740" y="3951"/>
                  </a:lnTo>
                  <a:lnTo>
                    <a:pt x="5829" y="228"/>
                  </a:lnTo>
                  <a:lnTo>
                    <a:pt x="0"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085" name="Google Shape;70085;p31"/>
            <p:cNvSpPr/>
            <p:nvPr/>
          </p:nvSpPr>
          <p:spPr>
            <a:xfrm>
              <a:off x="7048600" y="3462025"/>
              <a:ext cx="471025" cy="226400"/>
            </a:xfrm>
            <a:custGeom>
              <a:avLst/>
              <a:gdLst/>
              <a:ahLst/>
              <a:cxnLst/>
              <a:rect l="l" t="t" r="r" b="b"/>
              <a:pathLst>
                <a:path w="18841" h="9056" extrusionOk="0">
                  <a:moveTo>
                    <a:pt x="129" y="1"/>
                  </a:moveTo>
                  <a:lnTo>
                    <a:pt x="1" y="1514"/>
                  </a:lnTo>
                  <a:lnTo>
                    <a:pt x="17009" y="9056"/>
                  </a:lnTo>
                  <a:lnTo>
                    <a:pt x="18841" y="4456"/>
                  </a:lnTo>
                  <a:lnTo>
                    <a:pt x="16108" y="3344"/>
                  </a:lnTo>
                  <a:lnTo>
                    <a:pt x="15611" y="6650"/>
                  </a:lnTo>
                  <a:lnTo>
                    <a:pt x="129"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086" name="Google Shape;70086;p31"/>
            <p:cNvSpPr/>
            <p:nvPr/>
          </p:nvSpPr>
          <p:spPr>
            <a:xfrm>
              <a:off x="6799250" y="3227575"/>
              <a:ext cx="790750" cy="317450"/>
            </a:xfrm>
            <a:custGeom>
              <a:avLst/>
              <a:gdLst/>
              <a:ahLst/>
              <a:cxnLst/>
              <a:rect l="l" t="t" r="r" b="b"/>
              <a:pathLst>
                <a:path w="31630" h="12698" extrusionOk="0">
                  <a:moveTo>
                    <a:pt x="1" y="0"/>
                  </a:moveTo>
                  <a:lnTo>
                    <a:pt x="669" y="809"/>
                  </a:lnTo>
                  <a:lnTo>
                    <a:pt x="31231" y="12697"/>
                  </a:lnTo>
                  <a:lnTo>
                    <a:pt x="31629" y="10590"/>
                  </a:lnTo>
                  <a:lnTo>
                    <a:pt x="1" y="0"/>
                  </a:ln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70095" name="Google Shape;70095;p31"/>
          <p:cNvGrpSpPr/>
          <p:nvPr/>
        </p:nvGrpSpPr>
        <p:grpSpPr>
          <a:xfrm>
            <a:off x="4921052" y="5626789"/>
            <a:ext cx="743289" cy="766679"/>
            <a:chOff x="6749750" y="369375"/>
            <a:chExt cx="803175" cy="826400"/>
          </a:xfrm>
        </p:grpSpPr>
        <p:sp>
          <p:nvSpPr>
            <p:cNvPr id="70096" name="Google Shape;70096;p31"/>
            <p:cNvSpPr/>
            <p:nvPr/>
          </p:nvSpPr>
          <p:spPr>
            <a:xfrm>
              <a:off x="6749750" y="369375"/>
              <a:ext cx="803175" cy="826400"/>
            </a:xfrm>
            <a:custGeom>
              <a:avLst/>
              <a:gdLst/>
              <a:ahLst/>
              <a:cxnLst/>
              <a:rect l="l" t="t" r="r" b="b"/>
              <a:pathLst>
                <a:path w="32127" h="33056" extrusionOk="0">
                  <a:moveTo>
                    <a:pt x="14784" y="0"/>
                  </a:moveTo>
                  <a:lnTo>
                    <a:pt x="6955" y="3294"/>
                  </a:lnTo>
                  <a:lnTo>
                    <a:pt x="10590" y="13290"/>
                  </a:lnTo>
                  <a:lnTo>
                    <a:pt x="0" y="18174"/>
                  </a:lnTo>
                  <a:lnTo>
                    <a:pt x="1423" y="26125"/>
                  </a:lnTo>
                  <a:lnTo>
                    <a:pt x="13292" y="23058"/>
                  </a:lnTo>
                  <a:lnTo>
                    <a:pt x="17424" y="33055"/>
                  </a:lnTo>
                  <a:lnTo>
                    <a:pt x="26207" y="29534"/>
                  </a:lnTo>
                  <a:lnTo>
                    <a:pt x="22138" y="19765"/>
                  </a:lnTo>
                  <a:lnTo>
                    <a:pt x="32126" y="16812"/>
                  </a:lnTo>
                  <a:cubicBezTo>
                    <a:pt x="32126" y="16812"/>
                    <a:pt x="28765" y="9316"/>
                    <a:pt x="28367" y="9202"/>
                  </a:cubicBezTo>
                  <a:cubicBezTo>
                    <a:pt x="28358" y="9199"/>
                    <a:pt x="28346" y="9198"/>
                    <a:pt x="28330" y="9198"/>
                  </a:cubicBezTo>
                  <a:cubicBezTo>
                    <a:pt x="27596" y="9198"/>
                    <a:pt x="19150" y="11700"/>
                    <a:pt x="19150" y="11700"/>
                  </a:cubicBezTo>
                  <a:lnTo>
                    <a:pt x="14784"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70097" name="Google Shape;70097;p31"/>
            <p:cNvSpPr/>
            <p:nvPr/>
          </p:nvSpPr>
          <p:spPr>
            <a:xfrm>
              <a:off x="6792300" y="756075"/>
              <a:ext cx="197800" cy="165375"/>
            </a:xfrm>
            <a:custGeom>
              <a:avLst/>
              <a:gdLst/>
              <a:ahLst/>
              <a:cxnLst/>
              <a:rect l="l" t="t" r="r" b="b"/>
              <a:pathLst>
                <a:path w="7912" h="6615" extrusionOk="0">
                  <a:moveTo>
                    <a:pt x="7911" y="1"/>
                  </a:moveTo>
                  <a:lnTo>
                    <a:pt x="0" y="4022"/>
                  </a:lnTo>
                  <a:lnTo>
                    <a:pt x="258" y="6615"/>
                  </a:lnTo>
                  <a:lnTo>
                    <a:pt x="7911" y="1"/>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nvGrpSpPr>
          <p:cNvPr id="70098" name="Google Shape;70098;p31"/>
          <p:cNvGrpSpPr/>
          <p:nvPr/>
        </p:nvGrpSpPr>
        <p:grpSpPr>
          <a:xfrm>
            <a:off x="436717" y="5079134"/>
            <a:ext cx="1768680" cy="1369233"/>
            <a:chOff x="328350" y="3809350"/>
            <a:chExt cx="1329800" cy="1026925"/>
          </a:xfrm>
        </p:grpSpPr>
        <p:sp>
          <p:nvSpPr>
            <p:cNvPr id="70099" name="Google Shape;70099;p31"/>
            <p:cNvSpPr/>
            <p:nvPr/>
          </p:nvSpPr>
          <p:spPr>
            <a:xfrm>
              <a:off x="420100" y="3881875"/>
              <a:ext cx="1054900" cy="826950"/>
            </a:xfrm>
            <a:custGeom>
              <a:avLst/>
              <a:gdLst/>
              <a:ahLst/>
              <a:cxnLst/>
              <a:rect l="l" t="t" r="r" b="b"/>
              <a:pathLst>
                <a:path w="42196" h="33078" extrusionOk="0">
                  <a:moveTo>
                    <a:pt x="5013" y="0"/>
                  </a:moveTo>
                  <a:lnTo>
                    <a:pt x="0" y="5347"/>
                  </a:lnTo>
                  <a:lnTo>
                    <a:pt x="38712" y="33077"/>
                  </a:lnTo>
                  <a:lnTo>
                    <a:pt x="42195" y="28006"/>
                  </a:lnTo>
                  <a:lnTo>
                    <a:pt x="5013" y="0"/>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70100" name="Google Shape;70100;p31"/>
            <p:cNvSpPr/>
            <p:nvPr/>
          </p:nvSpPr>
          <p:spPr>
            <a:xfrm>
              <a:off x="1387900" y="4582000"/>
              <a:ext cx="185750" cy="204250"/>
            </a:xfrm>
            <a:custGeom>
              <a:avLst/>
              <a:gdLst/>
              <a:ahLst/>
              <a:cxnLst/>
              <a:rect l="l" t="t" r="r" b="b"/>
              <a:pathLst>
                <a:path w="7430" h="8170" extrusionOk="0">
                  <a:moveTo>
                    <a:pt x="3483" y="1"/>
                  </a:moveTo>
                  <a:lnTo>
                    <a:pt x="0" y="5072"/>
                  </a:lnTo>
                  <a:lnTo>
                    <a:pt x="4265" y="8170"/>
                  </a:lnTo>
                  <a:lnTo>
                    <a:pt x="7429" y="3247"/>
                  </a:lnTo>
                  <a:lnTo>
                    <a:pt x="3483"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0101" name="Google Shape;70101;p31"/>
            <p:cNvSpPr/>
            <p:nvPr/>
          </p:nvSpPr>
          <p:spPr>
            <a:xfrm>
              <a:off x="1494500" y="4663175"/>
              <a:ext cx="163650" cy="173100"/>
            </a:xfrm>
            <a:custGeom>
              <a:avLst/>
              <a:gdLst/>
              <a:ahLst/>
              <a:cxnLst/>
              <a:rect l="l" t="t" r="r" b="b"/>
              <a:pathLst>
                <a:path w="6546" h="6924" extrusionOk="0">
                  <a:moveTo>
                    <a:pt x="3165" y="0"/>
                  </a:moveTo>
                  <a:lnTo>
                    <a:pt x="1" y="4922"/>
                  </a:lnTo>
                  <a:lnTo>
                    <a:pt x="2150" y="6513"/>
                  </a:lnTo>
                  <a:cubicBezTo>
                    <a:pt x="2596" y="6790"/>
                    <a:pt x="3093" y="6923"/>
                    <a:pt x="3584" y="6923"/>
                  </a:cubicBezTo>
                  <a:cubicBezTo>
                    <a:pt x="4460" y="6923"/>
                    <a:pt x="5319" y="6501"/>
                    <a:pt x="5842" y="5722"/>
                  </a:cubicBezTo>
                  <a:cubicBezTo>
                    <a:pt x="6545" y="4681"/>
                    <a:pt x="6443" y="3292"/>
                    <a:pt x="5596" y="2365"/>
                  </a:cubicBezTo>
                  <a:lnTo>
                    <a:pt x="3165"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70102" name="Google Shape;70102;p31"/>
            <p:cNvSpPr/>
            <p:nvPr/>
          </p:nvSpPr>
          <p:spPr>
            <a:xfrm>
              <a:off x="328350" y="3809350"/>
              <a:ext cx="217100" cy="206225"/>
            </a:xfrm>
            <a:custGeom>
              <a:avLst/>
              <a:gdLst/>
              <a:ahLst/>
              <a:cxnLst/>
              <a:rect l="l" t="t" r="r" b="b"/>
              <a:pathLst>
                <a:path w="8684" h="8249" extrusionOk="0">
                  <a:moveTo>
                    <a:pt x="1" y="0"/>
                  </a:moveTo>
                  <a:lnTo>
                    <a:pt x="3670" y="8248"/>
                  </a:lnTo>
                  <a:lnTo>
                    <a:pt x="8683" y="2901"/>
                  </a:lnTo>
                  <a:lnTo>
                    <a:pt x="1" y="0"/>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0103" name="Google Shape;70103;p31"/>
            <p:cNvSpPr/>
            <p:nvPr/>
          </p:nvSpPr>
          <p:spPr>
            <a:xfrm>
              <a:off x="328350" y="3809350"/>
              <a:ext cx="39050" cy="37900"/>
            </a:xfrm>
            <a:custGeom>
              <a:avLst/>
              <a:gdLst/>
              <a:ahLst/>
              <a:cxnLst/>
              <a:rect l="l" t="t" r="r" b="b"/>
              <a:pathLst>
                <a:path w="1562" h="1516" extrusionOk="0">
                  <a:moveTo>
                    <a:pt x="1" y="0"/>
                  </a:moveTo>
                  <a:lnTo>
                    <a:pt x="674" y="1516"/>
                  </a:lnTo>
                  <a:lnTo>
                    <a:pt x="1561" y="522"/>
                  </a:lnTo>
                  <a:lnTo>
                    <a:pt x="1"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70104" name="Google Shape;70104;p31"/>
            <p:cNvSpPr/>
            <p:nvPr/>
          </p:nvSpPr>
          <p:spPr>
            <a:xfrm>
              <a:off x="551850" y="3935925"/>
              <a:ext cx="874525" cy="657625"/>
            </a:xfrm>
            <a:custGeom>
              <a:avLst/>
              <a:gdLst/>
              <a:ahLst/>
              <a:cxnLst/>
              <a:rect l="l" t="t" r="r" b="b"/>
              <a:pathLst>
                <a:path w="34981" h="26305" extrusionOk="0">
                  <a:moveTo>
                    <a:pt x="0" y="0"/>
                  </a:moveTo>
                  <a:lnTo>
                    <a:pt x="276" y="842"/>
                  </a:lnTo>
                  <a:lnTo>
                    <a:pt x="34754" y="26305"/>
                  </a:lnTo>
                  <a:lnTo>
                    <a:pt x="34981" y="25723"/>
                  </a:lnTo>
                  <a:lnTo>
                    <a:pt x="0" y="0"/>
                  </a:ln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0105" name="Google Shape;70105;p31"/>
            <p:cNvSpPr/>
            <p:nvPr/>
          </p:nvSpPr>
          <p:spPr>
            <a:xfrm>
              <a:off x="497100" y="3993025"/>
              <a:ext cx="860775" cy="641925"/>
            </a:xfrm>
            <a:custGeom>
              <a:avLst/>
              <a:gdLst/>
              <a:ahLst/>
              <a:cxnLst/>
              <a:rect l="l" t="t" r="r" b="b"/>
              <a:pathLst>
                <a:path w="34431" h="25677" extrusionOk="0">
                  <a:moveTo>
                    <a:pt x="837" y="0"/>
                  </a:moveTo>
                  <a:lnTo>
                    <a:pt x="0" y="545"/>
                  </a:lnTo>
                  <a:lnTo>
                    <a:pt x="34430" y="25676"/>
                  </a:lnTo>
                  <a:lnTo>
                    <a:pt x="34289" y="24664"/>
                  </a:lnTo>
                  <a:lnTo>
                    <a:pt x="837" y="0"/>
                  </a:lnTo>
                  <a:close/>
                </a:path>
              </a:pathLst>
            </a:custGeom>
            <a:solidFill>
              <a:srgbClr val="000000">
                <a:alpha val="23460"/>
              </a:srgbClr>
            </a:solidFill>
            <a:ln>
              <a:noFill/>
            </a:ln>
          </p:spPr>
          <p:txBody>
            <a:bodyPr spcFirstLastPara="1" wrap="square" lIns="91425" tIns="91425" rIns="91425" bIns="91425" anchor="ctr" anchorCtr="0">
              <a:noAutofit/>
            </a:bodyPr>
            <a:lstStyle/>
            <a:p>
              <a:endParaRPr/>
            </a:p>
          </p:txBody>
        </p:sp>
        <p:sp>
          <p:nvSpPr>
            <p:cNvPr id="70106" name="Google Shape;70106;p31"/>
            <p:cNvSpPr/>
            <p:nvPr/>
          </p:nvSpPr>
          <p:spPr>
            <a:xfrm>
              <a:off x="1428400" y="4625250"/>
              <a:ext cx="74250" cy="90700"/>
            </a:xfrm>
            <a:custGeom>
              <a:avLst/>
              <a:gdLst/>
              <a:ahLst/>
              <a:cxnLst/>
              <a:rect l="l" t="t" r="r" b="b"/>
              <a:pathLst>
                <a:path w="2970" h="3628" extrusionOk="0">
                  <a:moveTo>
                    <a:pt x="1893" y="1"/>
                  </a:moveTo>
                  <a:cubicBezTo>
                    <a:pt x="1814" y="17"/>
                    <a:pt x="1" y="3081"/>
                    <a:pt x="1" y="3081"/>
                  </a:cubicBezTo>
                  <a:lnTo>
                    <a:pt x="850" y="3628"/>
                  </a:lnTo>
                  <a:cubicBezTo>
                    <a:pt x="850" y="3628"/>
                    <a:pt x="2970" y="407"/>
                    <a:pt x="2886" y="385"/>
                  </a:cubicBezTo>
                  <a:cubicBezTo>
                    <a:pt x="2803" y="363"/>
                    <a:pt x="1893" y="1"/>
                    <a:pt x="18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107" name="Google Shape;70107;p31"/>
            <p:cNvSpPr/>
            <p:nvPr/>
          </p:nvSpPr>
          <p:spPr>
            <a:xfrm>
              <a:off x="1467600" y="4653950"/>
              <a:ext cx="63775" cy="85725"/>
            </a:xfrm>
            <a:custGeom>
              <a:avLst/>
              <a:gdLst/>
              <a:ahLst/>
              <a:cxnLst/>
              <a:rect l="l" t="t" r="r" b="b"/>
              <a:pathLst>
                <a:path w="2551" h="3429" extrusionOk="0">
                  <a:moveTo>
                    <a:pt x="2233" y="0"/>
                  </a:moveTo>
                  <a:cubicBezTo>
                    <a:pt x="2078" y="121"/>
                    <a:pt x="1" y="3428"/>
                    <a:pt x="1" y="3428"/>
                  </a:cubicBezTo>
                  <a:lnTo>
                    <a:pt x="929" y="3369"/>
                  </a:lnTo>
                  <a:lnTo>
                    <a:pt x="2551" y="774"/>
                  </a:lnTo>
                  <a:lnTo>
                    <a:pt x="2233" y="0"/>
                  </a:ln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70108" name="Google Shape;70108;p31"/>
          <p:cNvGrpSpPr/>
          <p:nvPr/>
        </p:nvGrpSpPr>
        <p:grpSpPr>
          <a:xfrm>
            <a:off x="733980" y="1452334"/>
            <a:ext cx="853051" cy="1132767"/>
            <a:chOff x="593050" y="2613250"/>
            <a:chExt cx="641375" cy="849575"/>
          </a:xfrm>
        </p:grpSpPr>
        <p:sp>
          <p:nvSpPr>
            <p:cNvPr id="70109" name="Google Shape;70109;p31"/>
            <p:cNvSpPr/>
            <p:nvPr/>
          </p:nvSpPr>
          <p:spPr>
            <a:xfrm>
              <a:off x="593050" y="2613250"/>
              <a:ext cx="641375" cy="849575"/>
            </a:xfrm>
            <a:custGeom>
              <a:avLst/>
              <a:gdLst/>
              <a:ahLst/>
              <a:cxnLst/>
              <a:rect l="l" t="t" r="r" b="b"/>
              <a:pathLst>
                <a:path w="25655" h="33983" extrusionOk="0">
                  <a:moveTo>
                    <a:pt x="18149" y="1"/>
                  </a:moveTo>
                  <a:lnTo>
                    <a:pt x="0" y="3044"/>
                  </a:lnTo>
                  <a:lnTo>
                    <a:pt x="1315" y="10553"/>
                  </a:lnTo>
                  <a:lnTo>
                    <a:pt x="11735" y="9543"/>
                  </a:lnTo>
                  <a:lnTo>
                    <a:pt x="11735" y="9543"/>
                  </a:lnTo>
                  <a:lnTo>
                    <a:pt x="8772" y="15131"/>
                  </a:lnTo>
                  <a:lnTo>
                    <a:pt x="15340" y="16896"/>
                  </a:lnTo>
                  <a:cubicBezTo>
                    <a:pt x="15340" y="16896"/>
                    <a:pt x="20890" y="20546"/>
                    <a:pt x="17126" y="26011"/>
                  </a:cubicBezTo>
                  <a:cubicBezTo>
                    <a:pt x="16110" y="27486"/>
                    <a:pt x="14841" y="28024"/>
                    <a:pt x="13529" y="28024"/>
                  </a:cubicBezTo>
                  <a:cubicBezTo>
                    <a:pt x="9982" y="28024"/>
                    <a:pt x="6125" y="24084"/>
                    <a:pt x="6125" y="24084"/>
                  </a:cubicBezTo>
                  <a:lnTo>
                    <a:pt x="2121" y="28017"/>
                  </a:lnTo>
                  <a:cubicBezTo>
                    <a:pt x="2121" y="28017"/>
                    <a:pt x="8708" y="33983"/>
                    <a:pt x="15510" y="33983"/>
                  </a:cubicBezTo>
                  <a:cubicBezTo>
                    <a:pt x="16083" y="33983"/>
                    <a:pt x="16658" y="33940"/>
                    <a:pt x="17230" y="33849"/>
                  </a:cubicBezTo>
                  <a:cubicBezTo>
                    <a:pt x="24596" y="32669"/>
                    <a:pt x="25655" y="24709"/>
                    <a:pt x="24729" y="21243"/>
                  </a:cubicBezTo>
                  <a:cubicBezTo>
                    <a:pt x="23804" y="17775"/>
                    <a:pt x="22287" y="14938"/>
                    <a:pt x="17011" y="12240"/>
                  </a:cubicBezTo>
                  <a:cubicBezTo>
                    <a:pt x="17047" y="12149"/>
                    <a:pt x="20424" y="5029"/>
                    <a:pt x="20424" y="5029"/>
                  </a:cubicBezTo>
                  <a:lnTo>
                    <a:pt x="18149"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70110" name="Google Shape;70110;p31"/>
            <p:cNvSpPr/>
            <p:nvPr/>
          </p:nvSpPr>
          <p:spPr>
            <a:xfrm>
              <a:off x="636275" y="2658975"/>
              <a:ext cx="384325" cy="140725"/>
            </a:xfrm>
            <a:custGeom>
              <a:avLst/>
              <a:gdLst/>
              <a:ahLst/>
              <a:cxnLst/>
              <a:rect l="l" t="t" r="r" b="b"/>
              <a:pathLst>
                <a:path w="15373" h="5629" extrusionOk="0">
                  <a:moveTo>
                    <a:pt x="15372" y="0"/>
                  </a:moveTo>
                  <a:lnTo>
                    <a:pt x="0" y="2293"/>
                  </a:lnTo>
                  <a:lnTo>
                    <a:pt x="532" y="5629"/>
                  </a:lnTo>
                  <a:lnTo>
                    <a:pt x="15372"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70111" name="Google Shape;70111;p31"/>
            <p:cNvSpPr/>
            <p:nvPr/>
          </p:nvSpPr>
          <p:spPr>
            <a:xfrm>
              <a:off x="849975" y="3171125"/>
              <a:ext cx="340800" cy="253950"/>
            </a:xfrm>
            <a:custGeom>
              <a:avLst/>
              <a:gdLst/>
              <a:ahLst/>
              <a:cxnLst/>
              <a:rect l="l" t="t" r="r" b="b"/>
              <a:pathLst>
                <a:path w="13632" h="10158" extrusionOk="0">
                  <a:moveTo>
                    <a:pt x="13631" y="1"/>
                  </a:moveTo>
                  <a:lnTo>
                    <a:pt x="13631" y="1"/>
                  </a:lnTo>
                  <a:cubicBezTo>
                    <a:pt x="11777" y="7235"/>
                    <a:pt x="6912" y="8135"/>
                    <a:pt x="4607" y="8135"/>
                  </a:cubicBezTo>
                  <a:cubicBezTo>
                    <a:pt x="3844" y="8135"/>
                    <a:pt x="3362" y="8036"/>
                    <a:pt x="3362" y="8036"/>
                  </a:cubicBezTo>
                  <a:lnTo>
                    <a:pt x="1" y="9405"/>
                  </a:lnTo>
                  <a:cubicBezTo>
                    <a:pt x="1753" y="9930"/>
                    <a:pt x="3280" y="10158"/>
                    <a:pt x="4611" y="10158"/>
                  </a:cubicBezTo>
                  <a:cubicBezTo>
                    <a:pt x="13493" y="10158"/>
                    <a:pt x="13631" y="2"/>
                    <a:pt x="13631"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sp>
        <p:nvSpPr>
          <p:cNvPr id="70112" name="Google Shape;70112;p31"/>
          <p:cNvSpPr/>
          <p:nvPr/>
        </p:nvSpPr>
        <p:spPr>
          <a:xfrm rot="3517355">
            <a:off x="10302070" y="-305098"/>
            <a:ext cx="1077323" cy="2093815"/>
          </a:xfrm>
          <a:custGeom>
            <a:avLst/>
            <a:gdLst/>
            <a:ahLst/>
            <a:cxnLst/>
            <a:rect l="l" t="t" r="r" b="b"/>
            <a:pathLst>
              <a:path w="32318" h="62967" extrusionOk="0">
                <a:moveTo>
                  <a:pt x="25680" y="10380"/>
                </a:moveTo>
                <a:lnTo>
                  <a:pt x="22129" y="44990"/>
                </a:lnTo>
                <a:lnTo>
                  <a:pt x="7918" y="20830"/>
                </a:lnTo>
                <a:lnTo>
                  <a:pt x="25680" y="10380"/>
                </a:lnTo>
                <a:close/>
                <a:moveTo>
                  <a:pt x="32318" y="0"/>
                </a:moveTo>
                <a:lnTo>
                  <a:pt x="0" y="19011"/>
                </a:lnTo>
                <a:lnTo>
                  <a:pt x="25856" y="62967"/>
                </a:lnTo>
                <a:lnTo>
                  <a:pt x="32318" y="0"/>
                </a:lnTo>
                <a:close/>
              </a:path>
            </a:pathLst>
          </a:custGeom>
          <a:solidFill>
            <a:schemeClr val="accent1"/>
          </a:solidFill>
          <a:ln>
            <a:noFill/>
          </a:ln>
        </p:spPr>
        <p:txBody>
          <a:bodyPr spcFirstLastPara="1" wrap="square" lIns="121705" tIns="121705" rIns="121705" bIns="121705" anchor="ctr" anchorCtr="0">
            <a:noAutofit/>
          </a:bodyPr>
          <a:lstStyle/>
          <a:p>
            <a:endParaRPr/>
          </a:p>
        </p:txBody>
      </p:sp>
      <p:sp>
        <p:nvSpPr>
          <p:cNvPr id="59" name="Google Shape;1114;p39"/>
          <p:cNvSpPr txBox="1">
            <a:spLocks noGrp="1"/>
          </p:cNvSpPr>
          <p:nvPr>
            <p:ph type="title"/>
          </p:nvPr>
        </p:nvSpPr>
        <p:spPr>
          <a:xfrm>
            <a:off x="1648724" y="2995500"/>
            <a:ext cx="9639677" cy="1036267"/>
          </a:xfrm>
          <a:prstGeom prst="rect">
            <a:avLst/>
          </a:prstGeom>
        </p:spPr>
        <p:txBody>
          <a:bodyPr spcFirstLastPara="1" wrap="square" lIns="161992" tIns="161992" rIns="161992" bIns="161992" anchor="b" anchorCtr="0">
            <a:noAutofit/>
          </a:bodyPr>
          <a:lstStyle/>
          <a:p>
            <a:r>
              <a:rPr lang="en" sz="10600" b="1">
                <a:solidFill>
                  <a:schemeClr val="bg1"/>
                </a:solidFill>
                <a:latin typeface="+mj-lt"/>
              </a:rPr>
              <a:t>KHỞI ĐỘNG</a:t>
            </a:r>
            <a:endParaRPr sz="10600">
              <a:solidFill>
                <a:schemeClr val="bg1"/>
              </a:solidFill>
              <a:latin typeface="+mj-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wipe(left)">
                                      <p:cBhvr>
                                        <p:cTn id="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p:nvPr/>
        </p:nvPicPr>
        <p:blipFill>
          <a:blip r:embed="rId6">
            <a:extLst>
              <a:ext uri="{28A0092B-C50C-407E-A947-70E740481C1C}">
                <a14:useLocalDpi xmlns:a14="http://schemas.microsoft.com/office/drawing/2010/main" val="0"/>
              </a:ext>
            </a:extLst>
          </a:blip>
          <a:stretch>
            <a:fillRect/>
          </a:stretch>
        </p:blipFill>
        <p:spPr>
          <a:xfrm>
            <a:off x="8997602" y="3423754"/>
            <a:ext cx="3708624" cy="4001613"/>
          </a:xfrm>
          <a:prstGeom prst="rect">
            <a:avLst/>
          </a:prstGeom>
        </p:spPr>
      </p:pic>
      <p:pic>
        <p:nvPicPr>
          <p:cNvPr id="12" name="Hieu-ung-am-thanh-oh-nooo-www_nhacchuongvui_com.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4325984" y="5160"/>
            <a:ext cx="609600" cy="609600"/>
          </a:xfrm>
          <a:prstGeom prst="rect">
            <a:avLst/>
          </a:prstGeom>
        </p:spPr>
      </p:pic>
      <p:pic>
        <p:nvPicPr>
          <p:cNvPr id="13" name="Hieu-ung-am-thanh-oh-nooo-www_nhacchuongvui_com.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4364604" y="1762315"/>
            <a:ext cx="609600" cy="609600"/>
          </a:xfrm>
          <a:prstGeom prst="rect">
            <a:avLst/>
          </a:prstGeom>
        </p:spPr>
      </p:pic>
      <p:pic>
        <p:nvPicPr>
          <p:cNvPr id="14" name="Hieu-ung-am-thanh-oh-nooo-www_nhacchuongvui_com.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4569309" y="3184822"/>
            <a:ext cx="609600" cy="609600"/>
          </a:xfrm>
          <a:prstGeom prst="rect">
            <a:avLst/>
          </a:prstGeom>
        </p:spPr>
      </p:pic>
      <p:pic>
        <p:nvPicPr>
          <p:cNvPr id="15" name="Hieu-ung-am-thanh-oh-nooo-www_nhacchuongvui_com.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4669404" y="4548848"/>
            <a:ext cx="609600" cy="609600"/>
          </a:xfrm>
          <a:prstGeom prst="rect">
            <a:avLst/>
          </a:prstGeom>
        </p:spPr>
      </p:pic>
      <p:pic>
        <p:nvPicPr>
          <p:cNvPr id="16" name="Hieu-ung-am-thanh-oh-nooo-www_nhacchuongvui_com.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4874109" y="5677707"/>
            <a:ext cx="609600" cy="609600"/>
          </a:xfrm>
          <a:prstGeom prst="rect">
            <a:avLst/>
          </a:prstGeom>
        </p:spPr>
      </p:pic>
      <p:pic>
        <p:nvPicPr>
          <p:cNvPr id="17" name="Hieu-ung-am-thanh-oh-nooo-www_nhacchuongvui_com.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8874225" y="9785009"/>
            <a:ext cx="609600" cy="609600"/>
          </a:xfrm>
          <a:prstGeom prst="rect">
            <a:avLst/>
          </a:prstGeom>
        </p:spPr>
      </p:pic>
      <p:pic>
        <p:nvPicPr>
          <p:cNvPr id="18" name="Picture 17"/>
          <p:cNvPicPr>
            <a:picLocks noChangeAspect="1"/>
          </p:cNvPicPr>
          <p:nvPr/>
        </p:nvPicPr>
        <p:blipFill>
          <a:blip r:embed="rId8" cstate="print">
            <a:extLst>
              <a:ext uri="{BEBA8EAE-BF5A-486C-A8C5-ECC9F3942E4B}">
                <a14:imgProps xmlns:a14="http://schemas.microsoft.com/office/drawing/2010/main">
                  <a14:imgLayer r:embed="rId9">
                    <a14:imgEffect>
                      <a14:backgroundRemoval t="2098" b="89860" l="9959" r="89905"/>
                    </a14:imgEffect>
                  </a14:imgLayer>
                </a14:imgProps>
              </a:ext>
              <a:ext uri="{28A0092B-C50C-407E-A947-70E740481C1C}">
                <a14:useLocalDpi xmlns:a14="http://schemas.microsoft.com/office/drawing/2010/main" val="0"/>
              </a:ext>
            </a:extLst>
          </a:blip>
          <a:stretch>
            <a:fillRect/>
          </a:stretch>
        </p:blipFill>
        <p:spPr>
          <a:xfrm>
            <a:off x="-367036" y="5160"/>
            <a:ext cx="2681611" cy="2091657"/>
          </a:xfrm>
          <a:prstGeom prst="rect">
            <a:avLst/>
          </a:prstGeom>
        </p:spPr>
      </p:pic>
      <p:sp>
        <p:nvSpPr>
          <p:cNvPr id="19" name="TextBox 18">
            <a:extLst>
              <a:ext uri="{FF2B5EF4-FFF2-40B4-BE49-F238E27FC236}">
                <a16:creationId xmlns:a16="http://schemas.microsoft.com/office/drawing/2014/main" id="{450706B7-D6DF-4A04-A2C8-BC1279CAD62B}"/>
              </a:ext>
            </a:extLst>
          </p:cNvPr>
          <p:cNvSpPr txBox="1"/>
          <p:nvPr/>
        </p:nvSpPr>
        <p:spPr>
          <a:xfrm>
            <a:off x="2805683" y="824729"/>
            <a:ext cx="2590115" cy="851297"/>
          </a:xfrm>
          <a:prstGeom prst="roundRect">
            <a:avLst/>
          </a:prstGeom>
          <a:noFill/>
          <a:ln>
            <a:noFill/>
          </a:ln>
          <a:effectLst>
            <a:glow rad="228600">
              <a:schemeClr val="accent6">
                <a:satMod val="175000"/>
                <a:alpha val="40000"/>
              </a:schemeClr>
            </a:glow>
          </a:effectLst>
        </p:spPr>
        <p:txBody>
          <a:bodyPr wrap="square" rtlCol="0">
            <a:spAutoFit/>
          </a:bodyPr>
          <a:lstStyle/>
          <a:p>
            <a:r>
              <a:rPr lang="en-US" sz="4400" smtClean="0">
                <a:solidFill>
                  <a:srgbClr val="0070C0"/>
                </a:solidFill>
              </a:rPr>
              <a:t>9 + 5 = ?</a:t>
            </a:r>
            <a:endParaRPr lang="en-US" sz="4400" dirty="0">
              <a:solidFill>
                <a:srgbClr val="0070C0"/>
              </a:solidFill>
            </a:endParaRPr>
          </a:p>
        </p:txBody>
      </p:sp>
      <p:sp>
        <p:nvSpPr>
          <p:cNvPr id="20" name="TextBox 19">
            <a:extLst>
              <a:ext uri="{FF2B5EF4-FFF2-40B4-BE49-F238E27FC236}">
                <a16:creationId xmlns:a16="http://schemas.microsoft.com/office/drawing/2014/main" id="{450706B7-D6DF-4A04-A2C8-BC1279CAD62B}"/>
              </a:ext>
            </a:extLst>
          </p:cNvPr>
          <p:cNvSpPr txBox="1"/>
          <p:nvPr/>
        </p:nvSpPr>
        <p:spPr>
          <a:xfrm>
            <a:off x="2190752" y="3060844"/>
            <a:ext cx="3819976" cy="851297"/>
          </a:xfrm>
          <a:prstGeom prst="roundRect">
            <a:avLst/>
          </a:prstGeom>
          <a:noFill/>
          <a:ln>
            <a:noFill/>
          </a:ln>
          <a:effectLst>
            <a:glow rad="228600">
              <a:schemeClr val="accent6">
                <a:satMod val="175000"/>
                <a:alpha val="40000"/>
              </a:schemeClr>
            </a:glow>
          </a:effectLst>
        </p:spPr>
        <p:txBody>
          <a:bodyPr wrap="square" rtlCol="0">
            <a:spAutoFit/>
          </a:bodyPr>
          <a:lstStyle/>
          <a:p>
            <a:r>
              <a:rPr lang="en-US" sz="4400" smtClean="0">
                <a:solidFill>
                  <a:srgbClr val="0070C0"/>
                </a:solidFill>
              </a:rPr>
              <a:t>5 + 5 + 2= ?</a:t>
            </a:r>
            <a:endParaRPr lang="en-US" sz="4400" dirty="0">
              <a:solidFill>
                <a:srgbClr val="0070C0"/>
              </a:solidFill>
            </a:endParaRPr>
          </a:p>
        </p:txBody>
      </p:sp>
      <p:sp>
        <p:nvSpPr>
          <p:cNvPr id="21" name="TextBox 20">
            <a:extLst>
              <a:ext uri="{FF2B5EF4-FFF2-40B4-BE49-F238E27FC236}">
                <a16:creationId xmlns:a16="http://schemas.microsoft.com/office/drawing/2014/main" id="{450706B7-D6DF-4A04-A2C8-BC1279CAD62B}"/>
              </a:ext>
            </a:extLst>
          </p:cNvPr>
          <p:cNvSpPr txBox="1"/>
          <p:nvPr/>
        </p:nvSpPr>
        <p:spPr>
          <a:xfrm>
            <a:off x="2806864" y="5098065"/>
            <a:ext cx="2587752" cy="851297"/>
          </a:xfrm>
          <a:prstGeom prst="roundRect">
            <a:avLst/>
          </a:prstGeom>
          <a:noFill/>
          <a:ln>
            <a:noFill/>
          </a:ln>
          <a:effectLst>
            <a:glow rad="228600">
              <a:schemeClr val="accent6">
                <a:satMod val="175000"/>
                <a:alpha val="40000"/>
              </a:schemeClr>
            </a:glow>
          </a:effectLst>
        </p:spPr>
        <p:txBody>
          <a:bodyPr wrap="square" rtlCol="0">
            <a:spAutoFit/>
          </a:bodyPr>
          <a:lstStyle/>
          <a:p>
            <a:r>
              <a:rPr lang="en-US" sz="4400" smtClean="0">
                <a:solidFill>
                  <a:srgbClr val="0070C0"/>
                </a:solidFill>
              </a:rPr>
              <a:t>5 + 6 = ?</a:t>
            </a:r>
            <a:endParaRPr lang="en-US" sz="4400" dirty="0">
              <a:solidFill>
                <a:srgbClr val="0070C0"/>
              </a:solidFill>
            </a:endParaRPr>
          </a:p>
        </p:txBody>
      </p:sp>
      <p:sp>
        <p:nvSpPr>
          <p:cNvPr id="22" name="TextBox 21">
            <a:extLst>
              <a:ext uri="{FF2B5EF4-FFF2-40B4-BE49-F238E27FC236}">
                <a16:creationId xmlns:a16="http://schemas.microsoft.com/office/drawing/2014/main" id="{450706B7-D6DF-4A04-A2C8-BC1279CAD62B}"/>
              </a:ext>
            </a:extLst>
          </p:cNvPr>
          <p:cNvSpPr txBox="1"/>
          <p:nvPr/>
        </p:nvSpPr>
        <p:spPr>
          <a:xfrm>
            <a:off x="5841826" y="824729"/>
            <a:ext cx="3819976" cy="851297"/>
          </a:xfrm>
          <a:prstGeom prst="roundRect">
            <a:avLst/>
          </a:prstGeom>
          <a:noFill/>
          <a:ln>
            <a:noFill/>
          </a:ln>
          <a:effectLst>
            <a:glow rad="228600">
              <a:schemeClr val="accent6">
                <a:satMod val="175000"/>
                <a:alpha val="40000"/>
              </a:schemeClr>
            </a:glow>
          </a:effectLst>
        </p:spPr>
        <p:txBody>
          <a:bodyPr wrap="square" rtlCol="0">
            <a:spAutoFit/>
          </a:bodyPr>
          <a:lstStyle/>
          <a:p>
            <a:pPr algn="ctr"/>
            <a:r>
              <a:rPr lang="en-US" sz="4400">
                <a:solidFill>
                  <a:srgbClr val="0070C0"/>
                </a:solidFill>
              </a:rPr>
              <a:t>15 – 9 = ?</a:t>
            </a:r>
            <a:endParaRPr lang="en-US" sz="4400" dirty="0">
              <a:solidFill>
                <a:srgbClr val="0070C0"/>
              </a:solidFill>
            </a:endParaRPr>
          </a:p>
        </p:txBody>
      </p:sp>
      <p:sp>
        <p:nvSpPr>
          <p:cNvPr id="23" name="TextBox 22">
            <a:extLst>
              <a:ext uri="{FF2B5EF4-FFF2-40B4-BE49-F238E27FC236}">
                <a16:creationId xmlns:a16="http://schemas.microsoft.com/office/drawing/2014/main" id="{450706B7-D6DF-4A04-A2C8-BC1279CAD62B}"/>
              </a:ext>
            </a:extLst>
          </p:cNvPr>
          <p:cNvSpPr txBox="1"/>
          <p:nvPr/>
        </p:nvSpPr>
        <p:spPr>
          <a:xfrm>
            <a:off x="5841826" y="3060844"/>
            <a:ext cx="3819976" cy="851297"/>
          </a:xfrm>
          <a:prstGeom prst="roundRect">
            <a:avLst/>
          </a:prstGeom>
          <a:noFill/>
          <a:ln>
            <a:noFill/>
          </a:ln>
          <a:effectLst>
            <a:glow rad="228600">
              <a:schemeClr val="accent6">
                <a:satMod val="175000"/>
                <a:alpha val="40000"/>
              </a:schemeClr>
            </a:glow>
          </a:effectLst>
        </p:spPr>
        <p:txBody>
          <a:bodyPr wrap="square" rtlCol="0">
            <a:spAutoFit/>
          </a:bodyPr>
          <a:lstStyle/>
          <a:p>
            <a:pPr algn="ctr"/>
            <a:r>
              <a:rPr lang="en-US" sz="4400">
                <a:solidFill>
                  <a:srgbClr val="0070C0"/>
                </a:solidFill>
              </a:rPr>
              <a:t>12 – 8 = ?</a:t>
            </a:r>
            <a:endParaRPr lang="en-US" sz="4400" dirty="0">
              <a:solidFill>
                <a:srgbClr val="0070C0"/>
              </a:solidFill>
            </a:endParaRPr>
          </a:p>
        </p:txBody>
      </p:sp>
      <p:sp>
        <p:nvSpPr>
          <p:cNvPr id="24" name="TextBox 23">
            <a:extLst>
              <a:ext uri="{FF2B5EF4-FFF2-40B4-BE49-F238E27FC236}">
                <a16:creationId xmlns:a16="http://schemas.microsoft.com/office/drawing/2014/main" id="{450706B7-D6DF-4A04-A2C8-BC1279CAD62B}"/>
              </a:ext>
            </a:extLst>
          </p:cNvPr>
          <p:cNvSpPr txBox="1"/>
          <p:nvPr/>
        </p:nvSpPr>
        <p:spPr>
          <a:xfrm>
            <a:off x="5841826" y="5098065"/>
            <a:ext cx="3819976" cy="851297"/>
          </a:xfrm>
          <a:prstGeom prst="roundRect">
            <a:avLst/>
          </a:prstGeom>
          <a:noFill/>
          <a:ln>
            <a:noFill/>
          </a:ln>
          <a:effectLst>
            <a:glow rad="228600">
              <a:schemeClr val="accent6">
                <a:satMod val="175000"/>
                <a:alpha val="40000"/>
              </a:schemeClr>
            </a:glow>
          </a:effectLst>
        </p:spPr>
        <p:txBody>
          <a:bodyPr wrap="square" rtlCol="0">
            <a:spAutoFit/>
          </a:bodyPr>
          <a:lstStyle/>
          <a:p>
            <a:pPr algn="ctr"/>
            <a:r>
              <a:rPr lang="en-US" sz="4400" smtClean="0">
                <a:solidFill>
                  <a:srgbClr val="0070C0"/>
                </a:solidFill>
              </a:rPr>
              <a:t>7 + 6 = ?</a:t>
            </a:r>
            <a:endParaRPr lang="en-US" sz="4400" dirty="0">
              <a:solidFill>
                <a:srgbClr val="0070C0"/>
              </a:solidFill>
            </a:endParaRPr>
          </a:p>
        </p:txBody>
      </p:sp>
      <p:sp>
        <p:nvSpPr>
          <p:cNvPr id="25" name="TextBox 24">
            <a:extLst>
              <a:ext uri="{FF2B5EF4-FFF2-40B4-BE49-F238E27FC236}">
                <a16:creationId xmlns:a16="http://schemas.microsoft.com/office/drawing/2014/main" id="{450706B7-D6DF-4A04-A2C8-BC1279CAD62B}"/>
              </a:ext>
            </a:extLst>
          </p:cNvPr>
          <p:cNvSpPr txBox="1"/>
          <p:nvPr/>
        </p:nvSpPr>
        <p:spPr>
          <a:xfrm>
            <a:off x="2571132" y="824729"/>
            <a:ext cx="3059217" cy="851297"/>
          </a:xfrm>
          <a:prstGeom prst="roundRect">
            <a:avLst/>
          </a:prstGeom>
          <a:solidFill>
            <a:srgbClr val="FFFFFF"/>
          </a:solidFill>
          <a:ln>
            <a:noFill/>
          </a:ln>
          <a:effectLst>
            <a:glow rad="228600">
              <a:schemeClr val="accent6">
                <a:satMod val="175000"/>
                <a:alpha val="40000"/>
              </a:schemeClr>
            </a:glow>
          </a:effectLst>
        </p:spPr>
        <p:txBody>
          <a:bodyPr wrap="square" rtlCol="0">
            <a:spAutoFit/>
          </a:bodyPr>
          <a:lstStyle/>
          <a:p>
            <a:pPr algn="ctr"/>
            <a:r>
              <a:rPr lang="en-US" sz="4400" smtClean="0">
                <a:solidFill>
                  <a:srgbClr val="0070C0"/>
                </a:solidFill>
              </a:rPr>
              <a:t>9 + 5 = 14</a:t>
            </a:r>
            <a:endParaRPr lang="en-US" sz="4400" dirty="0">
              <a:solidFill>
                <a:srgbClr val="0070C0"/>
              </a:solidFill>
            </a:endParaRPr>
          </a:p>
        </p:txBody>
      </p:sp>
      <p:sp>
        <p:nvSpPr>
          <p:cNvPr id="26" name="TextBox 25">
            <a:extLst>
              <a:ext uri="{FF2B5EF4-FFF2-40B4-BE49-F238E27FC236}">
                <a16:creationId xmlns:a16="http://schemas.microsoft.com/office/drawing/2014/main" id="{450706B7-D6DF-4A04-A2C8-BC1279CAD62B}"/>
              </a:ext>
            </a:extLst>
          </p:cNvPr>
          <p:cNvSpPr txBox="1"/>
          <p:nvPr/>
        </p:nvSpPr>
        <p:spPr>
          <a:xfrm>
            <a:off x="6222206" y="824729"/>
            <a:ext cx="3059217" cy="851297"/>
          </a:xfrm>
          <a:prstGeom prst="roundRect">
            <a:avLst/>
          </a:prstGeom>
          <a:solidFill>
            <a:srgbClr val="FFFFFF"/>
          </a:solidFill>
          <a:ln>
            <a:noFill/>
          </a:ln>
          <a:effectLst>
            <a:glow rad="228600">
              <a:schemeClr val="accent6">
                <a:satMod val="175000"/>
                <a:alpha val="40000"/>
              </a:schemeClr>
            </a:glow>
          </a:effectLst>
        </p:spPr>
        <p:txBody>
          <a:bodyPr wrap="square" rtlCol="0">
            <a:spAutoFit/>
          </a:bodyPr>
          <a:lstStyle/>
          <a:p>
            <a:pPr algn="ctr"/>
            <a:r>
              <a:rPr lang="en-US" sz="4400" smtClean="0">
                <a:solidFill>
                  <a:srgbClr val="0070C0"/>
                </a:solidFill>
              </a:rPr>
              <a:t>15 – 9 = 6</a:t>
            </a:r>
            <a:endParaRPr lang="en-US" sz="4400" dirty="0">
              <a:solidFill>
                <a:srgbClr val="0070C0"/>
              </a:solidFill>
            </a:endParaRPr>
          </a:p>
        </p:txBody>
      </p:sp>
      <p:sp>
        <p:nvSpPr>
          <p:cNvPr id="27" name="TextBox 26">
            <a:extLst>
              <a:ext uri="{FF2B5EF4-FFF2-40B4-BE49-F238E27FC236}">
                <a16:creationId xmlns:a16="http://schemas.microsoft.com/office/drawing/2014/main" id="{450706B7-D6DF-4A04-A2C8-BC1279CAD62B}"/>
              </a:ext>
            </a:extLst>
          </p:cNvPr>
          <p:cNvSpPr txBox="1"/>
          <p:nvPr/>
        </p:nvSpPr>
        <p:spPr>
          <a:xfrm>
            <a:off x="2070154" y="3060844"/>
            <a:ext cx="4061173" cy="851297"/>
          </a:xfrm>
          <a:prstGeom prst="roundRect">
            <a:avLst/>
          </a:prstGeom>
          <a:solidFill>
            <a:srgbClr val="FFFFFF"/>
          </a:solidFill>
          <a:ln>
            <a:noFill/>
          </a:ln>
          <a:effectLst>
            <a:glow rad="228600">
              <a:schemeClr val="accent6">
                <a:satMod val="175000"/>
                <a:alpha val="40000"/>
              </a:schemeClr>
            </a:glow>
          </a:effectLst>
        </p:spPr>
        <p:txBody>
          <a:bodyPr wrap="square" rtlCol="0">
            <a:spAutoFit/>
          </a:bodyPr>
          <a:lstStyle/>
          <a:p>
            <a:pPr algn="ctr"/>
            <a:r>
              <a:rPr lang="en-US" sz="4400">
                <a:solidFill>
                  <a:srgbClr val="0070C0"/>
                </a:solidFill>
              </a:rPr>
              <a:t>5 + 5 + 2= </a:t>
            </a:r>
            <a:r>
              <a:rPr lang="en-US" sz="4400" smtClean="0">
                <a:solidFill>
                  <a:srgbClr val="0070C0"/>
                </a:solidFill>
              </a:rPr>
              <a:t>12</a:t>
            </a:r>
            <a:endParaRPr lang="en-US" sz="4400" dirty="0">
              <a:solidFill>
                <a:srgbClr val="0070C0"/>
              </a:solidFill>
            </a:endParaRPr>
          </a:p>
        </p:txBody>
      </p:sp>
      <p:sp>
        <p:nvSpPr>
          <p:cNvPr id="36" name="TextBox 35">
            <a:extLst>
              <a:ext uri="{FF2B5EF4-FFF2-40B4-BE49-F238E27FC236}">
                <a16:creationId xmlns:a16="http://schemas.microsoft.com/office/drawing/2014/main" id="{450706B7-D6DF-4A04-A2C8-BC1279CAD62B}"/>
              </a:ext>
            </a:extLst>
          </p:cNvPr>
          <p:cNvSpPr txBox="1"/>
          <p:nvPr/>
        </p:nvSpPr>
        <p:spPr>
          <a:xfrm>
            <a:off x="2571132" y="5098065"/>
            <a:ext cx="3059217" cy="851297"/>
          </a:xfrm>
          <a:prstGeom prst="roundRect">
            <a:avLst/>
          </a:prstGeom>
          <a:solidFill>
            <a:srgbClr val="FFFFFF"/>
          </a:solidFill>
          <a:ln>
            <a:noFill/>
          </a:ln>
          <a:effectLst>
            <a:glow rad="228600">
              <a:schemeClr val="accent6">
                <a:satMod val="175000"/>
                <a:alpha val="40000"/>
              </a:schemeClr>
            </a:glow>
          </a:effectLst>
        </p:spPr>
        <p:txBody>
          <a:bodyPr wrap="square" rtlCol="0">
            <a:spAutoFit/>
          </a:bodyPr>
          <a:lstStyle/>
          <a:p>
            <a:pPr algn="ctr"/>
            <a:r>
              <a:rPr lang="en-US" sz="4400" smtClean="0">
                <a:solidFill>
                  <a:srgbClr val="0070C0"/>
                </a:solidFill>
              </a:rPr>
              <a:t>5 + 6 = 11</a:t>
            </a:r>
            <a:endParaRPr lang="en-US" sz="4400" dirty="0">
              <a:solidFill>
                <a:srgbClr val="0070C0"/>
              </a:solidFill>
            </a:endParaRPr>
          </a:p>
        </p:txBody>
      </p:sp>
      <p:sp>
        <p:nvSpPr>
          <p:cNvPr id="37" name="TextBox 36">
            <a:extLst>
              <a:ext uri="{FF2B5EF4-FFF2-40B4-BE49-F238E27FC236}">
                <a16:creationId xmlns:a16="http://schemas.microsoft.com/office/drawing/2014/main" id="{450706B7-D6DF-4A04-A2C8-BC1279CAD62B}"/>
              </a:ext>
            </a:extLst>
          </p:cNvPr>
          <p:cNvSpPr txBox="1"/>
          <p:nvPr/>
        </p:nvSpPr>
        <p:spPr>
          <a:xfrm>
            <a:off x="6222206" y="3060844"/>
            <a:ext cx="3059217" cy="851297"/>
          </a:xfrm>
          <a:prstGeom prst="roundRect">
            <a:avLst/>
          </a:prstGeom>
          <a:solidFill>
            <a:srgbClr val="FFFFFF"/>
          </a:solidFill>
          <a:ln>
            <a:noFill/>
          </a:ln>
          <a:effectLst>
            <a:glow rad="228600">
              <a:schemeClr val="accent6">
                <a:satMod val="175000"/>
                <a:alpha val="40000"/>
              </a:schemeClr>
            </a:glow>
          </a:effectLst>
        </p:spPr>
        <p:txBody>
          <a:bodyPr wrap="square" rtlCol="0">
            <a:spAutoFit/>
          </a:bodyPr>
          <a:lstStyle/>
          <a:p>
            <a:pPr algn="ctr"/>
            <a:r>
              <a:rPr lang="en-US" sz="4400">
                <a:solidFill>
                  <a:srgbClr val="0070C0"/>
                </a:solidFill>
              </a:rPr>
              <a:t>12 – 8 = 4</a:t>
            </a:r>
            <a:endParaRPr lang="en-US" sz="4400" dirty="0">
              <a:solidFill>
                <a:srgbClr val="0070C0"/>
              </a:solidFill>
            </a:endParaRPr>
          </a:p>
        </p:txBody>
      </p:sp>
      <p:sp>
        <p:nvSpPr>
          <p:cNvPr id="38" name="TextBox 37">
            <a:extLst>
              <a:ext uri="{FF2B5EF4-FFF2-40B4-BE49-F238E27FC236}">
                <a16:creationId xmlns:a16="http://schemas.microsoft.com/office/drawing/2014/main" id="{450706B7-D6DF-4A04-A2C8-BC1279CAD62B}"/>
              </a:ext>
            </a:extLst>
          </p:cNvPr>
          <p:cNvSpPr txBox="1"/>
          <p:nvPr/>
        </p:nvSpPr>
        <p:spPr>
          <a:xfrm>
            <a:off x="6222206" y="5098065"/>
            <a:ext cx="3059217" cy="851297"/>
          </a:xfrm>
          <a:prstGeom prst="roundRect">
            <a:avLst/>
          </a:prstGeom>
          <a:solidFill>
            <a:srgbClr val="FFFFFF"/>
          </a:solidFill>
          <a:ln>
            <a:noFill/>
          </a:ln>
          <a:effectLst>
            <a:glow rad="228600">
              <a:schemeClr val="accent6">
                <a:satMod val="175000"/>
                <a:alpha val="40000"/>
              </a:schemeClr>
            </a:glow>
          </a:effectLst>
        </p:spPr>
        <p:txBody>
          <a:bodyPr wrap="square" rtlCol="0">
            <a:spAutoFit/>
          </a:bodyPr>
          <a:lstStyle/>
          <a:p>
            <a:pPr algn="ctr"/>
            <a:r>
              <a:rPr lang="en-US" sz="4400" smtClean="0">
                <a:solidFill>
                  <a:srgbClr val="0070C0"/>
                </a:solidFill>
              </a:rPr>
              <a:t>7 + 6 = 13</a:t>
            </a:r>
            <a:endParaRPr lang="en-US" sz="4400" dirty="0">
              <a:solidFill>
                <a:srgbClr val="0070C0"/>
              </a:solidFill>
            </a:endParaRPr>
          </a:p>
        </p:txBody>
      </p:sp>
      <p:pic>
        <p:nvPicPr>
          <p:cNvPr id="6" name="Picture 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070154" y="119709"/>
            <a:ext cx="3722939" cy="21945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793093" y="119461"/>
            <a:ext cx="3864372" cy="2186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070154" y="2332551"/>
            <a:ext cx="3722939" cy="2186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797430" y="2324961"/>
            <a:ext cx="3864372" cy="2186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7"/>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069259" y="4541016"/>
            <a:ext cx="3728171" cy="2345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8"/>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793093" y="4534918"/>
            <a:ext cx="3853508" cy="2327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5693022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6"/>
                    </p:tgtEl>
                  </p:cond>
                </p:stCondLst>
                <p:endSync evt="end" delay="0">
                  <p:rtn val="all"/>
                </p:endSync>
                <p:childTnLst>
                  <p:par>
                    <p:cTn id="3" fill="hold">
                      <p:stCondLst>
                        <p:cond delay="0"/>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6"/>
                                        </p:tgtEl>
                                        <p:attrNameLst>
                                          <p:attrName>ppt_x</p:attrName>
                                        </p:attrNameLst>
                                      </p:cBhvr>
                                      <p:tavLst>
                                        <p:tav tm="0">
                                          <p:val>
                                            <p:strVal val="ppt_x"/>
                                          </p:val>
                                        </p:tav>
                                        <p:tav tm="100000">
                                          <p:val>
                                            <p:strVal val="ppt_x"/>
                                          </p:val>
                                        </p:tav>
                                      </p:tavLst>
                                    </p:anim>
                                    <p:anim calcmode="lin" valueType="num">
                                      <p:cBhvr additive="base">
                                        <p:cTn id="7" dur="500"/>
                                        <p:tgtEl>
                                          <p:spTgt spid="6"/>
                                        </p:tgtEl>
                                        <p:attrNameLst>
                                          <p:attrName>ppt_y</p:attrName>
                                        </p:attrNameLst>
                                      </p:cBhvr>
                                      <p:tavLst>
                                        <p:tav tm="0">
                                          <p:val>
                                            <p:strVal val="ppt_y"/>
                                          </p:val>
                                        </p:tav>
                                        <p:tav tm="100000">
                                          <p:val>
                                            <p:strVal val="1+ppt_h/2"/>
                                          </p:val>
                                        </p:tav>
                                      </p:tavLst>
                                    </p:anim>
                                    <p:set>
                                      <p:cBhvr>
                                        <p:cTn id="8" dur="1" fill="hold">
                                          <p:stCondLst>
                                            <p:cond delay="499"/>
                                          </p:stCondLst>
                                        </p:cTn>
                                        <p:tgtEl>
                                          <p:spTgt spid="6"/>
                                        </p:tgtEl>
                                        <p:attrNameLst>
                                          <p:attrName>style.visibility</p:attrName>
                                        </p:attrNameLst>
                                      </p:cBhvr>
                                      <p:to>
                                        <p:strVal val="hidden"/>
                                      </p:to>
                                    </p:set>
                                  </p:childTnLst>
                                </p:cTn>
                              </p:par>
                              <p:par>
                                <p:cTn id="9" presetID="1" presetClass="mediacall" presetSubtype="0" fill="hold" nodeType="withEffect">
                                  <p:stCondLst>
                                    <p:cond delay="0"/>
                                  </p:stCondLst>
                                  <p:childTnLst>
                                    <p:cmd type="call" cmd="playFrom(0.0)">
                                      <p:cBhvr>
                                        <p:cTn id="10" dur="2873" fill="hold"/>
                                        <p:tgtEl>
                                          <p:spTgt spid="12"/>
                                        </p:tgtEl>
                                      </p:cBhvr>
                                    </p:cmd>
                                  </p:childTnLst>
                                </p:cTn>
                              </p:par>
                            </p:childTnLst>
                          </p:cTn>
                        </p:par>
                      </p:childTnLst>
                    </p:cTn>
                  </p:par>
                </p:childTnLst>
              </p:cTn>
              <p:nextCondLst>
                <p:cond evt="onClick" delay="0">
                  <p:tgtEl>
                    <p:spTgt spid="6"/>
                  </p:tgtEl>
                </p:cond>
              </p:nextCondLst>
            </p:seq>
            <p:seq concurrent="1" nextAc="seek">
              <p:cTn id="11" restart="whenNotActive" fill="hold" evtFilter="cancelBubble" nodeType="interactiveSeq">
                <p:stCondLst>
                  <p:cond evt="onClick" delay="0">
                    <p:tgtEl>
                      <p:spTgt spid="7"/>
                    </p:tgtEl>
                  </p:cond>
                </p:stCondLst>
                <p:endSync evt="end" delay="0">
                  <p:rtn val="all"/>
                </p:endSync>
                <p:childTnLst>
                  <p:par>
                    <p:cTn id="12" fill="hold">
                      <p:stCondLst>
                        <p:cond delay="0"/>
                      </p:stCondLst>
                      <p:childTnLst>
                        <p:par>
                          <p:cTn id="13" fill="hold">
                            <p:stCondLst>
                              <p:cond delay="0"/>
                            </p:stCondLst>
                            <p:childTnLst>
                              <p:par>
                                <p:cTn id="14" presetID="2" presetClass="exit" presetSubtype="4" fill="hold" nodeType="clickEffect">
                                  <p:stCondLst>
                                    <p:cond delay="0"/>
                                  </p:stCondLst>
                                  <p:childTnLst>
                                    <p:anim calcmode="lin" valueType="num">
                                      <p:cBhvr additive="base">
                                        <p:cTn id="15" dur="500"/>
                                        <p:tgtEl>
                                          <p:spTgt spid="7"/>
                                        </p:tgtEl>
                                        <p:attrNameLst>
                                          <p:attrName>ppt_x</p:attrName>
                                        </p:attrNameLst>
                                      </p:cBhvr>
                                      <p:tavLst>
                                        <p:tav tm="0">
                                          <p:val>
                                            <p:strVal val="ppt_x"/>
                                          </p:val>
                                        </p:tav>
                                        <p:tav tm="100000">
                                          <p:val>
                                            <p:strVal val="ppt_x"/>
                                          </p:val>
                                        </p:tav>
                                      </p:tavLst>
                                    </p:anim>
                                    <p:anim calcmode="lin" valueType="num">
                                      <p:cBhvr additive="base">
                                        <p:cTn id="16" dur="500"/>
                                        <p:tgtEl>
                                          <p:spTgt spid="7"/>
                                        </p:tgtEl>
                                        <p:attrNameLst>
                                          <p:attrName>ppt_y</p:attrName>
                                        </p:attrNameLst>
                                      </p:cBhvr>
                                      <p:tavLst>
                                        <p:tav tm="0">
                                          <p:val>
                                            <p:strVal val="ppt_y"/>
                                          </p:val>
                                        </p:tav>
                                        <p:tav tm="100000">
                                          <p:val>
                                            <p:strVal val="1+ppt_h/2"/>
                                          </p:val>
                                        </p:tav>
                                      </p:tavLst>
                                    </p:anim>
                                    <p:set>
                                      <p:cBhvr>
                                        <p:cTn id="17" dur="1" fill="hold">
                                          <p:stCondLst>
                                            <p:cond delay="499"/>
                                          </p:stCondLst>
                                        </p:cTn>
                                        <p:tgtEl>
                                          <p:spTgt spid="7"/>
                                        </p:tgtEl>
                                        <p:attrNameLst>
                                          <p:attrName>style.visibility</p:attrName>
                                        </p:attrNameLst>
                                      </p:cBhvr>
                                      <p:to>
                                        <p:strVal val="hidden"/>
                                      </p:to>
                                    </p:set>
                                  </p:childTnLst>
                                </p:cTn>
                              </p:par>
                              <p:par>
                                <p:cTn id="18" presetID="1" presetClass="mediacall" presetSubtype="0" fill="hold" nodeType="withEffect">
                                  <p:stCondLst>
                                    <p:cond delay="0"/>
                                  </p:stCondLst>
                                  <p:childTnLst>
                                    <p:cmd type="call" cmd="playFrom(0.0)">
                                      <p:cBhvr>
                                        <p:cTn id="19" dur="2873" fill="hold"/>
                                        <p:tgtEl>
                                          <p:spTgt spid="13"/>
                                        </p:tgtEl>
                                      </p:cBhvr>
                                    </p:cmd>
                                  </p:childTnLst>
                                </p:cTn>
                              </p:par>
                            </p:childTnLst>
                          </p:cTn>
                        </p:par>
                      </p:childTnLst>
                    </p:cTn>
                  </p:par>
                </p:childTnLst>
              </p:cTn>
              <p:nextCondLst>
                <p:cond evt="onClick" delay="0">
                  <p:tgtEl>
                    <p:spTgt spid="7"/>
                  </p:tgtEl>
                </p:cond>
              </p:nextCondLst>
            </p:seq>
            <p:seq concurrent="1" nextAc="seek">
              <p:cTn id="20" restart="whenNotActive" fill="hold" evtFilter="cancelBubble" nodeType="interactiveSeq">
                <p:stCondLst>
                  <p:cond evt="onClick" delay="0">
                    <p:tgtEl>
                      <p:spTgt spid="8"/>
                    </p:tgtEl>
                  </p:cond>
                </p:stCondLst>
                <p:endSync evt="end" delay="0">
                  <p:rtn val="all"/>
                </p:endSync>
                <p:childTnLst>
                  <p:par>
                    <p:cTn id="21" fill="hold">
                      <p:stCondLst>
                        <p:cond delay="0"/>
                      </p:stCondLst>
                      <p:childTnLst>
                        <p:par>
                          <p:cTn id="22" fill="hold">
                            <p:stCondLst>
                              <p:cond delay="0"/>
                            </p:stCondLst>
                            <p:childTnLst>
                              <p:par>
                                <p:cTn id="23" presetID="2" presetClass="exit" presetSubtype="4" fill="hold" nodeType="clickEffect">
                                  <p:stCondLst>
                                    <p:cond delay="0"/>
                                  </p:stCondLst>
                                  <p:childTnLst>
                                    <p:anim calcmode="lin" valueType="num">
                                      <p:cBhvr additive="base">
                                        <p:cTn id="24" dur="500"/>
                                        <p:tgtEl>
                                          <p:spTgt spid="8"/>
                                        </p:tgtEl>
                                        <p:attrNameLst>
                                          <p:attrName>ppt_x</p:attrName>
                                        </p:attrNameLst>
                                      </p:cBhvr>
                                      <p:tavLst>
                                        <p:tav tm="0">
                                          <p:val>
                                            <p:strVal val="ppt_x"/>
                                          </p:val>
                                        </p:tav>
                                        <p:tav tm="100000">
                                          <p:val>
                                            <p:strVal val="ppt_x"/>
                                          </p:val>
                                        </p:tav>
                                      </p:tavLst>
                                    </p:anim>
                                    <p:anim calcmode="lin" valueType="num">
                                      <p:cBhvr additive="base">
                                        <p:cTn id="25" dur="500"/>
                                        <p:tgtEl>
                                          <p:spTgt spid="8"/>
                                        </p:tgtEl>
                                        <p:attrNameLst>
                                          <p:attrName>ppt_y</p:attrName>
                                        </p:attrNameLst>
                                      </p:cBhvr>
                                      <p:tavLst>
                                        <p:tav tm="0">
                                          <p:val>
                                            <p:strVal val="ppt_y"/>
                                          </p:val>
                                        </p:tav>
                                        <p:tav tm="100000">
                                          <p:val>
                                            <p:strVal val="1+ppt_h/2"/>
                                          </p:val>
                                        </p:tav>
                                      </p:tavLst>
                                    </p:anim>
                                    <p:set>
                                      <p:cBhvr>
                                        <p:cTn id="26" dur="1" fill="hold">
                                          <p:stCondLst>
                                            <p:cond delay="499"/>
                                          </p:stCondLst>
                                        </p:cTn>
                                        <p:tgtEl>
                                          <p:spTgt spid="8"/>
                                        </p:tgtEl>
                                        <p:attrNameLst>
                                          <p:attrName>style.visibility</p:attrName>
                                        </p:attrNameLst>
                                      </p:cBhvr>
                                      <p:to>
                                        <p:strVal val="hidden"/>
                                      </p:to>
                                    </p:set>
                                  </p:childTnLst>
                                </p:cTn>
                              </p:par>
                              <p:par>
                                <p:cTn id="27" presetID="1" presetClass="mediacall" presetSubtype="0" fill="hold" nodeType="withEffect">
                                  <p:stCondLst>
                                    <p:cond delay="0"/>
                                  </p:stCondLst>
                                  <p:childTnLst>
                                    <p:cmd type="call" cmd="playFrom(0.0)">
                                      <p:cBhvr>
                                        <p:cTn id="28" dur="2873" fill="hold"/>
                                        <p:tgtEl>
                                          <p:spTgt spid="14"/>
                                        </p:tgtEl>
                                      </p:cBhvr>
                                    </p:cmd>
                                  </p:childTnLst>
                                </p:cTn>
                              </p:par>
                            </p:childTnLst>
                          </p:cTn>
                        </p:par>
                      </p:childTnLst>
                    </p:cTn>
                  </p:par>
                </p:childTnLst>
              </p:cTn>
              <p:nextCondLst>
                <p:cond evt="onClick" delay="0">
                  <p:tgtEl>
                    <p:spTgt spid="8"/>
                  </p:tgtEl>
                </p:cond>
              </p:nextCondLst>
            </p:seq>
            <p:seq concurrent="1" nextAc="seek">
              <p:cTn id="29" restart="whenNotActive" fill="hold" evtFilter="cancelBubble" nodeType="interactiveSeq">
                <p:stCondLst>
                  <p:cond evt="onClick" delay="0">
                    <p:tgtEl>
                      <p:spTgt spid="9"/>
                    </p:tgtEl>
                  </p:cond>
                </p:stCondLst>
                <p:endSync evt="end" delay="0">
                  <p:rtn val="all"/>
                </p:endSync>
                <p:childTnLst>
                  <p:par>
                    <p:cTn id="30" fill="hold">
                      <p:stCondLst>
                        <p:cond delay="0"/>
                      </p:stCondLst>
                      <p:childTnLst>
                        <p:par>
                          <p:cTn id="31" fill="hold">
                            <p:stCondLst>
                              <p:cond delay="0"/>
                            </p:stCondLst>
                            <p:childTnLst>
                              <p:par>
                                <p:cTn id="32" presetID="2" presetClass="exit" presetSubtype="4" fill="hold" nodeType="clickEffect">
                                  <p:stCondLst>
                                    <p:cond delay="0"/>
                                  </p:stCondLst>
                                  <p:childTnLst>
                                    <p:anim calcmode="lin" valueType="num">
                                      <p:cBhvr additive="base">
                                        <p:cTn id="33" dur="500"/>
                                        <p:tgtEl>
                                          <p:spTgt spid="9"/>
                                        </p:tgtEl>
                                        <p:attrNameLst>
                                          <p:attrName>ppt_x</p:attrName>
                                        </p:attrNameLst>
                                      </p:cBhvr>
                                      <p:tavLst>
                                        <p:tav tm="0">
                                          <p:val>
                                            <p:strVal val="ppt_x"/>
                                          </p:val>
                                        </p:tav>
                                        <p:tav tm="100000">
                                          <p:val>
                                            <p:strVal val="ppt_x"/>
                                          </p:val>
                                        </p:tav>
                                      </p:tavLst>
                                    </p:anim>
                                    <p:anim calcmode="lin" valueType="num">
                                      <p:cBhvr additive="base">
                                        <p:cTn id="34" dur="500"/>
                                        <p:tgtEl>
                                          <p:spTgt spid="9"/>
                                        </p:tgtEl>
                                        <p:attrNameLst>
                                          <p:attrName>ppt_y</p:attrName>
                                        </p:attrNameLst>
                                      </p:cBhvr>
                                      <p:tavLst>
                                        <p:tav tm="0">
                                          <p:val>
                                            <p:strVal val="ppt_y"/>
                                          </p:val>
                                        </p:tav>
                                        <p:tav tm="100000">
                                          <p:val>
                                            <p:strVal val="1+ppt_h/2"/>
                                          </p:val>
                                        </p:tav>
                                      </p:tavLst>
                                    </p:anim>
                                    <p:set>
                                      <p:cBhvr>
                                        <p:cTn id="35" dur="1" fill="hold">
                                          <p:stCondLst>
                                            <p:cond delay="499"/>
                                          </p:stCondLst>
                                        </p:cTn>
                                        <p:tgtEl>
                                          <p:spTgt spid="9"/>
                                        </p:tgtEl>
                                        <p:attrNameLst>
                                          <p:attrName>style.visibility</p:attrName>
                                        </p:attrNameLst>
                                      </p:cBhvr>
                                      <p:to>
                                        <p:strVal val="hidden"/>
                                      </p:to>
                                    </p:set>
                                  </p:childTnLst>
                                </p:cTn>
                              </p:par>
                              <p:par>
                                <p:cTn id="36" presetID="1" presetClass="mediacall" presetSubtype="0" fill="hold" nodeType="withEffect">
                                  <p:stCondLst>
                                    <p:cond delay="0"/>
                                  </p:stCondLst>
                                  <p:childTnLst>
                                    <p:cmd type="call" cmd="playFrom(0.0)">
                                      <p:cBhvr>
                                        <p:cTn id="37" dur="2873" fill="hold"/>
                                        <p:tgtEl>
                                          <p:spTgt spid="15"/>
                                        </p:tgtEl>
                                      </p:cBhvr>
                                    </p:cmd>
                                  </p:childTnLst>
                                </p:cTn>
                              </p:par>
                            </p:childTnLst>
                          </p:cTn>
                        </p:par>
                      </p:childTnLst>
                    </p:cTn>
                  </p:par>
                </p:childTnLst>
              </p:cTn>
              <p:nextCondLst>
                <p:cond evt="onClick" delay="0">
                  <p:tgtEl>
                    <p:spTgt spid="9"/>
                  </p:tgtEl>
                </p:cond>
              </p:nextCondLst>
            </p:seq>
            <p:seq concurrent="1" nextAc="seek">
              <p:cTn id="38" restart="whenNotActive" fill="hold" evtFilter="cancelBubble" nodeType="interactiveSeq">
                <p:stCondLst>
                  <p:cond evt="onClick" delay="0">
                    <p:tgtEl>
                      <p:spTgt spid="10"/>
                    </p:tgtEl>
                  </p:cond>
                </p:stCondLst>
                <p:endSync evt="end" delay="0">
                  <p:rtn val="all"/>
                </p:endSync>
                <p:childTnLst>
                  <p:par>
                    <p:cTn id="39" fill="hold">
                      <p:stCondLst>
                        <p:cond delay="0"/>
                      </p:stCondLst>
                      <p:childTnLst>
                        <p:par>
                          <p:cTn id="40" fill="hold">
                            <p:stCondLst>
                              <p:cond delay="0"/>
                            </p:stCondLst>
                            <p:childTnLst>
                              <p:par>
                                <p:cTn id="41" presetID="2" presetClass="exit" presetSubtype="4" fill="hold" nodeType="clickEffect">
                                  <p:stCondLst>
                                    <p:cond delay="0"/>
                                  </p:stCondLst>
                                  <p:childTnLst>
                                    <p:anim calcmode="lin" valueType="num">
                                      <p:cBhvr additive="base">
                                        <p:cTn id="42" dur="500"/>
                                        <p:tgtEl>
                                          <p:spTgt spid="10"/>
                                        </p:tgtEl>
                                        <p:attrNameLst>
                                          <p:attrName>ppt_x</p:attrName>
                                        </p:attrNameLst>
                                      </p:cBhvr>
                                      <p:tavLst>
                                        <p:tav tm="0">
                                          <p:val>
                                            <p:strVal val="ppt_x"/>
                                          </p:val>
                                        </p:tav>
                                        <p:tav tm="100000">
                                          <p:val>
                                            <p:strVal val="ppt_x"/>
                                          </p:val>
                                        </p:tav>
                                      </p:tavLst>
                                    </p:anim>
                                    <p:anim calcmode="lin" valueType="num">
                                      <p:cBhvr additive="base">
                                        <p:cTn id="43" dur="500"/>
                                        <p:tgtEl>
                                          <p:spTgt spid="10"/>
                                        </p:tgtEl>
                                        <p:attrNameLst>
                                          <p:attrName>ppt_y</p:attrName>
                                        </p:attrNameLst>
                                      </p:cBhvr>
                                      <p:tavLst>
                                        <p:tav tm="0">
                                          <p:val>
                                            <p:strVal val="ppt_y"/>
                                          </p:val>
                                        </p:tav>
                                        <p:tav tm="100000">
                                          <p:val>
                                            <p:strVal val="1+ppt_h/2"/>
                                          </p:val>
                                        </p:tav>
                                      </p:tavLst>
                                    </p:anim>
                                    <p:set>
                                      <p:cBhvr>
                                        <p:cTn id="44" dur="1" fill="hold">
                                          <p:stCondLst>
                                            <p:cond delay="499"/>
                                          </p:stCondLst>
                                        </p:cTn>
                                        <p:tgtEl>
                                          <p:spTgt spid="10"/>
                                        </p:tgtEl>
                                        <p:attrNameLst>
                                          <p:attrName>style.visibility</p:attrName>
                                        </p:attrNameLst>
                                      </p:cBhvr>
                                      <p:to>
                                        <p:strVal val="hidden"/>
                                      </p:to>
                                    </p:set>
                                  </p:childTnLst>
                                </p:cTn>
                              </p:par>
                              <p:par>
                                <p:cTn id="45" presetID="1" presetClass="mediacall" presetSubtype="0" fill="hold" nodeType="withEffect">
                                  <p:stCondLst>
                                    <p:cond delay="0"/>
                                  </p:stCondLst>
                                  <p:childTnLst>
                                    <p:cmd type="call" cmd="playFrom(0.0)">
                                      <p:cBhvr>
                                        <p:cTn id="46" dur="2873" fill="hold"/>
                                        <p:tgtEl>
                                          <p:spTgt spid="16"/>
                                        </p:tgtEl>
                                      </p:cBhvr>
                                    </p:cmd>
                                  </p:childTnLst>
                                </p:cTn>
                              </p:par>
                            </p:childTnLst>
                          </p:cTn>
                        </p:par>
                      </p:childTnLst>
                    </p:cTn>
                  </p:par>
                </p:childTnLst>
              </p:cTn>
              <p:nextCondLst>
                <p:cond evt="onClick" delay="0">
                  <p:tgtEl>
                    <p:spTgt spid="10"/>
                  </p:tgtEl>
                </p:cond>
              </p:nextCondLst>
            </p:seq>
            <p:seq concurrent="1" nextAc="seek">
              <p:cTn id="47" restart="whenNotActive" fill="hold" evtFilter="cancelBubble" nodeType="interactiveSeq">
                <p:stCondLst>
                  <p:cond evt="onClick" delay="0">
                    <p:tgtEl>
                      <p:spTgt spid="11"/>
                    </p:tgtEl>
                  </p:cond>
                </p:stCondLst>
                <p:endSync evt="end" delay="0">
                  <p:rtn val="all"/>
                </p:endSync>
                <p:childTnLst>
                  <p:par>
                    <p:cTn id="48" fill="hold">
                      <p:stCondLst>
                        <p:cond delay="0"/>
                      </p:stCondLst>
                      <p:childTnLst>
                        <p:par>
                          <p:cTn id="49" fill="hold">
                            <p:stCondLst>
                              <p:cond delay="0"/>
                            </p:stCondLst>
                            <p:childTnLst>
                              <p:par>
                                <p:cTn id="50" presetID="2" presetClass="exit" presetSubtype="4" fill="hold" nodeType="clickEffect">
                                  <p:stCondLst>
                                    <p:cond delay="0"/>
                                  </p:stCondLst>
                                  <p:childTnLst>
                                    <p:anim calcmode="lin" valueType="num">
                                      <p:cBhvr additive="base">
                                        <p:cTn id="51" dur="500"/>
                                        <p:tgtEl>
                                          <p:spTgt spid="11"/>
                                        </p:tgtEl>
                                        <p:attrNameLst>
                                          <p:attrName>ppt_x</p:attrName>
                                        </p:attrNameLst>
                                      </p:cBhvr>
                                      <p:tavLst>
                                        <p:tav tm="0">
                                          <p:val>
                                            <p:strVal val="ppt_x"/>
                                          </p:val>
                                        </p:tav>
                                        <p:tav tm="100000">
                                          <p:val>
                                            <p:strVal val="ppt_x"/>
                                          </p:val>
                                        </p:tav>
                                      </p:tavLst>
                                    </p:anim>
                                    <p:anim calcmode="lin" valueType="num">
                                      <p:cBhvr additive="base">
                                        <p:cTn id="52" dur="500"/>
                                        <p:tgtEl>
                                          <p:spTgt spid="11"/>
                                        </p:tgtEl>
                                        <p:attrNameLst>
                                          <p:attrName>ppt_y</p:attrName>
                                        </p:attrNameLst>
                                      </p:cBhvr>
                                      <p:tavLst>
                                        <p:tav tm="0">
                                          <p:val>
                                            <p:strVal val="ppt_y"/>
                                          </p:val>
                                        </p:tav>
                                        <p:tav tm="100000">
                                          <p:val>
                                            <p:strVal val="1+ppt_h/2"/>
                                          </p:val>
                                        </p:tav>
                                      </p:tavLst>
                                    </p:anim>
                                    <p:set>
                                      <p:cBhvr>
                                        <p:cTn id="53" dur="1" fill="hold">
                                          <p:stCondLst>
                                            <p:cond delay="499"/>
                                          </p:stCondLst>
                                        </p:cTn>
                                        <p:tgtEl>
                                          <p:spTgt spid="11"/>
                                        </p:tgtEl>
                                        <p:attrNameLst>
                                          <p:attrName>style.visibility</p:attrName>
                                        </p:attrNameLst>
                                      </p:cBhvr>
                                      <p:to>
                                        <p:strVal val="hidden"/>
                                      </p:to>
                                    </p:set>
                                  </p:childTnLst>
                                </p:cTn>
                              </p:par>
                              <p:par>
                                <p:cTn id="54" presetID="1" presetClass="mediacall" presetSubtype="0" fill="hold" nodeType="withEffect">
                                  <p:stCondLst>
                                    <p:cond delay="0"/>
                                  </p:stCondLst>
                                  <p:childTnLst>
                                    <p:cmd type="call" cmd="playFrom(0.0)">
                                      <p:cBhvr>
                                        <p:cTn id="55" dur="2873" fill="hold"/>
                                        <p:tgtEl>
                                          <p:spTgt spid="17"/>
                                        </p:tgtEl>
                                      </p:cBhvr>
                                    </p:cmd>
                                  </p:childTnLst>
                                </p:cTn>
                              </p:par>
                            </p:childTnLst>
                          </p:cTn>
                        </p:par>
                      </p:childTnLst>
                    </p:cTn>
                  </p:par>
                </p:childTnLst>
              </p:cTn>
              <p:nextCondLst>
                <p:cond evt="onClick" delay="0">
                  <p:tgtEl>
                    <p:spTgt spid="11"/>
                  </p:tgtEl>
                </p:cond>
              </p:nextCondLst>
            </p:seq>
            <p:audio>
              <p:cMediaNode vol="80000">
                <p:cTn id="56" fill="hold" display="0">
                  <p:stCondLst>
                    <p:cond delay="indefinite"/>
                  </p:stCondLst>
                  <p:endCondLst>
                    <p:cond evt="onStopAudio" delay="0">
                      <p:tgtEl>
                        <p:sldTgt/>
                      </p:tgtEl>
                    </p:cond>
                  </p:endCondLst>
                </p:cTn>
                <p:tgtEl>
                  <p:spTgt spid="12"/>
                </p:tgtEl>
              </p:cMediaNode>
            </p:audio>
            <p:audio>
              <p:cMediaNode vol="80000">
                <p:cTn id="57" fill="hold" display="0">
                  <p:stCondLst>
                    <p:cond delay="indefinite"/>
                  </p:stCondLst>
                  <p:endCondLst>
                    <p:cond evt="onStopAudio" delay="0">
                      <p:tgtEl>
                        <p:sldTgt/>
                      </p:tgtEl>
                    </p:cond>
                  </p:endCondLst>
                </p:cTn>
                <p:tgtEl>
                  <p:spTgt spid="13"/>
                </p:tgtEl>
              </p:cMediaNode>
            </p:audio>
            <p:audio>
              <p:cMediaNode vol="80000">
                <p:cTn id="58" fill="hold" display="0">
                  <p:stCondLst>
                    <p:cond delay="indefinite"/>
                  </p:stCondLst>
                  <p:endCondLst>
                    <p:cond evt="onStopAudio" delay="0">
                      <p:tgtEl>
                        <p:sldTgt/>
                      </p:tgtEl>
                    </p:cond>
                  </p:endCondLst>
                </p:cTn>
                <p:tgtEl>
                  <p:spTgt spid="14"/>
                </p:tgtEl>
              </p:cMediaNode>
            </p:audio>
            <p:audio>
              <p:cMediaNode vol="80000">
                <p:cTn id="59" fill="hold" display="0">
                  <p:stCondLst>
                    <p:cond delay="indefinite"/>
                  </p:stCondLst>
                  <p:endCondLst>
                    <p:cond evt="onStopAudio" delay="0">
                      <p:tgtEl>
                        <p:sldTgt/>
                      </p:tgtEl>
                    </p:cond>
                  </p:endCondLst>
                </p:cTn>
                <p:tgtEl>
                  <p:spTgt spid="15"/>
                </p:tgtEl>
              </p:cMediaNode>
            </p:audio>
            <p:audio>
              <p:cMediaNode vol="80000">
                <p:cTn id="60" fill="hold" display="0">
                  <p:stCondLst>
                    <p:cond delay="indefinite"/>
                  </p:stCondLst>
                  <p:endCondLst>
                    <p:cond evt="onStopAudio" delay="0">
                      <p:tgtEl>
                        <p:sldTgt/>
                      </p:tgtEl>
                    </p:cond>
                  </p:endCondLst>
                </p:cTn>
                <p:tgtEl>
                  <p:spTgt spid="16"/>
                </p:tgtEl>
              </p:cMediaNode>
            </p:audio>
            <p:audio>
              <p:cMediaNode vol="80000">
                <p:cTn id="61" fill="hold" display="0">
                  <p:stCondLst>
                    <p:cond delay="indefinite"/>
                  </p:stCondLst>
                  <p:endCondLst>
                    <p:cond evt="onStopAudio" delay="0">
                      <p:tgtEl>
                        <p:sldTgt/>
                      </p:tgtEl>
                    </p:cond>
                  </p:endCondLst>
                </p:cTn>
                <p:tgtEl>
                  <p:spTgt spid="17"/>
                </p:tgtEl>
              </p:cMediaNode>
            </p:audio>
            <p:seq concurrent="1" nextAc="seek">
              <p:cTn id="62" restart="whenNotActive" fill="hold" evtFilter="cancelBubble" nodeType="interactiveSeq">
                <p:stCondLst>
                  <p:cond evt="onClick" delay="0">
                    <p:tgtEl>
                      <p:spTgt spid="19"/>
                    </p:tgtEl>
                  </p:cond>
                </p:stCondLst>
                <p:endSync evt="end" delay="0">
                  <p:rtn val="all"/>
                </p:endSync>
                <p:childTnLst>
                  <p:par>
                    <p:cTn id="63" fill="hold">
                      <p:stCondLst>
                        <p:cond delay="0"/>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fade">
                                      <p:cBhvr>
                                        <p:cTn id="67" dur="500"/>
                                        <p:tgtEl>
                                          <p:spTgt spid="25"/>
                                        </p:tgtEl>
                                      </p:cBhvr>
                                    </p:animEffect>
                                  </p:childTnLst>
                                  <p:subTnLst>
                                    <p:audio>
                                      <p:cMediaNode>
                                        <p:cTn display="0" masterRel="sameClick">
                                          <p:stCondLst>
                                            <p:cond evt="begin" delay="0">
                                              <p:tn val="65"/>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19"/>
                  </p:tgtEl>
                </p:cond>
              </p:nextCondLst>
            </p:seq>
            <p:seq concurrent="1" nextAc="seek">
              <p:cTn id="68" restart="whenNotActive" fill="hold" evtFilter="cancelBubble" nodeType="interactiveSeq">
                <p:stCondLst>
                  <p:cond evt="onClick" delay="0">
                    <p:tgtEl>
                      <p:spTgt spid="22"/>
                    </p:tgtEl>
                  </p:cond>
                </p:stCondLst>
                <p:endSync evt="end" delay="0">
                  <p:rtn val="all"/>
                </p:endSync>
                <p:childTnLst>
                  <p:par>
                    <p:cTn id="69" fill="hold">
                      <p:stCondLst>
                        <p:cond delay="0"/>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26"/>
                                        </p:tgtEl>
                                        <p:attrNameLst>
                                          <p:attrName>style.visibility</p:attrName>
                                        </p:attrNameLst>
                                      </p:cBhvr>
                                      <p:to>
                                        <p:strVal val="visible"/>
                                      </p:to>
                                    </p:set>
                                    <p:animEffect transition="in" filter="fade">
                                      <p:cBhvr>
                                        <p:cTn id="73" dur="500"/>
                                        <p:tgtEl>
                                          <p:spTgt spid="26"/>
                                        </p:tgtEl>
                                      </p:cBhvr>
                                    </p:animEffect>
                                  </p:childTnLst>
                                  <p:subTnLst>
                                    <p:audio>
                                      <p:cMediaNode>
                                        <p:cTn display="0" masterRel="sameClick">
                                          <p:stCondLst>
                                            <p:cond evt="begin" delay="0">
                                              <p:tn val="71"/>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22"/>
                  </p:tgtEl>
                </p:cond>
              </p:nextCondLst>
            </p:seq>
            <p:seq concurrent="1" nextAc="seek">
              <p:cTn id="74" restart="whenNotActive" fill="hold" evtFilter="cancelBubble" nodeType="interactiveSeq">
                <p:stCondLst>
                  <p:cond evt="onClick" delay="0">
                    <p:tgtEl>
                      <p:spTgt spid="20"/>
                    </p:tgtEl>
                  </p:cond>
                </p:stCondLst>
                <p:endSync evt="end" delay="0">
                  <p:rtn val="all"/>
                </p:endSync>
                <p:childTnLst>
                  <p:par>
                    <p:cTn id="75" fill="hold">
                      <p:stCondLst>
                        <p:cond delay="0"/>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fade">
                                      <p:cBhvr>
                                        <p:cTn id="79" dur="500"/>
                                        <p:tgtEl>
                                          <p:spTgt spid="27"/>
                                        </p:tgtEl>
                                      </p:cBhvr>
                                    </p:animEffect>
                                  </p:childTnLst>
                                  <p:subTnLst>
                                    <p:audio>
                                      <p:cMediaNode>
                                        <p:cTn display="0" masterRel="sameClick">
                                          <p:stCondLst>
                                            <p:cond evt="begin" delay="0">
                                              <p:tn val="77"/>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20"/>
                  </p:tgtEl>
                </p:cond>
              </p:nextCondLst>
            </p:seq>
            <p:seq concurrent="1" nextAc="seek">
              <p:cTn id="80" restart="whenNotActive" fill="hold" evtFilter="cancelBubble" nodeType="interactiveSeq">
                <p:stCondLst>
                  <p:cond evt="onClick" delay="0">
                    <p:tgtEl>
                      <p:spTgt spid="21"/>
                    </p:tgtEl>
                  </p:cond>
                </p:stCondLst>
                <p:endSync evt="end" delay="0">
                  <p:rtn val="all"/>
                </p:endSync>
                <p:childTnLst>
                  <p:par>
                    <p:cTn id="81" fill="hold">
                      <p:stCondLst>
                        <p:cond delay="0"/>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500"/>
                                        <p:tgtEl>
                                          <p:spTgt spid="36"/>
                                        </p:tgtEl>
                                      </p:cBhvr>
                                    </p:animEffect>
                                  </p:childTnLst>
                                  <p:subTnLst>
                                    <p:audio>
                                      <p:cMediaNode>
                                        <p:cTn display="0" masterRel="sameClick">
                                          <p:stCondLst>
                                            <p:cond evt="begin" delay="0">
                                              <p:tn val="83"/>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21"/>
                  </p:tgtEl>
                </p:cond>
              </p:nextCondLst>
            </p:seq>
            <p:seq concurrent="1" nextAc="seek">
              <p:cTn id="86" restart="whenNotActive" fill="hold" evtFilter="cancelBubble" nodeType="interactiveSeq">
                <p:stCondLst>
                  <p:cond evt="onClick" delay="0">
                    <p:tgtEl>
                      <p:spTgt spid="23"/>
                    </p:tgtEl>
                  </p:cond>
                </p:stCondLst>
                <p:endSync evt="end" delay="0">
                  <p:rtn val="all"/>
                </p:endSync>
                <p:childTnLst>
                  <p:par>
                    <p:cTn id="87" fill="hold">
                      <p:stCondLst>
                        <p:cond delay="0"/>
                      </p:stCondLst>
                      <p:childTnLst>
                        <p:par>
                          <p:cTn id="88" fill="hold">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37"/>
                                        </p:tgtEl>
                                        <p:attrNameLst>
                                          <p:attrName>style.visibility</p:attrName>
                                        </p:attrNameLst>
                                      </p:cBhvr>
                                      <p:to>
                                        <p:strVal val="visible"/>
                                      </p:to>
                                    </p:set>
                                    <p:animEffect transition="in" filter="fade">
                                      <p:cBhvr>
                                        <p:cTn id="91" dur="500"/>
                                        <p:tgtEl>
                                          <p:spTgt spid="37"/>
                                        </p:tgtEl>
                                      </p:cBhvr>
                                    </p:animEffect>
                                  </p:childTnLst>
                                  <p:subTnLst>
                                    <p:audio>
                                      <p:cMediaNode>
                                        <p:cTn display="0" masterRel="sameClick">
                                          <p:stCondLst>
                                            <p:cond evt="begin" delay="0">
                                              <p:tn val="89"/>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23"/>
                  </p:tgtEl>
                </p:cond>
              </p:nextCondLst>
            </p:seq>
            <p:seq concurrent="1" nextAc="seek">
              <p:cTn id="92" restart="whenNotActive" fill="hold" evtFilter="cancelBubble" nodeType="interactiveSeq">
                <p:stCondLst>
                  <p:cond evt="onClick" delay="0">
                    <p:tgtEl>
                      <p:spTgt spid="24"/>
                    </p:tgtEl>
                  </p:cond>
                </p:stCondLst>
                <p:endSync evt="end" delay="0">
                  <p:rtn val="all"/>
                </p:endSync>
                <p:childTnLst>
                  <p:par>
                    <p:cTn id="93" fill="hold">
                      <p:stCondLst>
                        <p:cond delay="0"/>
                      </p:stCondLst>
                      <p:childTnLst>
                        <p:par>
                          <p:cTn id="94" fill="hold">
                            <p:stCondLst>
                              <p:cond delay="0"/>
                            </p:stCondLst>
                            <p:childTnLst>
                              <p:par>
                                <p:cTn id="95" presetID="10" presetClass="entr" presetSubtype="0" fill="hold"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500"/>
                                        <p:tgtEl>
                                          <p:spTgt spid="38"/>
                                        </p:tgtEl>
                                      </p:cBhvr>
                                    </p:animEffect>
                                  </p:childTnLst>
                                  <p:subTnLst>
                                    <p:audio>
                                      <p:cMediaNode>
                                        <p:cTn display="0" masterRel="sameClick">
                                          <p:stCondLst>
                                            <p:cond evt="begin" delay="0">
                                              <p:tn val="95"/>
                                            </p:cond>
                                          </p:stCondLst>
                                          <p:endCondLst>
                                            <p:cond evt="onStopAudio" delay="0">
                                              <p:tgtEl>
                                                <p:sldTgt/>
                                              </p:tgtEl>
                                            </p:cond>
                                          </p:endCondLst>
                                        </p:cTn>
                                        <p:tgtEl>
                                          <p:sndTgt r:embed="rId5" name="chimes.wav"/>
                                        </p:tgtEl>
                                      </p:cMediaNode>
                                    </p:audio>
                                  </p:sub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38"/>
                                        </p:tgtEl>
                                        <p:attrNameLst>
                                          <p:attrName>style.visibility</p:attrName>
                                        </p:attrNameLst>
                                      </p:cBhvr>
                                      <p:to>
                                        <p:strVal val="visible"/>
                                      </p:to>
                                    </p:set>
                                    <p:animEffect transition="in" filter="fade">
                                      <p:cBhvr>
                                        <p:cTn id="102" dur="500"/>
                                        <p:tgtEl>
                                          <p:spTgt spid="38"/>
                                        </p:tgtEl>
                                      </p:cBhvr>
                                    </p:animEffect>
                                  </p:childTnLst>
                                  <p:subTnLst>
                                    <p:audio>
                                      <p:cMediaNode>
                                        <p:cTn display="0" masterRel="sameClick">
                                          <p:stCondLst>
                                            <p:cond evt="begin" delay="0">
                                              <p:tn val="100"/>
                                            </p:cond>
                                          </p:stCondLst>
                                          <p:endCondLst>
                                            <p:cond evt="onStopAudio" delay="0">
                                              <p:tgtEl>
                                                <p:sldTgt/>
                                              </p:tgtEl>
                                            </p:cond>
                                          </p:endCondLst>
                                        </p:cTn>
                                        <p:tgtEl>
                                          <p:sndTgt r:embed="rId5" name="chimes.wav"/>
                                        </p:tgtEl>
                                      </p:cMediaNode>
                                    </p:audio>
                                  </p:subTnLst>
                                </p:cTn>
                              </p:par>
                            </p:childTnLst>
                          </p:cTn>
                        </p:par>
                      </p:childTnLst>
                    </p:cTn>
                  </p:par>
                </p:childTnLst>
              </p:cTn>
              <p:nextCondLst>
                <p:cond evt="onClick" delay="0">
                  <p:tgtEl>
                    <p:spTgt spid="24"/>
                  </p:tgtEl>
                </p:cond>
              </p:nextCondLst>
            </p:seq>
          </p:childTnLst>
        </p:cTn>
      </p:par>
    </p:tnLst>
    <p:bldLst>
      <p:bldP spid="25" grpId="0" animBg="1"/>
      <p:bldP spid="26" grpId="0" animBg="1"/>
      <p:bldP spid="27" grpId="0" animBg="1"/>
      <p:bldP spid="36" grpId="0" animBg="1"/>
      <p:bldP spid="37" grpId="0" animBg="1"/>
      <p:bldP spid="3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198"/>
        <p:cNvGrpSpPr/>
        <p:nvPr/>
      </p:nvGrpSpPr>
      <p:grpSpPr>
        <a:xfrm>
          <a:off x="0" y="0"/>
          <a:ext cx="0" cy="0"/>
          <a:chOff x="0" y="0"/>
          <a:chExt cx="0" cy="0"/>
        </a:xfrm>
      </p:grpSpPr>
      <p:sp>
        <p:nvSpPr>
          <p:cNvPr id="6" name="Rounded Rectangle 5"/>
          <p:cNvSpPr/>
          <p:nvPr/>
        </p:nvSpPr>
        <p:spPr>
          <a:xfrm>
            <a:off x="1640114" y="1030516"/>
            <a:ext cx="9013372" cy="4702628"/>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p:cNvSpPr/>
          <p:nvPr/>
        </p:nvSpPr>
        <p:spPr>
          <a:xfrm>
            <a:off x="8062119" y="4936313"/>
            <a:ext cx="2004860" cy="545940"/>
          </a:xfrm>
          <a:prstGeom prst="roundRect">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lIns="121690" tIns="60845" rIns="121690" bIns="60845" rtlCol="0" anchor="ctr"/>
          <a:lstStyle/>
          <a:p>
            <a:pPr algn="ctr"/>
            <a:r>
              <a:rPr lang="en-US" sz="3600" smtClean="0">
                <a:solidFill>
                  <a:schemeClr val="tx1"/>
                </a:solidFill>
                <a:latin typeface="Arial" pitchFamily="34" charset="0"/>
                <a:cs typeface="Arial" pitchFamily="34" charset="0"/>
              </a:rPr>
              <a:t>S/54</a:t>
            </a:r>
            <a:endParaRPr lang="en-US" sz="3600">
              <a:solidFill>
                <a:schemeClr val="tx1"/>
              </a:solidFill>
              <a:latin typeface="Arial" pitchFamily="34" charset="0"/>
              <a:cs typeface="Arial" pitchFamily="34" charset="0"/>
            </a:endParaRPr>
          </a:p>
        </p:txBody>
      </p:sp>
      <p:pic>
        <p:nvPicPr>
          <p:cNvPr id="7" name="Picture 6">
            <a:extLst>
              <a:ext uri="{FF2B5EF4-FFF2-40B4-BE49-F238E27FC236}">
                <a16:creationId xmlns:a16="http://schemas.microsoft.com/office/drawing/2014/main" id="{9A95FEC4-5E8F-2B41-A234-3EB767D7F73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94719" y="1342495"/>
            <a:ext cx="7207238" cy="361255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343459" y="1989491"/>
            <a:ext cx="11467171" cy="2429459"/>
            <a:chOff x="343459" y="1989491"/>
            <a:chExt cx="11467171" cy="2429459"/>
          </a:xfrm>
        </p:grpSpPr>
        <p:sp>
          <p:nvSpPr>
            <p:cNvPr id="44" name="Rectangle: Rounded Corners 82">
              <a:extLst>
                <a:ext uri="{FF2B5EF4-FFF2-40B4-BE49-F238E27FC236}">
                  <a16:creationId xmlns:a16="http://schemas.microsoft.com/office/drawing/2014/main" id="{5EA3E094-EF1B-4CAF-926D-D08ACF6DF5DE}"/>
                </a:ext>
              </a:extLst>
            </p:cNvPr>
            <p:cNvSpPr/>
            <p:nvPr/>
          </p:nvSpPr>
          <p:spPr>
            <a:xfrm>
              <a:off x="343459" y="1989491"/>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45" name="TextBox 44">
              <a:extLst>
                <a:ext uri="{FF2B5EF4-FFF2-40B4-BE49-F238E27FC236}">
                  <a16:creationId xmlns:a16="http://schemas.microsoft.com/office/drawing/2014/main" id="{1AB89E4F-2AD9-4865-828A-C206D136DDF5}"/>
                </a:ext>
              </a:extLst>
            </p:cNvPr>
            <p:cNvSpPr txBox="1"/>
            <p:nvPr/>
          </p:nvSpPr>
          <p:spPr>
            <a:xfrm>
              <a:off x="446820" y="2009226"/>
              <a:ext cx="2262159" cy="646331"/>
            </a:xfrm>
            <a:prstGeom prst="rect">
              <a:avLst/>
            </a:prstGeom>
            <a:solidFill>
              <a:schemeClr val="bg1"/>
            </a:solidFill>
          </p:spPr>
          <p:txBody>
            <a:bodyPr wrap="none" rtlCol="0">
              <a:spAutoFit/>
            </a:bodyPr>
            <a:lstStyle/>
            <a:p>
              <a:r>
                <a:rPr lang="en-US" sz="3600" dirty="0">
                  <a:solidFill>
                    <a:srgbClr val="FF0000"/>
                  </a:solidFill>
                </a:rPr>
                <a:t>7 + 6 = 13</a:t>
              </a:r>
            </a:p>
          </p:txBody>
        </p:sp>
        <p:sp>
          <p:nvSpPr>
            <p:cNvPr id="47" name="Rectangle: Rounded Corners 85">
              <a:extLst>
                <a:ext uri="{FF2B5EF4-FFF2-40B4-BE49-F238E27FC236}">
                  <a16:creationId xmlns:a16="http://schemas.microsoft.com/office/drawing/2014/main" id="{B753E96D-04E2-442E-9DA1-AA5321578CD1}"/>
                </a:ext>
              </a:extLst>
            </p:cNvPr>
            <p:cNvSpPr/>
            <p:nvPr/>
          </p:nvSpPr>
          <p:spPr>
            <a:xfrm>
              <a:off x="3341623" y="2010401"/>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48" name="TextBox 47">
              <a:extLst>
                <a:ext uri="{FF2B5EF4-FFF2-40B4-BE49-F238E27FC236}">
                  <a16:creationId xmlns:a16="http://schemas.microsoft.com/office/drawing/2014/main" id="{D911D1DD-1061-4A7F-9880-651CCFF0FCC6}"/>
                </a:ext>
              </a:extLst>
            </p:cNvPr>
            <p:cNvSpPr txBox="1"/>
            <p:nvPr/>
          </p:nvSpPr>
          <p:spPr>
            <a:xfrm>
              <a:off x="3444984" y="2030136"/>
              <a:ext cx="2262159" cy="646331"/>
            </a:xfrm>
            <a:prstGeom prst="rect">
              <a:avLst/>
            </a:prstGeom>
            <a:solidFill>
              <a:schemeClr val="bg1"/>
            </a:solidFill>
          </p:spPr>
          <p:txBody>
            <a:bodyPr wrap="none" rtlCol="0">
              <a:spAutoFit/>
            </a:bodyPr>
            <a:lstStyle/>
            <a:p>
              <a:r>
                <a:rPr lang="en-US" sz="3600" dirty="0">
                  <a:solidFill>
                    <a:srgbClr val="FF0000"/>
                  </a:solidFill>
                </a:rPr>
                <a:t>8 + 4 = 12</a:t>
              </a:r>
            </a:p>
          </p:txBody>
        </p:sp>
        <p:sp>
          <p:nvSpPr>
            <p:cNvPr id="50" name="Rectangle: Rounded Corners 88">
              <a:extLst>
                <a:ext uri="{FF2B5EF4-FFF2-40B4-BE49-F238E27FC236}">
                  <a16:creationId xmlns:a16="http://schemas.microsoft.com/office/drawing/2014/main" id="{C81FBFC0-E7B1-4FC7-AFC3-7E773AC17C7F}"/>
                </a:ext>
              </a:extLst>
            </p:cNvPr>
            <p:cNvSpPr/>
            <p:nvPr/>
          </p:nvSpPr>
          <p:spPr>
            <a:xfrm>
              <a:off x="6411097" y="2010401"/>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51" name="TextBox 50">
              <a:extLst>
                <a:ext uri="{FF2B5EF4-FFF2-40B4-BE49-F238E27FC236}">
                  <a16:creationId xmlns:a16="http://schemas.microsoft.com/office/drawing/2014/main" id="{AC791F6D-5BD8-479D-93C9-83F37F05B9E1}"/>
                </a:ext>
              </a:extLst>
            </p:cNvPr>
            <p:cNvSpPr txBox="1"/>
            <p:nvPr/>
          </p:nvSpPr>
          <p:spPr>
            <a:xfrm>
              <a:off x="6450338" y="2030136"/>
              <a:ext cx="2390398" cy="646331"/>
            </a:xfrm>
            <a:prstGeom prst="rect">
              <a:avLst/>
            </a:prstGeom>
            <a:solidFill>
              <a:schemeClr val="bg1"/>
            </a:solidFill>
          </p:spPr>
          <p:txBody>
            <a:bodyPr wrap="none" rtlCol="0">
              <a:spAutoFit/>
            </a:bodyPr>
            <a:lstStyle/>
            <a:p>
              <a:r>
                <a:rPr lang="en-US" sz="3600" dirty="0">
                  <a:solidFill>
                    <a:srgbClr val="FF0000"/>
                  </a:solidFill>
                </a:rPr>
                <a:t>6 + 8 = 14 </a:t>
              </a:r>
            </a:p>
          </p:txBody>
        </p:sp>
        <p:sp>
          <p:nvSpPr>
            <p:cNvPr id="53" name="Rectangle: Rounded Corners 91">
              <a:extLst>
                <a:ext uri="{FF2B5EF4-FFF2-40B4-BE49-F238E27FC236}">
                  <a16:creationId xmlns:a16="http://schemas.microsoft.com/office/drawing/2014/main" id="{CEC4C826-1631-49C5-8232-61DF5801D01C}"/>
                </a:ext>
              </a:extLst>
            </p:cNvPr>
            <p:cNvSpPr/>
            <p:nvPr/>
          </p:nvSpPr>
          <p:spPr>
            <a:xfrm>
              <a:off x="9341750" y="2010401"/>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54" name="TextBox 53">
              <a:extLst>
                <a:ext uri="{FF2B5EF4-FFF2-40B4-BE49-F238E27FC236}">
                  <a16:creationId xmlns:a16="http://schemas.microsoft.com/office/drawing/2014/main" id="{188B9440-3C9A-4DCA-BA81-CB581F68BA45}"/>
                </a:ext>
              </a:extLst>
            </p:cNvPr>
            <p:cNvSpPr txBox="1"/>
            <p:nvPr/>
          </p:nvSpPr>
          <p:spPr>
            <a:xfrm>
              <a:off x="9445111" y="2030136"/>
              <a:ext cx="2262159" cy="646331"/>
            </a:xfrm>
            <a:prstGeom prst="rect">
              <a:avLst/>
            </a:prstGeom>
            <a:solidFill>
              <a:schemeClr val="bg1"/>
            </a:solidFill>
          </p:spPr>
          <p:txBody>
            <a:bodyPr wrap="none" rtlCol="0">
              <a:spAutoFit/>
            </a:bodyPr>
            <a:lstStyle/>
            <a:p>
              <a:r>
                <a:rPr lang="en-US" sz="3600" dirty="0">
                  <a:solidFill>
                    <a:srgbClr val="FF0000"/>
                  </a:solidFill>
                </a:rPr>
                <a:t>9 + 7 = 16</a:t>
              </a:r>
            </a:p>
          </p:txBody>
        </p:sp>
        <p:sp>
          <p:nvSpPr>
            <p:cNvPr id="56" name="Rectangle: Rounded Corners 94">
              <a:extLst>
                <a:ext uri="{FF2B5EF4-FFF2-40B4-BE49-F238E27FC236}">
                  <a16:creationId xmlns:a16="http://schemas.microsoft.com/office/drawing/2014/main" id="{DED14C05-6768-4A40-837F-03B1FA3E8E28}"/>
                </a:ext>
              </a:extLst>
            </p:cNvPr>
            <p:cNvSpPr/>
            <p:nvPr/>
          </p:nvSpPr>
          <p:spPr>
            <a:xfrm>
              <a:off x="343459" y="2858873"/>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57" name="TextBox 56">
              <a:extLst>
                <a:ext uri="{FF2B5EF4-FFF2-40B4-BE49-F238E27FC236}">
                  <a16:creationId xmlns:a16="http://schemas.microsoft.com/office/drawing/2014/main" id="{001B2F61-2541-4353-8D2B-B8F2193B55CD}"/>
                </a:ext>
              </a:extLst>
            </p:cNvPr>
            <p:cNvSpPr txBox="1"/>
            <p:nvPr/>
          </p:nvSpPr>
          <p:spPr>
            <a:xfrm>
              <a:off x="453232" y="2878608"/>
              <a:ext cx="2249334" cy="646331"/>
            </a:xfrm>
            <a:prstGeom prst="rect">
              <a:avLst/>
            </a:prstGeom>
            <a:solidFill>
              <a:schemeClr val="bg1"/>
            </a:solidFill>
          </p:spPr>
          <p:txBody>
            <a:bodyPr wrap="none" rtlCol="0">
              <a:spAutoFit/>
            </a:bodyPr>
            <a:lstStyle/>
            <a:p>
              <a:r>
                <a:rPr lang="en-US" sz="3600" dirty="0">
                  <a:solidFill>
                    <a:srgbClr val="FF0000"/>
                  </a:solidFill>
                </a:rPr>
                <a:t>13 – </a:t>
              </a:r>
              <a:r>
                <a:rPr lang="en-US" sz="3600">
                  <a:solidFill>
                    <a:srgbClr val="FF0000"/>
                  </a:solidFill>
                </a:rPr>
                <a:t>7 </a:t>
              </a:r>
              <a:r>
                <a:rPr lang="en-US" sz="3600" smtClean="0">
                  <a:solidFill>
                    <a:srgbClr val="FF0000"/>
                  </a:solidFill>
                </a:rPr>
                <a:t>= </a:t>
              </a:r>
              <a:r>
                <a:rPr lang="en-US" sz="3600" dirty="0">
                  <a:solidFill>
                    <a:srgbClr val="FF0000"/>
                  </a:solidFill>
                </a:rPr>
                <a:t>6</a:t>
              </a:r>
            </a:p>
          </p:txBody>
        </p:sp>
        <p:sp>
          <p:nvSpPr>
            <p:cNvPr id="59" name="Rectangle: Rounded Corners 97">
              <a:extLst>
                <a:ext uri="{FF2B5EF4-FFF2-40B4-BE49-F238E27FC236}">
                  <a16:creationId xmlns:a16="http://schemas.microsoft.com/office/drawing/2014/main" id="{56245323-B04D-4902-9D6A-2D5B00ECEB2B}"/>
                </a:ext>
              </a:extLst>
            </p:cNvPr>
            <p:cNvSpPr/>
            <p:nvPr/>
          </p:nvSpPr>
          <p:spPr>
            <a:xfrm>
              <a:off x="3341623" y="2858873"/>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60" name="TextBox 59">
              <a:extLst>
                <a:ext uri="{FF2B5EF4-FFF2-40B4-BE49-F238E27FC236}">
                  <a16:creationId xmlns:a16="http://schemas.microsoft.com/office/drawing/2014/main" id="{6AD5CB8E-620D-4E47-A721-D764AC46464E}"/>
                </a:ext>
              </a:extLst>
            </p:cNvPr>
            <p:cNvSpPr txBox="1"/>
            <p:nvPr/>
          </p:nvSpPr>
          <p:spPr>
            <a:xfrm>
              <a:off x="3451396" y="2878608"/>
              <a:ext cx="2249334" cy="646331"/>
            </a:xfrm>
            <a:prstGeom prst="rect">
              <a:avLst/>
            </a:prstGeom>
            <a:solidFill>
              <a:schemeClr val="bg1"/>
            </a:solidFill>
          </p:spPr>
          <p:txBody>
            <a:bodyPr wrap="none" rtlCol="0">
              <a:spAutoFit/>
            </a:bodyPr>
            <a:lstStyle/>
            <a:p>
              <a:r>
                <a:rPr lang="en-US" sz="3600" dirty="0">
                  <a:solidFill>
                    <a:srgbClr val="FF0000"/>
                  </a:solidFill>
                </a:rPr>
                <a:t>12 – 8 = 4</a:t>
              </a:r>
            </a:p>
          </p:txBody>
        </p:sp>
        <p:sp>
          <p:nvSpPr>
            <p:cNvPr id="62" name="Rectangle: Rounded Corners 100">
              <a:extLst>
                <a:ext uri="{FF2B5EF4-FFF2-40B4-BE49-F238E27FC236}">
                  <a16:creationId xmlns:a16="http://schemas.microsoft.com/office/drawing/2014/main" id="{77C03D91-151B-47CA-992D-F1BEEC8772D1}"/>
                </a:ext>
              </a:extLst>
            </p:cNvPr>
            <p:cNvSpPr/>
            <p:nvPr/>
          </p:nvSpPr>
          <p:spPr>
            <a:xfrm>
              <a:off x="6361769" y="3733150"/>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63" name="TextBox 62">
              <a:extLst>
                <a:ext uri="{FF2B5EF4-FFF2-40B4-BE49-F238E27FC236}">
                  <a16:creationId xmlns:a16="http://schemas.microsoft.com/office/drawing/2014/main" id="{3D4DDAA8-2800-4E0E-80C5-EB105389CB9C}"/>
                </a:ext>
              </a:extLst>
            </p:cNvPr>
            <p:cNvSpPr txBox="1"/>
            <p:nvPr/>
          </p:nvSpPr>
          <p:spPr>
            <a:xfrm>
              <a:off x="6471542" y="3752885"/>
              <a:ext cx="2249334" cy="646331"/>
            </a:xfrm>
            <a:prstGeom prst="rect">
              <a:avLst/>
            </a:prstGeom>
            <a:solidFill>
              <a:schemeClr val="bg1"/>
            </a:solidFill>
          </p:spPr>
          <p:txBody>
            <a:bodyPr wrap="none" rtlCol="0">
              <a:spAutoFit/>
            </a:bodyPr>
            <a:lstStyle/>
            <a:p>
              <a:r>
                <a:rPr lang="en-US" sz="3600" dirty="0">
                  <a:solidFill>
                    <a:srgbClr val="FF0000"/>
                  </a:solidFill>
                </a:rPr>
                <a:t>14 – 6 = 8</a:t>
              </a:r>
            </a:p>
          </p:txBody>
        </p:sp>
        <p:sp>
          <p:nvSpPr>
            <p:cNvPr id="65" name="Rectangle: Rounded Corners 103">
              <a:extLst>
                <a:ext uri="{FF2B5EF4-FFF2-40B4-BE49-F238E27FC236}">
                  <a16:creationId xmlns:a16="http://schemas.microsoft.com/office/drawing/2014/main" id="{4ABB8B90-5400-4E8A-A2DE-673FB83CC367}"/>
                </a:ext>
              </a:extLst>
            </p:cNvPr>
            <p:cNvSpPr/>
            <p:nvPr/>
          </p:nvSpPr>
          <p:spPr>
            <a:xfrm>
              <a:off x="9341750" y="2879783"/>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66" name="TextBox 65">
              <a:extLst>
                <a:ext uri="{FF2B5EF4-FFF2-40B4-BE49-F238E27FC236}">
                  <a16:creationId xmlns:a16="http://schemas.microsoft.com/office/drawing/2014/main" id="{1D4DDAB3-1BAC-402B-A4AA-D711F095EE36}"/>
                </a:ext>
              </a:extLst>
            </p:cNvPr>
            <p:cNvSpPr txBox="1"/>
            <p:nvPr/>
          </p:nvSpPr>
          <p:spPr>
            <a:xfrm>
              <a:off x="9451523" y="2899518"/>
              <a:ext cx="2249334" cy="646331"/>
            </a:xfrm>
            <a:prstGeom prst="rect">
              <a:avLst/>
            </a:prstGeom>
            <a:solidFill>
              <a:schemeClr val="bg1"/>
            </a:solidFill>
          </p:spPr>
          <p:txBody>
            <a:bodyPr wrap="none" rtlCol="0">
              <a:spAutoFit/>
            </a:bodyPr>
            <a:lstStyle/>
            <a:p>
              <a:r>
                <a:rPr lang="en-US" sz="3600" dirty="0">
                  <a:solidFill>
                    <a:srgbClr val="FF0000"/>
                  </a:solidFill>
                </a:rPr>
                <a:t>16 – 9 = 7</a:t>
              </a:r>
            </a:p>
          </p:txBody>
        </p:sp>
        <p:sp>
          <p:nvSpPr>
            <p:cNvPr id="68" name="Rectangle: Rounded Corners 106">
              <a:extLst>
                <a:ext uri="{FF2B5EF4-FFF2-40B4-BE49-F238E27FC236}">
                  <a16:creationId xmlns:a16="http://schemas.microsoft.com/office/drawing/2014/main" id="{E036ECD7-7FA0-4FD6-A493-BE7B7FA43BC8}"/>
                </a:ext>
              </a:extLst>
            </p:cNvPr>
            <p:cNvSpPr/>
            <p:nvPr/>
          </p:nvSpPr>
          <p:spPr>
            <a:xfrm>
              <a:off x="343459" y="3733150"/>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69" name="TextBox 68">
              <a:extLst>
                <a:ext uri="{FF2B5EF4-FFF2-40B4-BE49-F238E27FC236}">
                  <a16:creationId xmlns:a16="http://schemas.microsoft.com/office/drawing/2014/main" id="{A9C6EAC0-BC51-4A7E-AE37-B7DAF4EEDA08}"/>
                </a:ext>
              </a:extLst>
            </p:cNvPr>
            <p:cNvSpPr txBox="1"/>
            <p:nvPr/>
          </p:nvSpPr>
          <p:spPr>
            <a:xfrm>
              <a:off x="453232" y="3752885"/>
              <a:ext cx="2249334" cy="646331"/>
            </a:xfrm>
            <a:prstGeom prst="rect">
              <a:avLst/>
            </a:prstGeom>
            <a:solidFill>
              <a:schemeClr val="bg1"/>
            </a:solidFill>
          </p:spPr>
          <p:txBody>
            <a:bodyPr wrap="none" rtlCol="0">
              <a:spAutoFit/>
            </a:bodyPr>
            <a:lstStyle/>
            <a:p>
              <a:r>
                <a:rPr lang="en-US" sz="3600" dirty="0">
                  <a:solidFill>
                    <a:srgbClr val="FF0000"/>
                  </a:solidFill>
                </a:rPr>
                <a:t>13 – 6 = 7</a:t>
              </a:r>
            </a:p>
          </p:txBody>
        </p:sp>
        <p:sp>
          <p:nvSpPr>
            <p:cNvPr id="71" name="Rectangle: Rounded Corners 109">
              <a:extLst>
                <a:ext uri="{FF2B5EF4-FFF2-40B4-BE49-F238E27FC236}">
                  <a16:creationId xmlns:a16="http://schemas.microsoft.com/office/drawing/2014/main" id="{0FCE264E-0A82-44F9-8EA3-EBB888BB623F}"/>
                </a:ext>
              </a:extLst>
            </p:cNvPr>
            <p:cNvSpPr/>
            <p:nvPr/>
          </p:nvSpPr>
          <p:spPr>
            <a:xfrm>
              <a:off x="3341623" y="3733150"/>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72" name="TextBox 71">
              <a:extLst>
                <a:ext uri="{FF2B5EF4-FFF2-40B4-BE49-F238E27FC236}">
                  <a16:creationId xmlns:a16="http://schemas.microsoft.com/office/drawing/2014/main" id="{5954F02A-EB6C-499D-B922-E0BFAD25A322}"/>
                </a:ext>
              </a:extLst>
            </p:cNvPr>
            <p:cNvSpPr txBox="1"/>
            <p:nvPr/>
          </p:nvSpPr>
          <p:spPr>
            <a:xfrm>
              <a:off x="3451396" y="3752885"/>
              <a:ext cx="2249334" cy="646331"/>
            </a:xfrm>
            <a:prstGeom prst="rect">
              <a:avLst/>
            </a:prstGeom>
            <a:solidFill>
              <a:schemeClr val="bg1"/>
            </a:solidFill>
          </p:spPr>
          <p:txBody>
            <a:bodyPr wrap="none" rtlCol="0">
              <a:spAutoFit/>
            </a:bodyPr>
            <a:lstStyle/>
            <a:p>
              <a:r>
                <a:rPr lang="en-US" sz="3600" dirty="0">
                  <a:solidFill>
                    <a:srgbClr val="FF0000"/>
                  </a:solidFill>
                </a:rPr>
                <a:t>12 – 4 = 8</a:t>
              </a:r>
            </a:p>
          </p:txBody>
        </p:sp>
        <p:sp>
          <p:nvSpPr>
            <p:cNvPr id="74" name="Rectangle: Rounded Corners 112">
              <a:extLst>
                <a:ext uri="{FF2B5EF4-FFF2-40B4-BE49-F238E27FC236}">
                  <a16:creationId xmlns:a16="http://schemas.microsoft.com/office/drawing/2014/main" id="{1CE4A2AF-AFFB-4FE0-B682-051067683092}"/>
                </a:ext>
              </a:extLst>
            </p:cNvPr>
            <p:cNvSpPr/>
            <p:nvPr/>
          </p:nvSpPr>
          <p:spPr>
            <a:xfrm>
              <a:off x="6361769" y="2879783"/>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75" name="TextBox 74">
              <a:extLst>
                <a:ext uri="{FF2B5EF4-FFF2-40B4-BE49-F238E27FC236}">
                  <a16:creationId xmlns:a16="http://schemas.microsoft.com/office/drawing/2014/main" id="{D8D3EE66-A94B-4CF8-8207-896E121C2EEE}"/>
                </a:ext>
              </a:extLst>
            </p:cNvPr>
            <p:cNvSpPr txBox="1"/>
            <p:nvPr/>
          </p:nvSpPr>
          <p:spPr>
            <a:xfrm>
              <a:off x="6471542" y="2899518"/>
              <a:ext cx="2249334" cy="646331"/>
            </a:xfrm>
            <a:prstGeom prst="rect">
              <a:avLst/>
            </a:prstGeom>
            <a:solidFill>
              <a:schemeClr val="bg1"/>
            </a:solidFill>
          </p:spPr>
          <p:txBody>
            <a:bodyPr wrap="none" rtlCol="0">
              <a:spAutoFit/>
            </a:bodyPr>
            <a:lstStyle/>
            <a:p>
              <a:r>
                <a:rPr lang="en-US" sz="3600" dirty="0">
                  <a:solidFill>
                    <a:srgbClr val="FF0000"/>
                  </a:solidFill>
                </a:rPr>
                <a:t>14 – 8 = 6</a:t>
              </a:r>
            </a:p>
          </p:txBody>
        </p:sp>
        <p:sp>
          <p:nvSpPr>
            <p:cNvPr id="77" name="Rectangle: Rounded Corners 115">
              <a:extLst>
                <a:ext uri="{FF2B5EF4-FFF2-40B4-BE49-F238E27FC236}">
                  <a16:creationId xmlns:a16="http://schemas.microsoft.com/office/drawing/2014/main" id="{0594FFD1-0B9C-4760-8CC1-F2153AFA8D11}"/>
                </a:ext>
              </a:extLst>
            </p:cNvPr>
            <p:cNvSpPr/>
            <p:nvPr/>
          </p:nvSpPr>
          <p:spPr>
            <a:xfrm>
              <a:off x="9341750" y="3733150"/>
              <a:ext cx="2468880" cy="685800"/>
            </a:xfrm>
            <a:prstGeom prst="roundRect">
              <a:avLst/>
            </a:prstGeom>
            <a:solidFill>
              <a:schemeClr val="bg1"/>
            </a:solid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sz="3600"/>
            </a:p>
          </p:txBody>
        </p:sp>
        <p:sp>
          <p:nvSpPr>
            <p:cNvPr id="78" name="TextBox 77">
              <a:extLst>
                <a:ext uri="{FF2B5EF4-FFF2-40B4-BE49-F238E27FC236}">
                  <a16:creationId xmlns:a16="http://schemas.microsoft.com/office/drawing/2014/main" id="{9E4D700B-6EBA-4A52-9FBF-BD4C83C4A6C3}"/>
                </a:ext>
              </a:extLst>
            </p:cNvPr>
            <p:cNvSpPr txBox="1"/>
            <p:nvPr/>
          </p:nvSpPr>
          <p:spPr>
            <a:xfrm>
              <a:off x="9451523" y="3752885"/>
              <a:ext cx="2249334" cy="646331"/>
            </a:xfrm>
            <a:prstGeom prst="rect">
              <a:avLst/>
            </a:prstGeom>
            <a:solidFill>
              <a:schemeClr val="bg1"/>
            </a:solidFill>
          </p:spPr>
          <p:txBody>
            <a:bodyPr wrap="none" rtlCol="0">
              <a:spAutoFit/>
            </a:bodyPr>
            <a:lstStyle/>
            <a:p>
              <a:r>
                <a:rPr lang="en-US" sz="3600" dirty="0">
                  <a:solidFill>
                    <a:srgbClr val="FF0000"/>
                  </a:solidFill>
                </a:rPr>
                <a:t>16 – 7 = 9</a:t>
              </a:r>
            </a:p>
          </p:txBody>
        </p:sp>
      </p:grpSp>
      <p:sp>
        <p:nvSpPr>
          <p:cNvPr id="79" name="TextBox 78">
            <a:extLst>
              <a:ext uri="{FF2B5EF4-FFF2-40B4-BE49-F238E27FC236}">
                <a16:creationId xmlns:a16="http://schemas.microsoft.com/office/drawing/2014/main" id="{18770792-AA92-4DF7-96D8-7EA56DD56FB4}"/>
              </a:ext>
            </a:extLst>
          </p:cNvPr>
          <p:cNvSpPr txBox="1"/>
          <p:nvPr/>
        </p:nvSpPr>
        <p:spPr>
          <a:xfrm>
            <a:off x="1167323" y="632265"/>
            <a:ext cx="5848602" cy="707886"/>
          </a:xfrm>
          <a:prstGeom prst="rect">
            <a:avLst/>
          </a:prstGeom>
          <a:noFill/>
        </p:spPr>
        <p:txBody>
          <a:bodyPr wrap="square" rtlCol="0">
            <a:spAutoFit/>
          </a:bodyPr>
          <a:lstStyle/>
          <a:p>
            <a:pPr algn="just"/>
            <a:r>
              <a:rPr lang="en-US" sz="4000" smtClean="0">
                <a:solidFill>
                  <a:schemeClr val="bg1"/>
                </a:solidFill>
              </a:rPr>
              <a:t>Tính nhẩm.</a:t>
            </a:r>
            <a:endParaRPr lang="en-US" sz="4000" dirty="0">
              <a:solidFill>
                <a:schemeClr val="bg1"/>
              </a:solidFill>
            </a:endParaRPr>
          </a:p>
        </p:txBody>
      </p:sp>
      <p:sp>
        <p:nvSpPr>
          <p:cNvPr id="80" name="Oval 79"/>
          <p:cNvSpPr/>
          <p:nvPr/>
        </p:nvSpPr>
        <p:spPr>
          <a:xfrm>
            <a:off x="453232" y="597454"/>
            <a:ext cx="714091" cy="71923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91423" tIns="45711" rIns="91423" bIns="45711" rtlCol="0" anchor="ctr"/>
          <a:lstStyle/>
          <a:p>
            <a:pPr algn="ctr"/>
            <a:r>
              <a:rPr lang="en-US" sz="540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rPr>
              <a:t>1</a:t>
            </a:r>
          </a:p>
        </p:txBody>
      </p:sp>
      <p:pic>
        <p:nvPicPr>
          <p:cNvPr id="82" name="Picture 81"/>
          <p:cNvPicPr>
            <a:picLocks noChangeAspect="1"/>
          </p:cNvPicPr>
          <p:nvPr/>
        </p:nvPicPr>
        <p:blipFill rotWithShape="1">
          <a:blip r:embed="rId2">
            <a:extLst>
              <a:ext uri="{28A0092B-C50C-407E-A947-70E740481C1C}">
                <a14:useLocalDpi xmlns:a14="http://schemas.microsoft.com/office/drawing/2010/main" val="0"/>
              </a:ext>
            </a:extLst>
          </a:blip>
          <a:srcRect l="6949" t="3256" r="74638" b="77805"/>
          <a:stretch/>
        </p:blipFill>
        <p:spPr>
          <a:xfrm>
            <a:off x="2037168" y="1760031"/>
            <a:ext cx="775171" cy="860335"/>
          </a:xfrm>
          <a:prstGeom prst="rect">
            <a:avLst/>
          </a:prstGeom>
        </p:spPr>
      </p:pic>
      <p:pic>
        <p:nvPicPr>
          <p:cNvPr id="84" name="Picture 83"/>
          <p:cNvPicPr>
            <a:picLocks noChangeAspect="1"/>
          </p:cNvPicPr>
          <p:nvPr/>
        </p:nvPicPr>
        <p:blipFill rotWithShape="1">
          <a:blip r:embed="rId2">
            <a:extLst>
              <a:ext uri="{28A0092B-C50C-407E-A947-70E740481C1C}">
                <a14:useLocalDpi xmlns:a14="http://schemas.microsoft.com/office/drawing/2010/main" val="0"/>
              </a:ext>
            </a:extLst>
          </a:blip>
          <a:srcRect l="6604" t="24663" r="74983" b="56398"/>
          <a:stretch/>
        </p:blipFill>
        <p:spPr>
          <a:xfrm>
            <a:off x="2182307" y="2705248"/>
            <a:ext cx="775171" cy="860335"/>
          </a:xfrm>
          <a:prstGeom prst="rect">
            <a:avLst/>
          </a:prstGeom>
        </p:spPr>
      </p:pic>
      <p:pic>
        <p:nvPicPr>
          <p:cNvPr id="85" name="Picture 84"/>
          <p:cNvPicPr>
            <a:picLocks noChangeAspect="1"/>
          </p:cNvPicPr>
          <p:nvPr/>
        </p:nvPicPr>
        <p:blipFill rotWithShape="1">
          <a:blip r:embed="rId2">
            <a:extLst>
              <a:ext uri="{28A0092B-C50C-407E-A947-70E740481C1C}">
                <a14:useLocalDpi xmlns:a14="http://schemas.microsoft.com/office/drawing/2010/main" val="0"/>
              </a:ext>
            </a:extLst>
          </a:blip>
          <a:srcRect l="7405" t="46311" r="74182" b="34750"/>
          <a:stretch/>
        </p:blipFill>
        <p:spPr>
          <a:xfrm>
            <a:off x="2211335" y="3565583"/>
            <a:ext cx="775171" cy="860335"/>
          </a:xfrm>
          <a:prstGeom prst="rect">
            <a:avLst/>
          </a:prstGeom>
        </p:spPr>
      </p:pic>
      <p:pic>
        <p:nvPicPr>
          <p:cNvPr id="86" name="Picture 85"/>
          <p:cNvPicPr>
            <a:picLocks noChangeAspect="1"/>
          </p:cNvPicPr>
          <p:nvPr/>
        </p:nvPicPr>
        <p:blipFill rotWithShape="1">
          <a:blip r:embed="rId2">
            <a:extLst>
              <a:ext uri="{28A0092B-C50C-407E-A947-70E740481C1C}">
                <a14:useLocalDpi xmlns:a14="http://schemas.microsoft.com/office/drawing/2010/main" val="0"/>
              </a:ext>
            </a:extLst>
          </a:blip>
          <a:srcRect l="4221" t="67978" r="72911" b="13083"/>
          <a:stretch/>
        </p:blipFill>
        <p:spPr>
          <a:xfrm>
            <a:off x="4876800" y="1844913"/>
            <a:ext cx="962732" cy="860335"/>
          </a:xfrm>
          <a:prstGeom prst="rect">
            <a:avLst/>
          </a:prstGeom>
        </p:spPr>
      </p:pic>
      <p:pic>
        <p:nvPicPr>
          <p:cNvPr id="87" name="Picture 86"/>
          <p:cNvPicPr>
            <a:picLocks noChangeAspect="1"/>
          </p:cNvPicPr>
          <p:nvPr/>
        </p:nvPicPr>
        <p:blipFill rotWithShape="1">
          <a:blip r:embed="rId2">
            <a:extLst>
              <a:ext uri="{28A0092B-C50C-407E-A947-70E740481C1C}">
                <a14:useLocalDpi xmlns:a14="http://schemas.microsoft.com/office/drawing/2010/main" val="0"/>
              </a:ext>
            </a:extLst>
          </a:blip>
          <a:srcRect l="27132" t="69824" r="50000" b="11237"/>
          <a:stretch/>
        </p:blipFill>
        <p:spPr>
          <a:xfrm>
            <a:off x="5031293" y="2705248"/>
            <a:ext cx="962732" cy="860335"/>
          </a:xfrm>
          <a:prstGeom prst="rect">
            <a:avLst/>
          </a:prstGeom>
        </p:spPr>
      </p:pic>
      <p:pic>
        <p:nvPicPr>
          <p:cNvPr id="88" name="Picture 87"/>
          <p:cNvPicPr>
            <a:picLocks noChangeAspect="1"/>
          </p:cNvPicPr>
          <p:nvPr/>
        </p:nvPicPr>
        <p:blipFill rotWithShape="1">
          <a:blip r:embed="rId2">
            <a:extLst>
              <a:ext uri="{28A0092B-C50C-407E-A947-70E740481C1C}">
                <a14:useLocalDpi xmlns:a14="http://schemas.microsoft.com/office/drawing/2010/main" val="0"/>
              </a:ext>
            </a:extLst>
          </a:blip>
          <a:srcRect l="27132" t="45877" r="50000" b="35184"/>
          <a:stretch/>
        </p:blipFill>
        <p:spPr>
          <a:xfrm>
            <a:off x="5185786" y="3565583"/>
            <a:ext cx="962732" cy="860335"/>
          </a:xfrm>
          <a:prstGeom prst="rect">
            <a:avLst/>
          </a:prstGeom>
        </p:spPr>
      </p:pic>
      <p:pic>
        <p:nvPicPr>
          <p:cNvPr id="89" name="Picture 88"/>
          <p:cNvPicPr>
            <a:picLocks noChangeAspect="1"/>
          </p:cNvPicPr>
          <p:nvPr/>
        </p:nvPicPr>
        <p:blipFill rotWithShape="1">
          <a:blip r:embed="rId2">
            <a:extLst>
              <a:ext uri="{28A0092B-C50C-407E-A947-70E740481C1C}">
                <a14:useLocalDpi xmlns:a14="http://schemas.microsoft.com/office/drawing/2010/main" val="0"/>
              </a:ext>
            </a:extLst>
          </a:blip>
          <a:srcRect l="27018" t="24826" r="50114" b="54037"/>
          <a:stretch/>
        </p:blipFill>
        <p:spPr>
          <a:xfrm>
            <a:off x="7917245" y="1760032"/>
            <a:ext cx="962732" cy="960190"/>
          </a:xfrm>
          <a:prstGeom prst="rect">
            <a:avLst/>
          </a:prstGeom>
        </p:spPr>
      </p:pic>
      <p:pic>
        <p:nvPicPr>
          <p:cNvPr id="90" name="Picture 89"/>
          <p:cNvPicPr>
            <a:picLocks noChangeAspect="1"/>
          </p:cNvPicPr>
          <p:nvPr/>
        </p:nvPicPr>
        <p:blipFill rotWithShape="1">
          <a:blip r:embed="rId2">
            <a:extLst>
              <a:ext uri="{28A0092B-C50C-407E-A947-70E740481C1C}">
                <a14:useLocalDpi xmlns:a14="http://schemas.microsoft.com/office/drawing/2010/main" val="0"/>
              </a:ext>
            </a:extLst>
          </a:blip>
          <a:srcRect l="27132" t="4021" r="50000" b="77040"/>
          <a:stretch/>
        </p:blipFill>
        <p:spPr>
          <a:xfrm>
            <a:off x="8003959" y="3645882"/>
            <a:ext cx="962732" cy="860335"/>
          </a:xfrm>
          <a:prstGeom prst="rect">
            <a:avLst/>
          </a:prstGeom>
        </p:spPr>
      </p:pic>
      <p:pic>
        <p:nvPicPr>
          <p:cNvPr id="91" name="Picture 90"/>
          <p:cNvPicPr>
            <a:picLocks noChangeAspect="1"/>
          </p:cNvPicPr>
          <p:nvPr/>
        </p:nvPicPr>
        <p:blipFill rotWithShape="1">
          <a:blip r:embed="rId2">
            <a:extLst>
              <a:ext uri="{28A0092B-C50C-407E-A947-70E740481C1C}">
                <a14:useLocalDpi xmlns:a14="http://schemas.microsoft.com/office/drawing/2010/main" val="0"/>
              </a:ext>
            </a:extLst>
          </a:blip>
          <a:srcRect l="52102" t="2686" r="25030" b="78375"/>
          <a:stretch/>
        </p:blipFill>
        <p:spPr>
          <a:xfrm>
            <a:off x="8120074" y="2705247"/>
            <a:ext cx="962732" cy="860335"/>
          </a:xfrm>
          <a:prstGeom prst="rect">
            <a:avLst/>
          </a:prstGeom>
        </p:spPr>
      </p:pic>
      <p:pic>
        <p:nvPicPr>
          <p:cNvPr id="92" name="Picture 91"/>
          <p:cNvPicPr>
            <a:picLocks noChangeAspect="1"/>
          </p:cNvPicPr>
          <p:nvPr/>
        </p:nvPicPr>
        <p:blipFill rotWithShape="1">
          <a:blip r:embed="rId2">
            <a:extLst>
              <a:ext uri="{28A0092B-C50C-407E-A947-70E740481C1C}">
                <a14:useLocalDpi xmlns:a14="http://schemas.microsoft.com/office/drawing/2010/main" val="0"/>
              </a:ext>
            </a:extLst>
          </a:blip>
          <a:srcRect l="54123" t="23454" r="23009" b="53566"/>
          <a:stretch/>
        </p:blipFill>
        <p:spPr>
          <a:xfrm>
            <a:off x="11015674" y="1814956"/>
            <a:ext cx="962732" cy="1043917"/>
          </a:xfrm>
          <a:prstGeom prst="rect">
            <a:avLst/>
          </a:prstGeom>
        </p:spPr>
      </p:pic>
      <p:pic>
        <p:nvPicPr>
          <p:cNvPr id="93" name="Picture 92"/>
          <p:cNvPicPr>
            <a:picLocks noChangeAspect="1"/>
          </p:cNvPicPr>
          <p:nvPr/>
        </p:nvPicPr>
        <p:blipFill rotWithShape="1">
          <a:blip r:embed="rId2">
            <a:extLst>
              <a:ext uri="{28A0092B-C50C-407E-A947-70E740481C1C}">
                <a14:useLocalDpi xmlns:a14="http://schemas.microsoft.com/office/drawing/2010/main" val="0"/>
              </a:ext>
            </a:extLst>
          </a:blip>
          <a:srcRect l="54089" t="46514" r="27400" b="31396"/>
          <a:stretch/>
        </p:blipFill>
        <p:spPr>
          <a:xfrm>
            <a:off x="11199106" y="2720222"/>
            <a:ext cx="779300" cy="1003509"/>
          </a:xfrm>
          <a:prstGeom prst="rect">
            <a:avLst/>
          </a:prstGeom>
        </p:spPr>
      </p:pic>
      <p:pic>
        <p:nvPicPr>
          <p:cNvPr id="94" name="Picture 93"/>
          <p:cNvPicPr>
            <a:picLocks noChangeAspect="1"/>
          </p:cNvPicPr>
          <p:nvPr/>
        </p:nvPicPr>
        <p:blipFill rotWithShape="1">
          <a:blip r:embed="rId2">
            <a:extLst>
              <a:ext uri="{28A0092B-C50C-407E-A947-70E740481C1C}">
                <a14:useLocalDpi xmlns:a14="http://schemas.microsoft.com/office/drawing/2010/main" val="0"/>
              </a:ext>
            </a:extLst>
          </a:blip>
          <a:srcRect l="77955" t="44770" r="3534" b="33140"/>
          <a:stretch/>
        </p:blipFill>
        <p:spPr>
          <a:xfrm>
            <a:off x="11199106" y="3544673"/>
            <a:ext cx="779300" cy="1003509"/>
          </a:xfrm>
          <a:prstGeom prst="rect">
            <a:avLst/>
          </a:prstGeom>
        </p:spPr>
      </p:pic>
      <p:grpSp>
        <p:nvGrpSpPr>
          <p:cNvPr id="95" name="Google Shape;71453;p42"/>
          <p:cNvGrpSpPr/>
          <p:nvPr/>
        </p:nvGrpSpPr>
        <p:grpSpPr>
          <a:xfrm>
            <a:off x="9998524" y="5163041"/>
            <a:ext cx="2163314" cy="1439676"/>
            <a:chOff x="5898750" y="2896700"/>
            <a:chExt cx="1674275" cy="1803100"/>
          </a:xfrm>
        </p:grpSpPr>
        <p:sp>
          <p:nvSpPr>
            <p:cNvPr id="96" name="Google Shape;71454;p42"/>
            <p:cNvSpPr/>
            <p:nvPr/>
          </p:nvSpPr>
          <p:spPr>
            <a:xfrm>
              <a:off x="5913775" y="3888975"/>
              <a:ext cx="137350" cy="150775"/>
            </a:xfrm>
            <a:custGeom>
              <a:avLst/>
              <a:gdLst/>
              <a:ahLst/>
              <a:cxnLst/>
              <a:rect l="l" t="t" r="r" b="b"/>
              <a:pathLst>
                <a:path w="5494" h="6031" extrusionOk="0">
                  <a:moveTo>
                    <a:pt x="3426" y="1"/>
                  </a:moveTo>
                  <a:cubicBezTo>
                    <a:pt x="3425" y="1"/>
                    <a:pt x="0" y="562"/>
                    <a:pt x="1369" y="4783"/>
                  </a:cubicBezTo>
                  <a:cubicBezTo>
                    <a:pt x="1658" y="5672"/>
                    <a:pt x="2032" y="6030"/>
                    <a:pt x="2419" y="6030"/>
                  </a:cubicBezTo>
                  <a:cubicBezTo>
                    <a:pt x="3869" y="6030"/>
                    <a:pt x="5494" y="993"/>
                    <a:pt x="3426"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97" name="Google Shape;71455;p42"/>
            <p:cNvSpPr/>
            <p:nvPr/>
          </p:nvSpPr>
          <p:spPr>
            <a:xfrm>
              <a:off x="6127900" y="4385925"/>
              <a:ext cx="349100" cy="254125"/>
            </a:xfrm>
            <a:custGeom>
              <a:avLst/>
              <a:gdLst/>
              <a:ahLst/>
              <a:cxnLst/>
              <a:rect l="l" t="t" r="r" b="b"/>
              <a:pathLst>
                <a:path w="13964" h="10165" extrusionOk="0">
                  <a:moveTo>
                    <a:pt x="10445" y="0"/>
                  </a:moveTo>
                  <a:cubicBezTo>
                    <a:pt x="10445" y="0"/>
                    <a:pt x="1" y="6598"/>
                    <a:pt x="1" y="8793"/>
                  </a:cubicBezTo>
                  <a:cubicBezTo>
                    <a:pt x="1" y="9608"/>
                    <a:pt x="931" y="10164"/>
                    <a:pt x="2470" y="10164"/>
                  </a:cubicBezTo>
                  <a:cubicBezTo>
                    <a:pt x="5077" y="10164"/>
                    <a:pt x="9430" y="8569"/>
                    <a:pt x="13962" y="3937"/>
                  </a:cubicBezTo>
                  <a:cubicBezTo>
                    <a:pt x="13963" y="3937"/>
                    <a:pt x="13042" y="142"/>
                    <a:pt x="1044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98" name="Google Shape;71456;p42"/>
            <p:cNvSpPr/>
            <p:nvPr/>
          </p:nvSpPr>
          <p:spPr>
            <a:xfrm>
              <a:off x="5898750" y="3100875"/>
              <a:ext cx="1284850" cy="1485325"/>
            </a:xfrm>
            <a:custGeom>
              <a:avLst/>
              <a:gdLst/>
              <a:ahLst/>
              <a:cxnLst/>
              <a:rect l="l" t="t" r="r" b="b"/>
              <a:pathLst>
                <a:path w="51394" h="59413" extrusionOk="0">
                  <a:moveTo>
                    <a:pt x="26307" y="0"/>
                  </a:moveTo>
                  <a:cubicBezTo>
                    <a:pt x="16975" y="0"/>
                    <a:pt x="0" y="13194"/>
                    <a:pt x="1775" y="16546"/>
                  </a:cubicBezTo>
                  <a:cubicBezTo>
                    <a:pt x="2383" y="17696"/>
                    <a:pt x="4817" y="18084"/>
                    <a:pt x="7820" y="18084"/>
                  </a:cubicBezTo>
                  <a:cubicBezTo>
                    <a:pt x="14024" y="18084"/>
                    <a:pt x="22659" y="16430"/>
                    <a:pt x="22660" y="16430"/>
                  </a:cubicBezTo>
                  <a:lnTo>
                    <a:pt x="22660" y="16430"/>
                  </a:lnTo>
                  <a:cubicBezTo>
                    <a:pt x="22659" y="16430"/>
                    <a:pt x="7971" y="59412"/>
                    <a:pt x="28730" y="59412"/>
                  </a:cubicBezTo>
                  <a:cubicBezTo>
                    <a:pt x="28982" y="59412"/>
                    <a:pt x="29240" y="59406"/>
                    <a:pt x="29502" y="59393"/>
                  </a:cubicBezTo>
                  <a:cubicBezTo>
                    <a:pt x="51394" y="58320"/>
                    <a:pt x="37969" y="12523"/>
                    <a:pt x="37969" y="12523"/>
                  </a:cubicBezTo>
                  <a:cubicBezTo>
                    <a:pt x="37969" y="12523"/>
                    <a:pt x="36602" y="1614"/>
                    <a:pt x="27693" y="110"/>
                  </a:cubicBezTo>
                  <a:cubicBezTo>
                    <a:pt x="27254" y="36"/>
                    <a:pt x="26791" y="0"/>
                    <a:pt x="2630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99" name="Google Shape;71457;p42"/>
            <p:cNvSpPr/>
            <p:nvPr/>
          </p:nvSpPr>
          <p:spPr>
            <a:xfrm>
              <a:off x="6665450" y="2930225"/>
              <a:ext cx="278425" cy="364175"/>
            </a:xfrm>
            <a:custGeom>
              <a:avLst/>
              <a:gdLst/>
              <a:ahLst/>
              <a:cxnLst/>
              <a:rect l="l" t="t" r="r" b="b"/>
              <a:pathLst>
                <a:path w="11137" h="14567" extrusionOk="0">
                  <a:moveTo>
                    <a:pt x="4121" y="1"/>
                  </a:moveTo>
                  <a:lnTo>
                    <a:pt x="1" y="11250"/>
                  </a:lnTo>
                  <a:lnTo>
                    <a:pt x="3993" y="14567"/>
                  </a:lnTo>
                  <a:cubicBezTo>
                    <a:pt x="3993" y="14567"/>
                    <a:pt x="11137" y="5046"/>
                    <a:pt x="412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0" name="Google Shape;71458;p42"/>
            <p:cNvSpPr/>
            <p:nvPr/>
          </p:nvSpPr>
          <p:spPr>
            <a:xfrm>
              <a:off x="6432525" y="2896700"/>
              <a:ext cx="208525" cy="342250"/>
            </a:xfrm>
            <a:custGeom>
              <a:avLst/>
              <a:gdLst/>
              <a:ahLst/>
              <a:cxnLst/>
              <a:rect l="l" t="t" r="r" b="b"/>
              <a:pathLst>
                <a:path w="8341" h="13690" extrusionOk="0">
                  <a:moveTo>
                    <a:pt x="8340" y="1"/>
                  </a:moveTo>
                  <a:lnTo>
                    <a:pt x="8340" y="1"/>
                  </a:lnTo>
                  <a:cubicBezTo>
                    <a:pt x="0" y="2273"/>
                    <a:pt x="3362" y="13690"/>
                    <a:pt x="3362" y="13690"/>
                  </a:cubicBezTo>
                  <a:lnTo>
                    <a:pt x="8262" y="11980"/>
                  </a:lnTo>
                  <a:lnTo>
                    <a:pt x="8340" y="1"/>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1" name="Google Shape;71459;p42"/>
            <p:cNvSpPr/>
            <p:nvPr/>
          </p:nvSpPr>
          <p:spPr>
            <a:xfrm>
              <a:off x="6782650" y="3413375"/>
              <a:ext cx="790375" cy="1192400"/>
            </a:xfrm>
            <a:custGeom>
              <a:avLst/>
              <a:gdLst/>
              <a:ahLst/>
              <a:cxnLst/>
              <a:rect l="l" t="t" r="r" b="b"/>
              <a:pathLst>
                <a:path w="31615" h="47696" extrusionOk="0">
                  <a:moveTo>
                    <a:pt x="24500" y="0"/>
                  </a:moveTo>
                  <a:lnTo>
                    <a:pt x="24500" y="0"/>
                  </a:lnTo>
                  <a:cubicBezTo>
                    <a:pt x="8424" y="5843"/>
                    <a:pt x="14715" y="19530"/>
                    <a:pt x="14505" y="29123"/>
                  </a:cubicBezTo>
                  <a:cubicBezTo>
                    <a:pt x="14296" y="38716"/>
                    <a:pt x="3931" y="40506"/>
                    <a:pt x="3931" y="40506"/>
                  </a:cubicBezTo>
                  <a:lnTo>
                    <a:pt x="0" y="43666"/>
                  </a:lnTo>
                  <a:cubicBezTo>
                    <a:pt x="5760" y="46500"/>
                    <a:pt x="10342" y="47696"/>
                    <a:pt x="13968" y="47696"/>
                  </a:cubicBezTo>
                  <a:cubicBezTo>
                    <a:pt x="31615" y="47696"/>
                    <a:pt x="26613" y="19389"/>
                    <a:pt x="24460" y="13946"/>
                  </a:cubicBezTo>
                  <a:cubicBezTo>
                    <a:pt x="21866" y="7383"/>
                    <a:pt x="24500" y="1"/>
                    <a:pt x="2450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2" name="Google Shape;71460;p42"/>
            <p:cNvSpPr/>
            <p:nvPr/>
          </p:nvSpPr>
          <p:spPr>
            <a:xfrm>
              <a:off x="5943175" y="3424475"/>
              <a:ext cx="807200" cy="1158775"/>
            </a:xfrm>
            <a:custGeom>
              <a:avLst/>
              <a:gdLst/>
              <a:ahLst/>
              <a:cxnLst/>
              <a:rect l="l" t="t" r="r" b="b"/>
              <a:pathLst>
                <a:path w="32288" h="46351" extrusionOk="0">
                  <a:moveTo>
                    <a:pt x="18479" y="0"/>
                  </a:moveTo>
                  <a:cubicBezTo>
                    <a:pt x="11333" y="0"/>
                    <a:pt x="0" y="3599"/>
                    <a:pt x="0" y="3599"/>
                  </a:cubicBezTo>
                  <a:cubicBezTo>
                    <a:pt x="1009" y="5163"/>
                    <a:pt x="3603" y="5689"/>
                    <a:pt x="6633" y="5689"/>
                  </a:cubicBezTo>
                  <a:cubicBezTo>
                    <a:pt x="12842" y="5689"/>
                    <a:pt x="20883" y="3483"/>
                    <a:pt x="20884" y="3483"/>
                  </a:cubicBezTo>
                  <a:lnTo>
                    <a:pt x="20884" y="3483"/>
                  </a:lnTo>
                  <a:cubicBezTo>
                    <a:pt x="20884" y="3483"/>
                    <a:pt x="19182" y="6759"/>
                    <a:pt x="16754" y="16787"/>
                  </a:cubicBezTo>
                  <a:cubicBezTo>
                    <a:pt x="11116" y="40066"/>
                    <a:pt x="22092" y="46350"/>
                    <a:pt x="22092" y="46350"/>
                  </a:cubicBezTo>
                  <a:cubicBezTo>
                    <a:pt x="22122" y="46351"/>
                    <a:pt x="22153" y="46351"/>
                    <a:pt x="22183" y="46351"/>
                  </a:cubicBezTo>
                  <a:cubicBezTo>
                    <a:pt x="32287" y="46351"/>
                    <a:pt x="27217" y="5591"/>
                    <a:pt x="23619" y="1424"/>
                  </a:cubicBezTo>
                  <a:cubicBezTo>
                    <a:pt x="22726" y="390"/>
                    <a:pt x="20829" y="0"/>
                    <a:pt x="184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03" name="Google Shape;71461;p42"/>
            <p:cNvSpPr/>
            <p:nvPr/>
          </p:nvSpPr>
          <p:spPr>
            <a:xfrm>
              <a:off x="6714025" y="2992850"/>
              <a:ext cx="135300" cy="216225"/>
            </a:xfrm>
            <a:custGeom>
              <a:avLst/>
              <a:gdLst/>
              <a:ahLst/>
              <a:cxnLst/>
              <a:rect l="l" t="t" r="r" b="b"/>
              <a:pathLst>
                <a:path w="5412" h="8649" extrusionOk="0">
                  <a:moveTo>
                    <a:pt x="3051" y="1"/>
                  </a:moveTo>
                  <a:cubicBezTo>
                    <a:pt x="2965" y="1"/>
                    <a:pt x="2905" y="46"/>
                    <a:pt x="2873" y="116"/>
                  </a:cubicBezTo>
                  <a:lnTo>
                    <a:pt x="43" y="6510"/>
                  </a:lnTo>
                  <a:cubicBezTo>
                    <a:pt x="1" y="6608"/>
                    <a:pt x="46" y="6723"/>
                    <a:pt x="143" y="6766"/>
                  </a:cubicBezTo>
                  <a:cubicBezTo>
                    <a:pt x="168" y="6777"/>
                    <a:pt x="194" y="6782"/>
                    <a:pt x="220" y="6782"/>
                  </a:cubicBezTo>
                  <a:cubicBezTo>
                    <a:pt x="294" y="6782"/>
                    <a:pt x="367" y="6739"/>
                    <a:pt x="398" y="6666"/>
                  </a:cubicBezTo>
                  <a:lnTo>
                    <a:pt x="3031" y="719"/>
                  </a:lnTo>
                  <a:lnTo>
                    <a:pt x="3031" y="719"/>
                  </a:lnTo>
                  <a:cubicBezTo>
                    <a:pt x="3468" y="2061"/>
                    <a:pt x="4506" y="6055"/>
                    <a:pt x="2342" y="8319"/>
                  </a:cubicBezTo>
                  <a:cubicBezTo>
                    <a:pt x="2268" y="8397"/>
                    <a:pt x="2270" y="8521"/>
                    <a:pt x="2348" y="8595"/>
                  </a:cubicBezTo>
                  <a:cubicBezTo>
                    <a:pt x="2388" y="8630"/>
                    <a:pt x="2435" y="8649"/>
                    <a:pt x="2483" y="8649"/>
                  </a:cubicBezTo>
                  <a:cubicBezTo>
                    <a:pt x="2534" y="8649"/>
                    <a:pt x="2586" y="8627"/>
                    <a:pt x="2623" y="8592"/>
                  </a:cubicBezTo>
                  <a:cubicBezTo>
                    <a:pt x="5412" y="5670"/>
                    <a:pt x="3321" y="348"/>
                    <a:pt x="3232" y="123"/>
                  </a:cubicBezTo>
                  <a:cubicBezTo>
                    <a:pt x="3201" y="50"/>
                    <a:pt x="3133" y="2"/>
                    <a:pt x="3055" y="1"/>
                  </a:cubicBezTo>
                  <a:cubicBezTo>
                    <a:pt x="3053" y="1"/>
                    <a:pt x="3052" y="1"/>
                    <a:pt x="305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04" name="Google Shape;71462;p42"/>
            <p:cNvSpPr/>
            <p:nvPr/>
          </p:nvSpPr>
          <p:spPr>
            <a:xfrm>
              <a:off x="5913725" y="3462225"/>
              <a:ext cx="87525" cy="101750"/>
            </a:xfrm>
            <a:custGeom>
              <a:avLst/>
              <a:gdLst/>
              <a:ahLst/>
              <a:cxnLst/>
              <a:rect l="l" t="t" r="r" b="b"/>
              <a:pathLst>
                <a:path w="3501" h="4070" extrusionOk="0">
                  <a:moveTo>
                    <a:pt x="1536" y="0"/>
                  </a:moveTo>
                  <a:cubicBezTo>
                    <a:pt x="1" y="1706"/>
                    <a:pt x="243" y="3423"/>
                    <a:pt x="243" y="3423"/>
                  </a:cubicBezTo>
                  <a:cubicBezTo>
                    <a:pt x="986" y="3881"/>
                    <a:pt x="1506" y="4070"/>
                    <a:pt x="1859" y="4070"/>
                  </a:cubicBezTo>
                  <a:cubicBezTo>
                    <a:pt x="3500" y="4070"/>
                    <a:pt x="1536" y="0"/>
                    <a:pt x="153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05" name="Google Shape;71463;p42"/>
            <p:cNvSpPr/>
            <p:nvPr/>
          </p:nvSpPr>
          <p:spPr>
            <a:xfrm>
              <a:off x="6034375" y="3493250"/>
              <a:ext cx="56400" cy="65750"/>
            </a:xfrm>
            <a:custGeom>
              <a:avLst/>
              <a:gdLst/>
              <a:ahLst/>
              <a:cxnLst/>
              <a:rect l="l" t="t" r="r" b="b"/>
              <a:pathLst>
                <a:path w="2256" h="2630" extrusionOk="0">
                  <a:moveTo>
                    <a:pt x="1820" y="1"/>
                  </a:moveTo>
                  <a:cubicBezTo>
                    <a:pt x="1811" y="1"/>
                    <a:pt x="1801" y="1"/>
                    <a:pt x="1792" y="3"/>
                  </a:cubicBezTo>
                  <a:cubicBezTo>
                    <a:pt x="1685" y="15"/>
                    <a:pt x="1612" y="113"/>
                    <a:pt x="1624" y="220"/>
                  </a:cubicBezTo>
                  <a:cubicBezTo>
                    <a:pt x="1851" y="2050"/>
                    <a:pt x="1620" y="2239"/>
                    <a:pt x="1622" y="2243"/>
                  </a:cubicBezTo>
                  <a:cubicBezTo>
                    <a:pt x="1430" y="2243"/>
                    <a:pt x="847" y="1422"/>
                    <a:pt x="397" y="520"/>
                  </a:cubicBezTo>
                  <a:cubicBezTo>
                    <a:pt x="363" y="453"/>
                    <a:pt x="293" y="413"/>
                    <a:pt x="222" y="413"/>
                  </a:cubicBezTo>
                  <a:cubicBezTo>
                    <a:pt x="193" y="413"/>
                    <a:pt x="163" y="420"/>
                    <a:pt x="136" y="434"/>
                  </a:cubicBezTo>
                  <a:cubicBezTo>
                    <a:pt x="39" y="482"/>
                    <a:pt x="1" y="599"/>
                    <a:pt x="49" y="695"/>
                  </a:cubicBezTo>
                  <a:cubicBezTo>
                    <a:pt x="420" y="1436"/>
                    <a:pt x="1099" y="2629"/>
                    <a:pt x="1633" y="2629"/>
                  </a:cubicBezTo>
                  <a:cubicBezTo>
                    <a:pt x="1667" y="2629"/>
                    <a:pt x="1698" y="2625"/>
                    <a:pt x="1728" y="2615"/>
                  </a:cubicBezTo>
                  <a:cubicBezTo>
                    <a:pt x="2019" y="2529"/>
                    <a:pt x="2256" y="2171"/>
                    <a:pt x="2009" y="171"/>
                  </a:cubicBezTo>
                  <a:cubicBezTo>
                    <a:pt x="1997" y="74"/>
                    <a:pt x="1918" y="1"/>
                    <a:pt x="182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06" name="Google Shape;71464;p42"/>
            <p:cNvSpPr/>
            <p:nvPr/>
          </p:nvSpPr>
          <p:spPr>
            <a:xfrm>
              <a:off x="6340700" y="3249350"/>
              <a:ext cx="68925" cy="95475"/>
            </a:xfrm>
            <a:custGeom>
              <a:avLst/>
              <a:gdLst/>
              <a:ahLst/>
              <a:cxnLst/>
              <a:rect l="l" t="t" r="r" b="b"/>
              <a:pathLst>
                <a:path w="2757" h="3819" extrusionOk="0">
                  <a:moveTo>
                    <a:pt x="2551" y="0"/>
                  </a:moveTo>
                  <a:cubicBezTo>
                    <a:pt x="2456" y="0"/>
                    <a:pt x="2371" y="73"/>
                    <a:pt x="2358" y="171"/>
                  </a:cubicBezTo>
                  <a:cubicBezTo>
                    <a:pt x="2151" y="1759"/>
                    <a:pt x="1634" y="3429"/>
                    <a:pt x="1205" y="3429"/>
                  </a:cubicBezTo>
                  <a:cubicBezTo>
                    <a:pt x="1199" y="3429"/>
                    <a:pt x="1192" y="3429"/>
                    <a:pt x="1185" y="3428"/>
                  </a:cubicBezTo>
                  <a:cubicBezTo>
                    <a:pt x="667" y="3370"/>
                    <a:pt x="402" y="1475"/>
                    <a:pt x="388" y="212"/>
                  </a:cubicBezTo>
                  <a:cubicBezTo>
                    <a:pt x="388" y="106"/>
                    <a:pt x="301" y="21"/>
                    <a:pt x="195" y="21"/>
                  </a:cubicBezTo>
                  <a:lnTo>
                    <a:pt x="193" y="21"/>
                  </a:lnTo>
                  <a:cubicBezTo>
                    <a:pt x="87" y="22"/>
                    <a:pt x="0" y="109"/>
                    <a:pt x="2" y="216"/>
                  </a:cubicBezTo>
                  <a:cubicBezTo>
                    <a:pt x="8" y="797"/>
                    <a:pt x="94" y="3696"/>
                    <a:pt x="1143" y="3814"/>
                  </a:cubicBezTo>
                  <a:cubicBezTo>
                    <a:pt x="1164" y="3817"/>
                    <a:pt x="1183" y="3818"/>
                    <a:pt x="1204" y="3818"/>
                  </a:cubicBezTo>
                  <a:cubicBezTo>
                    <a:pt x="2202" y="3818"/>
                    <a:pt x="2633" y="1078"/>
                    <a:pt x="2744" y="221"/>
                  </a:cubicBezTo>
                  <a:cubicBezTo>
                    <a:pt x="2756" y="114"/>
                    <a:pt x="2683" y="16"/>
                    <a:pt x="2576" y="2"/>
                  </a:cubicBezTo>
                  <a:cubicBezTo>
                    <a:pt x="2568" y="1"/>
                    <a:pt x="2559" y="0"/>
                    <a:pt x="255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07" name="Google Shape;71465;p42"/>
            <p:cNvSpPr/>
            <p:nvPr/>
          </p:nvSpPr>
          <p:spPr>
            <a:xfrm>
              <a:off x="6441125" y="3255200"/>
              <a:ext cx="68925" cy="95475"/>
            </a:xfrm>
            <a:custGeom>
              <a:avLst/>
              <a:gdLst/>
              <a:ahLst/>
              <a:cxnLst/>
              <a:rect l="l" t="t" r="r" b="b"/>
              <a:pathLst>
                <a:path w="2757" h="3819" extrusionOk="0">
                  <a:moveTo>
                    <a:pt x="2551" y="1"/>
                  </a:moveTo>
                  <a:cubicBezTo>
                    <a:pt x="2455" y="1"/>
                    <a:pt x="2371" y="73"/>
                    <a:pt x="2358" y="171"/>
                  </a:cubicBezTo>
                  <a:cubicBezTo>
                    <a:pt x="2154" y="1759"/>
                    <a:pt x="1656" y="3429"/>
                    <a:pt x="1208" y="3429"/>
                  </a:cubicBezTo>
                  <a:cubicBezTo>
                    <a:pt x="1200" y="3429"/>
                    <a:pt x="1193" y="3429"/>
                    <a:pt x="1186" y="3428"/>
                  </a:cubicBezTo>
                  <a:cubicBezTo>
                    <a:pt x="668" y="3370"/>
                    <a:pt x="404" y="1475"/>
                    <a:pt x="390" y="212"/>
                  </a:cubicBezTo>
                  <a:cubicBezTo>
                    <a:pt x="390" y="106"/>
                    <a:pt x="302" y="21"/>
                    <a:pt x="195" y="21"/>
                  </a:cubicBezTo>
                  <a:lnTo>
                    <a:pt x="194" y="21"/>
                  </a:lnTo>
                  <a:cubicBezTo>
                    <a:pt x="88" y="22"/>
                    <a:pt x="1" y="109"/>
                    <a:pt x="2" y="217"/>
                  </a:cubicBezTo>
                  <a:cubicBezTo>
                    <a:pt x="8" y="797"/>
                    <a:pt x="95" y="3696"/>
                    <a:pt x="1143" y="3814"/>
                  </a:cubicBezTo>
                  <a:cubicBezTo>
                    <a:pt x="1165" y="3817"/>
                    <a:pt x="1185" y="3818"/>
                    <a:pt x="1206" y="3818"/>
                  </a:cubicBezTo>
                  <a:cubicBezTo>
                    <a:pt x="2201" y="3818"/>
                    <a:pt x="2633" y="1075"/>
                    <a:pt x="2746" y="221"/>
                  </a:cubicBezTo>
                  <a:cubicBezTo>
                    <a:pt x="2757" y="114"/>
                    <a:pt x="2683" y="17"/>
                    <a:pt x="2577" y="2"/>
                  </a:cubicBezTo>
                  <a:cubicBezTo>
                    <a:pt x="2568" y="1"/>
                    <a:pt x="2560" y="1"/>
                    <a:pt x="255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08" name="Google Shape;71466;p42"/>
            <p:cNvSpPr/>
            <p:nvPr/>
          </p:nvSpPr>
          <p:spPr>
            <a:xfrm>
              <a:off x="6430625" y="4426125"/>
              <a:ext cx="340650" cy="273675"/>
            </a:xfrm>
            <a:custGeom>
              <a:avLst/>
              <a:gdLst/>
              <a:ahLst/>
              <a:cxnLst/>
              <a:rect l="l" t="t" r="r" b="b"/>
              <a:pathLst>
                <a:path w="13626" h="10947" extrusionOk="0">
                  <a:moveTo>
                    <a:pt x="9853" y="0"/>
                  </a:moveTo>
                  <a:cubicBezTo>
                    <a:pt x="9813" y="0"/>
                    <a:pt x="9772" y="1"/>
                    <a:pt x="9730" y="3"/>
                  </a:cubicBezTo>
                  <a:cubicBezTo>
                    <a:pt x="9730" y="3"/>
                    <a:pt x="1" y="7615"/>
                    <a:pt x="221" y="9800"/>
                  </a:cubicBezTo>
                  <a:cubicBezTo>
                    <a:pt x="292" y="10507"/>
                    <a:pt x="1045" y="10946"/>
                    <a:pt x="2249" y="10946"/>
                  </a:cubicBezTo>
                  <a:cubicBezTo>
                    <a:pt x="4770" y="10946"/>
                    <a:pt x="9269" y="9017"/>
                    <a:pt x="13624" y="3568"/>
                  </a:cubicBezTo>
                  <a:cubicBezTo>
                    <a:pt x="13626" y="3566"/>
                    <a:pt x="12370" y="0"/>
                    <a:pt x="9853"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9" name="Google Shape;71467;p42"/>
            <p:cNvSpPr/>
            <p:nvPr/>
          </p:nvSpPr>
          <p:spPr>
            <a:xfrm>
              <a:off x="6057450" y="3684375"/>
              <a:ext cx="488325" cy="208900"/>
            </a:xfrm>
            <a:custGeom>
              <a:avLst/>
              <a:gdLst/>
              <a:ahLst/>
              <a:cxnLst/>
              <a:rect l="l" t="t" r="r" b="b"/>
              <a:pathLst>
                <a:path w="19533" h="8356" extrusionOk="0">
                  <a:moveTo>
                    <a:pt x="14988" y="295"/>
                  </a:moveTo>
                  <a:cubicBezTo>
                    <a:pt x="16321" y="295"/>
                    <a:pt x="17716" y="916"/>
                    <a:pt x="19131" y="2148"/>
                  </a:cubicBezTo>
                  <a:lnTo>
                    <a:pt x="8312" y="8037"/>
                  </a:lnTo>
                  <a:lnTo>
                    <a:pt x="371" y="2158"/>
                  </a:lnTo>
                  <a:cubicBezTo>
                    <a:pt x="737" y="1802"/>
                    <a:pt x="1966" y="743"/>
                    <a:pt x="3585" y="743"/>
                  </a:cubicBezTo>
                  <a:cubicBezTo>
                    <a:pt x="5509" y="743"/>
                    <a:pt x="7307" y="2195"/>
                    <a:pt x="8927" y="5063"/>
                  </a:cubicBezTo>
                  <a:cubicBezTo>
                    <a:pt x="8953" y="5110"/>
                    <a:pt x="9005" y="5137"/>
                    <a:pt x="9060" y="5137"/>
                  </a:cubicBezTo>
                  <a:cubicBezTo>
                    <a:pt x="9114" y="5134"/>
                    <a:pt x="9164" y="5100"/>
                    <a:pt x="9185" y="5050"/>
                  </a:cubicBezTo>
                  <a:cubicBezTo>
                    <a:pt x="9206" y="5003"/>
                    <a:pt x="11326" y="295"/>
                    <a:pt x="14988" y="295"/>
                  </a:cubicBezTo>
                  <a:close/>
                  <a:moveTo>
                    <a:pt x="14986" y="1"/>
                  </a:moveTo>
                  <a:cubicBezTo>
                    <a:pt x="11603" y="1"/>
                    <a:pt x="9545" y="3656"/>
                    <a:pt x="9039" y="4677"/>
                  </a:cubicBezTo>
                  <a:cubicBezTo>
                    <a:pt x="7400" y="1873"/>
                    <a:pt x="5563" y="452"/>
                    <a:pt x="3584" y="452"/>
                  </a:cubicBezTo>
                  <a:cubicBezTo>
                    <a:pt x="1520" y="452"/>
                    <a:pt x="101" y="2013"/>
                    <a:pt x="41" y="2078"/>
                  </a:cubicBezTo>
                  <a:cubicBezTo>
                    <a:pt x="13" y="2108"/>
                    <a:pt x="0" y="2149"/>
                    <a:pt x="3" y="2190"/>
                  </a:cubicBezTo>
                  <a:cubicBezTo>
                    <a:pt x="7" y="2230"/>
                    <a:pt x="29" y="2269"/>
                    <a:pt x="63" y="2293"/>
                  </a:cubicBezTo>
                  <a:lnTo>
                    <a:pt x="8213" y="8327"/>
                  </a:lnTo>
                  <a:cubicBezTo>
                    <a:pt x="8240" y="8345"/>
                    <a:pt x="8269" y="8355"/>
                    <a:pt x="8301" y="8355"/>
                  </a:cubicBezTo>
                  <a:cubicBezTo>
                    <a:pt x="8323" y="8355"/>
                    <a:pt x="8348" y="8349"/>
                    <a:pt x="8369" y="8337"/>
                  </a:cubicBezTo>
                  <a:lnTo>
                    <a:pt x="19452" y="2304"/>
                  </a:lnTo>
                  <a:cubicBezTo>
                    <a:pt x="19493" y="2283"/>
                    <a:pt x="19522" y="2242"/>
                    <a:pt x="19527" y="2193"/>
                  </a:cubicBezTo>
                  <a:cubicBezTo>
                    <a:pt x="19533" y="2145"/>
                    <a:pt x="19514" y="2100"/>
                    <a:pt x="19479" y="2067"/>
                  </a:cubicBezTo>
                  <a:cubicBezTo>
                    <a:pt x="17955" y="696"/>
                    <a:pt x="16442" y="1"/>
                    <a:pt x="1498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10" name="Google Shape;71468;p42"/>
            <p:cNvSpPr/>
            <p:nvPr/>
          </p:nvSpPr>
          <p:spPr>
            <a:xfrm>
              <a:off x="6089200" y="3719325"/>
              <a:ext cx="447775" cy="110075"/>
            </a:xfrm>
            <a:custGeom>
              <a:avLst/>
              <a:gdLst/>
              <a:ahLst/>
              <a:cxnLst/>
              <a:rect l="l" t="t" r="r" b="b"/>
              <a:pathLst>
                <a:path w="17911" h="4403" extrusionOk="0">
                  <a:moveTo>
                    <a:pt x="14240" y="0"/>
                  </a:moveTo>
                  <a:cubicBezTo>
                    <a:pt x="14095" y="0"/>
                    <a:pt x="13949" y="7"/>
                    <a:pt x="13801" y="20"/>
                  </a:cubicBezTo>
                  <a:cubicBezTo>
                    <a:pt x="10803" y="292"/>
                    <a:pt x="8332" y="3219"/>
                    <a:pt x="7729" y="3990"/>
                  </a:cubicBezTo>
                  <a:cubicBezTo>
                    <a:pt x="6073" y="1079"/>
                    <a:pt x="3846" y="448"/>
                    <a:pt x="2228" y="448"/>
                  </a:cubicBezTo>
                  <a:cubicBezTo>
                    <a:pt x="1005" y="448"/>
                    <a:pt x="129" y="808"/>
                    <a:pt x="108" y="817"/>
                  </a:cubicBezTo>
                  <a:cubicBezTo>
                    <a:pt x="35" y="849"/>
                    <a:pt x="0" y="934"/>
                    <a:pt x="32" y="1008"/>
                  </a:cubicBezTo>
                  <a:cubicBezTo>
                    <a:pt x="56" y="1064"/>
                    <a:pt x="109" y="1097"/>
                    <a:pt x="165" y="1097"/>
                  </a:cubicBezTo>
                  <a:cubicBezTo>
                    <a:pt x="185" y="1097"/>
                    <a:pt x="204" y="1093"/>
                    <a:pt x="223" y="1085"/>
                  </a:cubicBezTo>
                  <a:cubicBezTo>
                    <a:pt x="243" y="1078"/>
                    <a:pt x="1066" y="740"/>
                    <a:pt x="2219" y="740"/>
                  </a:cubicBezTo>
                  <a:cubicBezTo>
                    <a:pt x="3794" y="740"/>
                    <a:pt x="5983" y="1369"/>
                    <a:pt x="7583" y="4326"/>
                  </a:cubicBezTo>
                  <a:cubicBezTo>
                    <a:pt x="7608" y="4370"/>
                    <a:pt x="7652" y="4398"/>
                    <a:pt x="7702" y="4403"/>
                  </a:cubicBezTo>
                  <a:lnTo>
                    <a:pt x="7712" y="4403"/>
                  </a:lnTo>
                  <a:cubicBezTo>
                    <a:pt x="7757" y="4403"/>
                    <a:pt x="7801" y="4379"/>
                    <a:pt x="7830" y="4343"/>
                  </a:cubicBezTo>
                  <a:cubicBezTo>
                    <a:pt x="7857" y="4306"/>
                    <a:pt x="10576" y="607"/>
                    <a:pt x="13827" y="311"/>
                  </a:cubicBezTo>
                  <a:cubicBezTo>
                    <a:pt x="13963" y="299"/>
                    <a:pt x="14098" y="293"/>
                    <a:pt x="14233" y="293"/>
                  </a:cubicBezTo>
                  <a:cubicBezTo>
                    <a:pt x="15453" y="293"/>
                    <a:pt x="16602" y="798"/>
                    <a:pt x="17650" y="1800"/>
                  </a:cubicBezTo>
                  <a:cubicBezTo>
                    <a:pt x="17678" y="1826"/>
                    <a:pt x="17714" y="1839"/>
                    <a:pt x="17750" y="1839"/>
                  </a:cubicBezTo>
                  <a:cubicBezTo>
                    <a:pt x="17789" y="1839"/>
                    <a:pt x="17827" y="1824"/>
                    <a:pt x="17856" y="1794"/>
                  </a:cubicBezTo>
                  <a:cubicBezTo>
                    <a:pt x="17911" y="1736"/>
                    <a:pt x="17910" y="1644"/>
                    <a:pt x="17850" y="1589"/>
                  </a:cubicBezTo>
                  <a:cubicBezTo>
                    <a:pt x="16747" y="535"/>
                    <a:pt x="15536" y="0"/>
                    <a:pt x="1424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11" name="Google Shape;71469;p42"/>
            <p:cNvSpPr/>
            <p:nvPr/>
          </p:nvSpPr>
          <p:spPr>
            <a:xfrm>
              <a:off x="6114175" y="3750750"/>
              <a:ext cx="399250" cy="96425"/>
            </a:xfrm>
            <a:custGeom>
              <a:avLst/>
              <a:gdLst/>
              <a:ahLst/>
              <a:cxnLst/>
              <a:rect l="l" t="t" r="r" b="b"/>
              <a:pathLst>
                <a:path w="15970" h="3857" extrusionOk="0">
                  <a:moveTo>
                    <a:pt x="1636" y="1"/>
                  </a:moveTo>
                  <a:cubicBezTo>
                    <a:pt x="1152" y="1"/>
                    <a:pt x="643" y="91"/>
                    <a:pt x="111" y="302"/>
                  </a:cubicBezTo>
                  <a:cubicBezTo>
                    <a:pt x="37" y="330"/>
                    <a:pt x="0" y="415"/>
                    <a:pt x="30" y="489"/>
                  </a:cubicBezTo>
                  <a:cubicBezTo>
                    <a:pt x="52" y="547"/>
                    <a:pt x="107" y="582"/>
                    <a:pt x="165" y="582"/>
                  </a:cubicBezTo>
                  <a:cubicBezTo>
                    <a:pt x="182" y="582"/>
                    <a:pt x="200" y="578"/>
                    <a:pt x="218" y="571"/>
                  </a:cubicBezTo>
                  <a:cubicBezTo>
                    <a:pt x="709" y="377"/>
                    <a:pt x="1182" y="293"/>
                    <a:pt x="1631" y="293"/>
                  </a:cubicBezTo>
                  <a:cubicBezTo>
                    <a:pt x="4506" y="293"/>
                    <a:pt x="6437" y="3738"/>
                    <a:pt x="6459" y="3780"/>
                  </a:cubicBezTo>
                  <a:cubicBezTo>
                    <a:pt x="6479" y="3817"/>
                    <a:pt x="6514" y="3844"/>
                    <a:pt x="6554" y="3852"/>
                  </a:cubicBezTo>
                  <a:cubicBezTo>
                    <a:pt x="6565" y="3855"/>
                    <a:pt x="6575" y="3857"/>
                    <a:pt x="6587" y="3857"/>
                  </a:cubicBezTo>
                  <a:cubicBezTo>
                    <a:pt x="6618" y="3857"/>
                    <a:pt x="6649" y="3845"/>
                    <a:pt x="6673" y="3828"/>
                  </a:cubicBezTo>
                  <a:cubicBezTo>
                    <a:pt x="10001" y="1373"/>
                    <a:pt x="13359" y="1047"/>
                    <a:pt x="14910" y="1047"/>
                  </a:cubicBezTo>
                  <a:cubicBezTo>
                    <a:pt x="15461" y="1047"/>
                    <a:pt x="15783" y="1088"/>
                    <a:pt x="15795" y="1089"/>
                  </a:cubicBezTo>
                  <a:cubicBezTo>
                    <a:pt x="15804" y="1091"/>
                    <a:pt x="15813" y="1092"/>
                    <a:pt x="15822" y="1092"/>
                  </a:cubicBezTo>
                  <a:cubicBezTo>
                    <a:pt x="15894" y="1092"/>
                    <a:pt x="15950" y="1037"/>
                    <a:pt x="15960" y="965"/>
                  </a:cubicBezTo>
                  <a:cubicBezTo>
                    <a:pt x="15970" y="885"/>
                    <a:pt x="15916" y="811"/>
                    <a:pt x="15835" y="800"/>
                  </a:cubicBezTo>
                  <a:cubicBezTo>
                    <a:pt x="15823" y="798"/>
                    <a:pt x="15487" y="755"/>
                    <a:pt x="14916" y="755"/>
                  </a:cubicBezTo>
                  <a:cubicBezTo>
                    <a:pt x="13343" y="755"/>
                    <a:pt x="9980" y="1082"/>
                    <a:pt x="6631" y="3498"/>
                  </a:cubicBezTo>
                  <a:cubicBezTo>
                    <a:pt x="6220" y="2826"/>
                    <a:pt x="4332" y="1"/>
                    <a:pt x="163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12" name="Google Shape;71470;p42"/>
            <p:cNvSpPr/>
            <p:nvPr/>
          </p:nvSpPr>
          <p:spPr>
            <a:xfrm>
              <a:off x="5971375" y="3702750"/>
              <a:ext cx="653950" cy="473100"/>
            </a:xfrm>
            <a:custGeom>
              <a:avLst/>
              <a:gdLst/>
              <a:ahLst/>
              <a:cxnLst/>
              <a:rect l="l" t="t" r="r" b="b"/>
              <a:pathLst>
                <a:path w="26158" h="18924" extrusionOk="0">
                  <a:moveTo>
                    <a:pt x="2290" y="1"/>
                  </a:moveTo>
                  <a:lnTo>
                    <a:pt x="1" y="14591"/>
                  </a:lnTo>
                  <a:lnTo>
                    <a:pt x="9215" y="18138"/>
                  </a:lnTo>
                  <a:lnTo>
                    <a:pt x="13556" y="18923"/>
                  </a:lnTo>
                  <a:lnTo>
                    <a:pt x="26158" y="15507"/>
                  </a:lnTo>
                  <a:lnTo>
                    <a:pt x="25136" y="593"/>
                  </a:lnTo>
                  <a:lnTo>
                    <a:pt x="14271" y="4576"/>
                  </a:lnTo>
                  <a:lnTo>
                    <a:pt x="10489" y="3892"/>
                  </a:lnTo>
                  <a:lnTo>
                    <a:pt x="2290"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13" name="Google Shape;71471;p42"/>
            <p:cNvSpPr/>
            <p:nvPr/>
          </p:nvSpPr>
          <p:spPr>
            <a:xfrm>
              <a:off x="6201725" y="3800050"/>
              <a:ext cx="126450" cy="375800"/>
            </a:xfrm>
            <a:custGeom>
              <a:avLst/>
              <a:gdLst/>
              <a:ahLst/>
              <a:cxnLst/>
              <a:rect l="l" t="t" r="r" b="b"/>
              <a:pathLst>
                <a:path w="5058" h="15032" extrusionOk="0">
                  <a:moveTo>
                    <a:pt x="1275" y="0"/>
                  </a:moveTo>
                  <a:lnTo>
                    <a:pt x="1" y="14246"/>
                  </a:lnTo>
                  <a:lnTo>
                    <a:pt x="4342" y="15031"/>
                  </a:lnTo>
                  <a:lnTo>
                    <a:pt x="5057" y="684"/>
                  </a:lnTo>
                  <a:lnTo>
                    <a:pt x="1275"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14" name="Google Shape;71472;p42"/>
            <p:cNvSpPr/>
            <p:nvPr/>
          </p:nvSpPr>
          <p:spPr>
            <a:xfrm>
              <a:off x="6296775" y="3763925"/>
              <a:ext cx="613050" cy="283325"/>
            </a:xfrm>
            <a:custGeom>
              <a:avLst/>
              <a:gdLst/>
              <a:ahLst/>
              <a:cxnLst/>
              <a:rect l="l" t="t" r="r" b="b"/>
              <a:pathLst>
                <a:path w="24522" h="11333" extrusionOk="0">
                  <a:moveTo>
                    <a:pt x="20671" y="0"/>
                  </a:moveTo>
                  <a:cubicBezTo>
                    <a:pt x="17822" y="5226"/>
                    <a:pt x="1" y="7956"/>
                    <a:pt x="8379" y="10698"/>
                  </a:cubicBezTo>
                  <a:cubicBezTo>
                    <a:pt x="9747" y="11146"/>
                    <a:pt x="11064" y="11333"/>
                    <a:pt x="12312" y="11333"/>
                  </a:cubicBezTo>
                  <a:cubicBezTo>
                    <a:pt x="18705" y="11333"/>
                    <a:pt x="23258" y="6412"/>
                    <a:pt x="23258" y="6412"/>
                  </a:cubicBezTo>
                  <a:cubicBezTo>
                    <a:pt x="24521" y="1578"/>
                    <a:pt x="20671" y="0"/>
                    <a:pt x="2067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15" name="Google Shape;71473;p42"/>
            <p:cNvSpPr/>
            <p:nvPr/>
          </p:nvSpPr>
          <p:spPr>
            <a:xfrm>
              <a:off x="7079725" y="3413325"/>
              <a:ext cx="333925" cy="521050"/>
            </a:xfrm>
            <a:custGeom>
              <a:avLst/>
              <a:gdLst/>
              <a:ahLst/>
              <a:cxnLst/>
              <a:rect l="l" t="t" r="r" b="b"/>
              <a:pathLst>
                <a:path w="13357" h="20842" extrusionOk="0">
                  <a:moveTo>
                    <a:pt x="12618" y="1"/>
                  </a:moveTo>
                  <a:lnTo>
                    <a:pt x="12618" y="1"/>
                  </a:lnTo>
                  <a:cubicBezTo>
                    <a:pt x="12616" y="4"/>
                    <a:pt x="1" y="1456"/>
                    <a:pt x="1605" y="16497"/>
                  </a:cubicBezTo>
                  <a:lnTo>
                    <a:pt x="3208" y="20842"/>
                  </a:lnTo>
                  <a:lnTo>
                    <a:pt x="5591" y="17206"/>
                  </a:lnTo>
                  <a:lnTo>
                    <a:pt x="7972" y="20842"/>
                  </a:lnTo>
                  <a:lnTo>
                    <a:pt x="9403" y="17206"/>
                  </a:lnTo>
                  <a:lnTo>
                    <a:pt x="11943" y="19690"/>
                  </a:lnTo>
                  <a:lnTo>
                    <a:pt x="13356" y="16495"/>
                  </a:lnTo>
                  <a:cubicBezTo>
                    <a:pt x="13356" y="16495"/>
                    <a:pt x="10438" y="6889"/>
                    <a:pt x="1261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6" name="Google Shape;71474;p42"/>
            <p:cNvSpPr/>
            <p:nvPr/>
          </p:nvSpPr>
          <p:spPr>
            <a:xfrm>
              <a:off x="6526875" y="2936150"/>
              <a:ext cx="76975" cy="169575"/>
            </a:xfrm>
            <a:custGeom>
              <a:avLst/>
              <a:gdLst/>
              <a:ahLst/>
              <a:cxnLst/>
              <a:rect l="l" t="t" r="r" b="b"/>
              <a:pathLst>
                <a:path w="3079" h="6783" extrusionOk="0">
                  <a:moveTo>
                    <a:pt x="2886" y="0"/>
                  </a:moveTo>
                  <a:cubicBezTo>
                    <a:pt x="2856" y="0"/>
                    <a:pt x="2827" y="7"/>
                    <a:pt x="2799" y="21"/>
                  </a:cubicBezTo>
                  <a:cubicBezTo>
                    <a:pt x="2765" y="39"/>
                    <a:pt x="1971" y="441"/>
                    <a:pt x="1282" y="1465"/>
                  </a:cubicBezTo>
                  <a:cubicBezTo>
                    <a:pt x="654" y="2399"/>
                    <a:pt x="1" y="4052"/>
                    <a:pt x="459" y="6624"/>
                  </a:cubicBezTo>
                  <a:cubicBezTo>
                    <a:pt x="476" y="6718"/>
                    <a:pt x="559" y="6783"/>
                    <a:pt x="651" y="6783"/>
                  </a:cubicBezTo>
                  <a:cubicBezTo>
                    <a:pt x="661" y="6783"/>
                    <a:pt x="674" y="6781"/>
                    <a:pt x="685" y="6781"/>
                  </a:cubicBezTo>
                  <a:cubicBezTo>
                    <a:pt x="791" y="6762"/>
                    <a:pt x="862" y="6662"/>
                    <a:pt x="842" y="6556"/>
                  </a:cubicBezTo>
                  <a:cubicBezTo>
                    <a:pt x="161" y="2733"/>
                    <a:pt x="1969" y="1050"/>
                    <a:pt x="2693" y="543"/>
                  </a:cubicBezTo>
                  <a:lnTo>
                    <a:pt x="2693" y="6590"/>
                  </a:lnTo>
                  <a:cubicBezTo>
                    <a:pt x="2693" y="6696"/>
                    <a:pt x="2780" y="6783"/>
                    <a:pt x="2886" y="6783"/>
                  </a:cubicBezTo>
                  <a:cubicBezTo>
                    <a:pt x="2992" y="6783"/>
                    <a:pt x="3079" y="6698"/>
                    <a:pt x="3079" y="6590"/>
                  </a:cubicBezTo>
                  <a:lnTo>
                    <a:pt x="3079" y="195"/>
                  </a:lnTo>
                  <a:cubicBezTo>
                    <a:pt x="3079" y="127"/>
                    <a:pt x="3044" y="65"/>
                    <a:pt x="2987" y="29"/>
                  </a:cubicBezTo>
                  <a:cubicBezTo>
                    <a:pt x="2956" y="10"/>
                    <a:pt x="2921" y="0"/>
                    <a:pt x="288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17" name="Google Shape;71475;p42"/>
            <p:cNvSpPr/>
            <p:nvPr/>
          </p:nvSpPr>
          <p:spPr>
            <a:xfrm>
              <a:off x="6528800" y="3924250"/>
              <a:ext cx="94725" cy="120400"/>
            </a:xfrm>
            <a:custGeom>
              <a:avLst/>
              <a:gdLst/>
              <a:ahLst/>
              <a:cxnLst/>
              <a:rect l="l" t="t" r="r" b="b"/>
              <a:pathLst>
                <a:path w="3789" h="4816" extrusionOk="0">
                  <a:moveTo>
                    <a:pt x="1639" y="0"/>
                  </a:moveTo>
                  <a:cubicBezTo>
                    <a:pt x="1083" y="0"/>
                    <a:pt x="425" y="81"/>
                    <a:pt x="147" y="120"/>
                  </a:cubicBezTo>
                  <a:cubicBezTo>
                    <a:pt x="66" y="131"/>
                    <a:pt x="12" y="203"/>
                    <a:pt x="22" y="283"/>
                  </a:cubicBezTo>
                  <a:cubicBezTo>
                    <a:pt x="32" y="355"/>
                    <a:pt x="94" y="410"/>
                    <a:pt x="162" y="410"/>
                  </a:cubicBezTo>
                  <a:cubicBezTo>
                    <a:pt x="170" y="410"/>
                    <a:pt x="177" y="409"/>
                    <a:pt x="185" y="408"/>
                  </a:cubicBezTo>
                  <a:cubicBezTo>
                    <a:pt x="750" y="330"/>
                    <a:pt x="1298" y="290"/>
                    <a:pt x="1693" y="290"/>
                  </a:cubicBezTo>
                  <a:cubicBezTo>
                    <a:pt x="1958" y="290"/>
                    <a:pt x="2155" y="308"/>
                    <a:pt x="2243" y="345"/>
                  </a:cubicBezTo>
                  <a:cubicBezTo>
                    <a:pt x="2102" y="608"/>
                    <a:pt x="1045" y="1390"/>
                    <a:pt x="86" y="2006"/>
                  </a:cubicBezTo>
                  <a:cubicBezTo>
                    <a:pt x="22" y="2045"/>
                    <a:pt x="1" y="2126"/>
                    <a:pt x="35" y="2194"/>
                  </a:cubicBezTo>
                  <a:cubicBezTo>
                    <a:pt x="60" y="2243"/>
                    <a:pt x="110" y="2273"/>
                    <a:pt x="164" y="2273"/>
                  </a:cubicBezTo>
                  <a:cubicBezTo>
                    <a:pt x="182" y="2273"/>
                    <a:pt x="200" y="2270"/>
                    <a:pt x="218" y="2262"/>
                  </a:cubicBezTo>
                  <a:cubicBezTo>
                    <a:pt x="1103" y="1919"/>
                    <a:pt x="1963" y="1708"/>
                    <a:pt x="2391" y="1708"/>
                  </a:cubicBezTo>
                  <a:cubicBezTo>
                    <a:pt x="2538" y="1708"/>
                    <a:pt x="2634" y="1733"/>
                    <a:pt x="2663" y="1786"/>
                  </a:cubicBezTo>
                  <a:cubicBezTo>
                    <a:pt x="2667" y="1791"/>
                    <a:pt x="2674" y="1805"/>
                    <a:pt x="2661" y="1842"/>
                  </a:cubicBezTo>
                  <a:cubicBezTo>
                    <a:pt x="2549" y="2190"/>
                    <a:pt x="1440" y="2826"/>
                    <a:pt x="767" y="3145"/>
                  </a:cubicBezTo>
                  <a:cubicBezTo>
                    <a:pt x="702" y="3175"/>
                    <a:pt x="669" y="3249"/>
                    <a:pt x="690" y="3318"/>
                  </a:cubicBezTo>
                  <a:cubicBezTo>
                    <a:pt x="709" y="3380"/>
                    <a:pt x="767" y="3421"/>
                    <a:pt x="829" y="3421"/>
                  </a:cubicBezTo>
                  <a:cubicBezTo>
                    <a:pt x="837" y="3421"/>
                    <a:pt x="844" y="3420"/>
                    <a:pt x="852" y="3419"/>
                  </a:cubicBezTo>
                  <a:cubicBezTo>
                    <a:pt x="1390" y="3334"/>
                    <a:pt x="2089" y="3262"/>
                    <a:pt x="2639" y="3262"/>
                  </a:cubicBezTo>
                  <a:cubicBezTo>
                    <a:pt x="3051" y="3262"/>
                    <a:pt x="3379" y="3302"/>
                    <a:pt x="3492" y="3408"/>
                  </a:cubicBezTo>
                  <a:cubicBezTo>
                    <a:pt x="3489" y="3500"/>
                    <a:pt x="3415" y="3615"/>
                    <a:pt x="3286" y="3731"/>
                  </a:cubicBezTo>
                  <a:cubicBezTo>
                    <a:pt x="2845" y="4136"/>
                    <a:pt x="1792" y="4524"/>
                    <a:pt x="739" y="4524"/>
                  </a:cubicBezTo>
                  <a:cubicBezTo>
                    <a:pt x="671" y="4524"/>
                    <a:pt x="602" y="4522"/>
                    <a:pt x="534" y="4519"/>
                  </a:cubicBezTo>
                  <a:cubicBezTo>
                    <a:pt x="449" y="4523"/>
                    <a:pt x="385" y="4578"/>
                    <a:pt x="382" y="4658"/>
                  </a:cubicBezTo>
                  <a:cubicBezTo>
                    <a:pt x="378" y="4737"/>
                    <a:pt x="441" y="4807"/>
                    <a:pt x="520" y="4810"/>
                  </a:cubicBezTo>
                  <a:cubicBezTo>
                    <a:pt x="597" y="4814"/>
                    <a:pt x="672" y="4815"/>
                    <a:pt x="746" y="4815"/>
                  </a:cubicBezTo>
                  <a:cubicBezTo>
                    <a:pt x="1908" y="4815"/>
                    <a:pt x="3006" y="4383"/>
                    <a:pt x="3485" y="3951"/>
                  </a:cubicBezTo>
                  <a:cubicBezTo>
                    <a:pt x="3676" y="3777"/>
                    <a:pt x="3777" y="3599"/>
                    <a:pt x="3784" y="3423"/>
                  </a:cubicBezTo>
                  <a:cubicBezTo>
                    <a:pt x="3788" y="3325"/>
                    <a:pt x="3748" y="3239"/>
                    <a:pt x="3673" y="3171"/>
                  </a:cubicBezTo>
                  <a:cubicBezTo>
                    <a:pt x="3502" y="3019"/>
                    <a:pt x="3098" y="2969"/>
                    <a:pt x="2642" y="2969"/>
                  </a:cubicBezTo>
                  <a:cubicBezTo>
                    <a:pt x="2307" y="2969"/>
                    <a:pt x="1944" y="2996"/>
                    <a:pt x="1625" y="3029"/>
                  </a:cubicBezTo>
                  <a:cubicBezTo>
                    <a:pt x="2169" y="2722"/>
                    <a:pt x="2826" y="2288"/>
                    <a:pt x="2940" y="1936"/>
                  </a:cubicBezTo>
                  <a:cubicBezTo>
                    <a:pt x="2982" y="1807"/>
                    <a:pt x="2952" y="1709"/>
                    <a:pt x="2921" y="1649"/>
                  </a:cubicBezTo>
                  <a:cubicBezTo>
                    <a:pt x="2834" y="1489"/>
                    <a:pt x="2621" y="1428"/>
                    <a:pt x="2347" y="1428"/>
                  </a:cubicBezTo>
                  <a:cubicBezTo>
                    <a:pt x="2003" y="1428"/>
                    <a:pt x="1564" y="1524"/>
                    <a:pt x="1156" y="1641"/>
                  </a:cubicBezTo>
                  <a:cubicBezTo>
                    <a:pt x="1823" y="1170"/>
                    <a:pt x="2520" y="616"/>
                    <a:pt x="2548" y="342"/>
                  </a:cubicBezTo>
                  <a:cubicBezTo>
                    <a:pt x="2555" y="271"/>
                    <a:pt x="2532" y="208"/>
                    <a:pt x="2484" y="159"/>
                  </a:cubicBezTo>
                  <a:cubicBezTo>
                    <a:pt x="2361" y="39"/>
                    <a:pt x="2025" y="0"/>
                    <a:pt x="163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18" name="Google Shape;71476;p42"/>
            <p:cNvSpPr/>
            <p:nvPr/>
          </p:nvSpPr>
          <p:spPr>
            <a:xfrm>
              <a:off x="6621850" y="3778700"/>
              <a:ext cx="147475" cy="114575"/>
            </a:xfrm>
            <a:custGeom>
              <a:avLst/>
              <a:gdLst/>
              <a:ahLst/>
              <a:cxnLst/>
              <a:rect l="l" t="t" r="r" b="b"/>
              <a:pathLst>
                <a:path w="5899" h="4583" extrusionOk="0">
                  <a:moveTo>
                    <a:pt x="5733" y="0"/>
                  </a:moveTo>
                  <a:cubicBezTo>
                    <a:pt x="5684" y="0"/>
                    <a:pt x="5637" y="24"/>
                    <a:pt x="5609" y="69"/>
                  </a:cubicBezTo>
                  <a:cubicBezTo>
                    <a:pt x="3876" y="2824"/>
                    <a:pt x="150" y="4285"/>
                    <a:pt x="112" y="4300"/>
                  </a:cubicBezTo>
                  <a:cubicBezTo>
                    <a:pt x="38" y="4328"/>
                    <a:pt x="1" y="4413"/>
                    <a:pt x="29" y="4487"/>
                  </a:cubicBezTo>
                  <a:cubicBezTo>
                    <a:pt x="52" y="4547"/>
                    <a:pt x="107" y="4582"/>
                    <a:pt x="166" y="4582"/>
                  </a:cubicBezTo>
                  <a:cubicBezTo>
                    <a:pt x="183" y="4582"/>
                    <a:pt x="201" y="4578"/>
                    <a:pt x="217" y="4571"/>
                  </a:cubicBezTo>
                  <a:cubicBezTo>
                    <a:pt x="374" y="4510"/>
                    <a:pt x="4071" y="3059"/>
                    <a:pt x="5856" y="223"/>
                  </a:cubicBezTo>
                  <a:cubicBezTo>
                    <a:pt x="5899" y="156"/>
                    <a:pt x="5877" y="65"/>
                    <a:pt x="5809" y="22"/>
                  </a:cubicBezTo>
                  <a:cubicBezTo>
                    <a:pt x="5786" y="7"/>
                    <a:pt x="5759" y="0"/>
                    <a:pt x="573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19" name="Google Shape;71477;p42"/>
            <p:cNvSpPr/>
            <p:nvPr/>
          </p:nvSpPr>
          <p:spPr>
            <a:xfrm>
              <a:off x="6640700" y="3901900"/>
              <a:ext cx="255175" cy="146425"/>
            </a:xfrm>
            <a:custGeom>
              <a:avLst/>
              <a:gdLst/>
              <a:ahLst/>
              <a:cxnLst/>
              <a:rect l="l" t="t" r="r" b="b"/>
              <a:pathLst>
                <a:path w="10207" h="5857" extrusionOk="0">
                  <a:moveTo>
                    <a:pt x="10043" y="1"/>
                  </a:moveTo>
                  <a:cubicBezTo>
                    <a:pt x="9993" y="1"/>
                    <a:pt x="9943" y="26"/>
                    <a:pt x="9916" y="73"/>
                  </a:cubicBezTo>
                  <a:cubicBezTo>
                    <a:pt x="7471" y="4211"/>
                    <a:pt x="205" y="5555"/>
                    <a:pt x="131" y="5567"/>
                  </a:cubicBezTo>
                  <a:cubicBezTo>
                    <a:pt x="53" y="5582"/>
                    <a:pt x="0" y="5657"/>
                    <a:pt x="15" y="5736"/>
                  </a:cubicBezTo>
                  <a:cubicBezTo>
                    <a:pt x="27" y="5807"/>
                    <a:pt x="88" y="5857"/>
                    <a:pt x="158" y="5857"/>
                  </a:cubicBezTo>
                  <a:cubicBezTo>
                    <a:pt x="165" y="5857"/>
                    <a:pt x="174" y="5857"/>
                    <a:pt x="181" y="5853"/>
                  </a:cubicBezTo>
                  <a:cubicBezTo>
                    <a:pt x="486" y="5799"/>
                    <a:pt x="7651" y="4473"/>
                    <a:pt x="10167" y="219"/>
                  </a:cubicBezTo>
                  <a:cubicBezTo>
                    <a:pt x="10207" y="152"/>
                    <a:pt x="10184" y="61"/>
                    <a:pt x="10114" y="20"/>
                  </a:cubicBezTo>
                  <a:cubicBezTo>
                    <a:pt x="10092" y="7"/>
                    <a:pt x="10067" y="1"/>
                    <a:pt x="1004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0" name="Google Shape;71478;p42"/>
            <p:cNvSpPr/>
            <p:nvPr/>
          </p:nvSpPr>
          <p:spPr>
            <a:xfrm>
              <a:off x="6814975" y="3389650"/>
              <a:ext cx="15475" cy="36625"/>
            </a:xfrm>
            <a:custGeom>
              <a:avLst/>
              <a:gdLst/>
              <a:ahLst/>
              <a:cxnLst/>
              <a:rect l="l" t="t" r="r" b="b"/>
              <a:pathLst>
                <a:path w="619" h="1465" extrusionOk="0">
                  <a:moveTo>
                    <a:pt x="165" y="1"/>
                  </a:moveTo>
                  <a:cubicBezTo>
                    <a:pt x="150" y="1"/>
                    <a:pt x="134" y="3"/>
                    <a:pt x="119" y="8"/>
                  </a:cubicBezTo>
                  <a:cubicBezTo>
                    <a:pt x="41" y="33"/>
                    <a:pt x="0" y="115"/>
                    <a:pt x="26" y="191"/>
                  </a:cubicBezTo>
                  <a:cubicBezTo>
                    <a:pt x="27" y="199"/>
                    <a:pt x="275" y="958"/>
                    <a:pt x="319" y="1335"/>
                  </a:cubicBezTo>
                  <a:cubicBezTo>
                    <a:pt x="327" y="1408"/>
                    <a:pt x="390" y="1463"/>
                    <a:pt x="464" y="1463"/>
                  </a:cubicBezTo>
                  <a:cubicBezTo>
                    <a:pt x="468" y="1463"/>
                    <a:pt x="474" y="1463"/>
                    <a:pt x="483" y="1464"/>
                  </a:cubicBezTo>
                  <a:cubicBezTo>
                    <a:pt x="562" y="1456"/>
                    <a:pt x="619" y="1384"/>
                    <a:pt x="610" y="1303"/>
                  </a:cubicBezTo>
                  <a:cubicBezTo>
                    <a:pt x="562" y="897"/>
                    <a:pt x="314" y="135"/>
                    <a:pt x="304" y="102"/>
                  </a:cubicBezTo>
                  <a:cubicBezTo>
                    <a:pt x="282" y="41"/>
                    <a:pt x="226" y="1"/>
                    <a:pt x="16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1" name="Google Shape;71479;p42"/>
            <p:cNvSpPr/>
            <p:nvPr/>
          </p:nvSpPr>
          <p:spPr>
            <a:xfrm>
              <a:off x="6792250" y="3417125"/>
              <a:ext cx="15475" cy="36600"/>
            </a:xfrm>
            <a:custGeom>
              <a:avLst/>
              <a:gdLst/>
              <a:ahLst/>
              <a:cxnLst/>
              <a:rect l="l" t="t" r="r" b="b"/>
              <a:pathLst>
                <a:path w="619" h="1464" extrusionOk="0">
                  <a:moveTo>
                    <a:pt x="165" y="0"/>
                  </a:moveTo>
                  <a:cubicBezTo>
                    <a:pt x="150" y="0"/>
                    <a:pt x="135" y="3"/>
                    <a:pt x="120" y="8"/>
                  </a:cubicBezTo>
                  <a:cubicBezTo>
                    <a:pt x="42" y="32"/>
                    <a:pt x="1" y="114"/>
                    <a:pt x="26" y="189"/>
                  </a:cubicBezTo>
                  <a:cubicBezTo>
                    <a:pt x="28" y="197"/>
                    <a:pt x="276" y="956"/>
                    <a:pt x="320" y="1335"/>
                  </a:cubicBezTo>
                  <a:cubicBezTo>
                    <a:pt x="327" y="1407"/>
                    <a:pt x="391" y="1462"/>
                    <a:pt x="465" y="1462"/>
                  </a:cubicBezTo>
                  <a:cubicBezTo>
                    <a:pt x="469" y="1462"/>
                    <a:pt x="475" y="1462"/>
                    <a:pt x="482" y="1464"/>
                  </a:cubicBezTo>
                  <a:cubicBezTo>
                    <a:pt x="561" y="1455"/>
                    <a:pt x="618" y="1381"/>
                    <a:pt x="610" y="1302"/>
                  </a:cubicBezTo>
                  <a:cubicBezTo>
                    <a:pt x="561" y="896"/>
                    <a:pt x="313" y="133"/>
                    <a:pt x="303" y="101"/>
                  </a:cubicBezTo>
                  <a:cubicBezTo>
                    <a:pt x="283" y="40"/>
                    <a:pt x="226" y="0"/>
                    <a:pt x="16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2" name="Google Shape;71480;p42"/>
            <p:cNvSpPr/>
            <p:nvPr/>
          </p:nvSpPr>
          <p:spPr>
            <a:xfrm>
              <a:off x="6825675" y="3445600"/>
              <a:ext cx="15425" cy="36575"/>
            </a:xfrm>
            <a:custGeom>
              <a:avLst/>
              <a:gdLst/>
              <a:ahLst/>
              <a:cxnLst/>
              <a:rect l="l" t="t" r="r" b="b"/>
              <a:pathLst>
                <a:path w="617" h="1463" extrusionOk="0">
                  <a:moveTo>
                    <a:pt x="162" y="0"/>
                  </a:moveTo>
                  <a:cubicBezTo>
                    <a:pt x="148" y="0"/>
                    <a:pt x="133" y="2"/>
                    <a:pt x="118" y="7"/>
                  </a:cubicBezTo>
                  <a:cubicBezTo>
                    <a:pt x="40" y="34"/>
                    <a:pt x="1" y="115"/>
                    <a:pt x="25" y="191"/>
                  </a:cubicBezTo>
                  <a:cubicBezTo>
                    <a:pt x="29" y="199"/>
                    <a:pt x="275" y="958"/>
                    <a:pt x="320" y="1335"/>
                  </a:cubicBezTo>
                  <a:cubicBezTo>
                    <a:pt x="327" y="1409"/>
                    <a:pt x="391" y="1463"/>
                    <a:pt x="463" y="1463"/>
                  </a:cubicBezTo>
                  <a:cubicBezTo>
                    <a:pt x="467" y="1463"/>
                    <a:pt x="470" y="1462"/>
                    <a:pt x="474" y="1462"/>
                  </a:cubicBezTo>
                  <a:cubicBezTo>
                    <a:pt x="476" y="1462"/>
                    <a:pt x="478" y="1462"/>
                    <a:pt x="480" y="1463"/>
                  </a:cubicBezTo>
                  <a:cubicBezTo>
                    <a:pt x="560" y="1454"/>
                    <a:pt x="617" y="1382"/>
                    <a:pt x="608" y="1303"/>
                  </a:cubicBezTo>
                  <a:cubicBezTo>
                    <a:pt x="560" y="895"/>
                    <a:pt x="311" y="133"/>
                    <a:pt x="302" y="101"/>
                  </a:cubicBezTo>
                  <a:cubicBezTo>
                    <a:pt x="283" y="40"/>
                    <a:pt x="225"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3" name="Google Shape;71481;p42"/>
            <p:cNvSpPr/>
            <p:nvPr/>
          </p:nvSpPr>
          <p:spPr>
            <a:xfrm>
              <a:off x="6798225" y="3483775"/>
              <a:ext cx="15450" cy="36625"/>
            </a:xfrm>
            <a:custGeom>
              <a:avLst/>
              <a:gdLst/>
              <a:ahLst/>
              <a:cxnLst/>
              <a:rect l="l" t="t" r="r" b="b"/>
              <a:pathLst>
                <a:path w="618" h="1465" extrusionOk="0">
                  <a:moveTo>
                    <a:pt x="162" y="0"/>
                  </a:moveTo>
                  <a:cubicBezTo>
                    <a:pt x="147" y="0"/>
                    <a:pt x="133" y="2"/>
                    <a:pt x="118" y="7"/>
                  </a:cubicBezTo>
                  <a:cubicBezTo>
                    <a:pt x="41" y="34"/>
                    <a:pt x="0" y="116"/>
                    <a:pt x="24" y="191"/>
                  </a:cubicBezTo>
                  <a:cubicBezTo>
                    <a:pt x="27" y="198"/>
                    <a:pt x="276" y="958"/>
                    <a:pt x="320" y="1337"/>
                  </a:cubicBezTo>
                  <a:cubicBezTo>
                    <a:pt x="327" y="1409"/>
                    <a:pt x="391" y="1464"/>
                    <a:pt x="463" y="1464"/>
                  </a:cubicBezTo>
                  <a:lnTo>
                    <a:pt x="480" y="1464"/>
                  </a:lnTo>
                  <a:cubicBezTo>
                    <a:pt x="561" y="1454"/>
                    <a:pt x="618" y="1382"/>
                    <a:pt x="608" y="1303"/>
                  </a:cubicBezTo>
                  <a:cubicBezTo>
                    <a:pt x="561" y="894"/>
                    <a:pt x="313" y="133"/>
                    <a:pt x="301" y="102"/>
                  </a:cubicBezTo>
                  <a:cubicBezTo>
                    <a:pt x="282" y="39"/>
                    <a:pt x="223"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4" name="Google Shape;71482;p42"/>
            <p:cNvSpPr/>
            <p:nvPr/>
          </p:nvSpPr>
          <p:spPr>
            <a:xfrm>
              <a:off x="6831950" y="3498625"/>
              <a:ext cx="15500" cy="36675"/>
            </a:xfrm>
            <a:custGeom>
              <a:avLst/>
              <a:gdLst/>
              <a:ahLst/>
              <a:cxnLst/>
              <a:rect l="l" t="t" r="r" b="b"/>
              <a:pathLst>
                <a:path w="620" h="1467" extrusionOk="0">
                  <a:moveTo>
                    <a:pt x="163" y="1"/>
                  </a:moveTo>
                  <a:cubicBezTo>
                    <a:pt x="149" y="1"/>
                    <a:pt x="134" y="3"/>
                    <a:pt x="120" y="7"/>
                  </a:cubicBezTo>
                  <a:cubicBezTo>
                    <a:pt x="42" y="34"/>
                    <a:pt x="1" y="115"/>
                    <a:pt x="26" y="192"/>
                  </a:cubicBezTo>
                  <a:cubicBezTo>
                    <a:pt x="28" y="200"/>
                    <a:pt x="276" y="960"/>
                    <a:pt x="320" y="1339"/>
                  </a:cubicBezTo>
                  <a:cubicBezTo>
                    <a:pt x="327" y="1411"/>
                    <a:pt x="391" y="1466"/>
                    <a:pt x="463" y="1466"/>
                  </a:cubicBezTo>
                  <a:cubicBezTo>
                    <a:pt x="469" y="1466"/>
                    <a:pt x="476" y="1466"/>
                    <a:pt x="483" y="1463"/>
                  </a:cubicBezTo>
                  <a:cubicBezTo>
                    <a:pt x="563" y="1455"/>
                    <a:pt x="620" y="1383"/>
                    <a:pt x="611" y="1303"/>
                  </a:cubicBezTo>
                  <a:cubicBezTo>
                    <a:pt x="563" y="896"/>
                    <a:pt x="314" y="134"/>
                    <a:pt x="305" y="101"/>
                  </a:cubicBezTo>
                  <a:cubicBezTo>
                    <a:pt x="283" y="40"/>
                    <a:pt x="225" y="1"/>
                    <a:pt x="16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5" name="Google Shape;71483;p42"/>
            <p:cNvSpPr/>
            <p:nvPr/>
          </p:nvSpPr>
          <p:spPr>
            <a:xfrm>
              <a:off x="6804475" y="3553450"/>
              <a:ext cx="15450" cy="36575"/>
            </a:xfrm>
            <a:custGeom>
              <a:avLst/>
              <a:gdLst/>
              <a:ahLst/>
              <a:cxnLst/>
              <a:rect l="l" t="t" r="r" b="b"/>
              <a:pathLst>
                <a:path w="618" h="1463" extrusionOk="0">
                  <a:moveTo>
                    <a:pt x="162" y="0"/>
                  </a:moveTo>
                  <a:cubicBezTo>
                    <a:pt x="148" y="0"/>
                    <a:pt x="134" y="2"/>
                    <a:pt x="119" y="7"/>
                  </a:cubicBezTo>
                  <a:cubicBezTo>
                    <a:pt x="41" y="33"/>
                    <a:pt x="0" y="113"/>
                    <a:pt x="26" y="190"/>
                  </a:cubicBezTo>
                  <a:cubicBezTo>
                    <a:pt x="27" y="197"/>
                    <a:pt x="275" y="956"/>
                    <a:pt x="319" y="1334"/>
                  </a:cubicBezTo>
                  <a:cubicBezTo>
                    <a:pt x="326" y="1406"/>
                    <a:pt x="390" y="1462"/>
                    <a:pt x="463" y="1462"/>
                  </a:cubicBezTo>
                  <a:cubicBezTo>
                    <a:pt x="466" y="1462"/>
                    <a:pt x="468" y="1461"/>
                    <a:pt x="471" y="1461"/>
                  </a:cubicBezTo>
                  <a:cubicBezTo>
                    <a:pt x="474" y="1461"/>
                    <a:pt x="478" y="1462"/>
                    <a:pt x="481" y="1463"/>
                  </a:cubicBezTo>
                  <a:cubicBezTo>
                    <a:pt x="561" y="1454"/>
                    <a:pt x="617" y="1382"/>
                    <a:pt x="609" y="1303"/>
                  </a:cubicBezTo>
                  <a:cubicBezTo>
                    <a:pt x="561" y="894"/>
                    <a:pt x="312" y="133"/>
                    <a:pt x="301" y="101"/>
                  </a:cubicBezTo>
                  <a:cubicBezTo>
                    <a:pt x="281" y="40"/>
                    <a:pt x="224"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6" name="Google Shape;71484;p42"/>
            <p:cNvSpPr/>
            <p:nvPr/>
          </p:nvSpPr>
          <p:spPr>
            <a:xfrm>
              <a:off x="6846375" y="3563450"/>
              <a:ext cx="15450" cy="36675"/>
            </a:xfrm>
            <a:custGeom>
              <a:avLst/>
              <a:gdLst/>
              <a:ahLst/>
              <a:cxnLst/>
              <a:rect l="l" t="t" r="r" b="b"/>
              <a:pathLst>
                <a:path w="618" h="1467" extrusionOk="0">
                  <a:moveTo>
                    <a:pt x="166" y="1"/>
                  </a:moveTo>
                  <a:cubicBezTo>
                    <a:pt x="150" y="1"/>
                    <a:pt x="135" y="3"/>
                    <a:pt x="119" y="9"/>
                  </a:cubicBezTo>
                  <a:cubicBezTo>
                    <a:pt x="41" y="34"/>
                    <a:pt x="0" y="116"/>
                    <a:pt x="26" y="193"/>
                  </a:cubicBezTo>
                  <a:cubicBezTo>
                    <a:pt x="27" y="202"/>
                    <a:pt x="275" y="961"/>
                    <a:pt x="319" y="1338"/>
                  </a:cubicBezTo>
                  <a:cubicBezTo>
                    <a:pt x="326" y="1411"/>
                    <a:pt x="390" y="1466"/>
                    <a:pt x="464" y="1466"/>
                  </a:cubicBezTo>
                  <a:cubicBezTo>
                    <a:pt x="468" y="1466"/>
                    <a:pt x="475" y="1466"/>
                    <a:pt x="481" y="1465"/>
                  </a:cubicBezTo>
                  <a:cubicBezTo>
                    <a:pt x="561" y="1456"/>
                    <a:pt x="617" y="1382"/>
                    <a:pt x="609" y="1303"/>
                  </a:cubicBezTo>
                  <a:cubicBezTo>
                    <a:pt x="561" y="897"/>
                    <a:pt x="312" y="133"/>
                    <a:pt x="302" y="102"/>
                  </a:cubicBezTo>
                  <a:cubicBezTo>
                    <a:pt x="284" y="41"/>
                    <a:pt x="227" y="1"/>
                    <a:pt x="16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7" name="Google Shape;71485;p42"/>
            <p:cNvSpPr/>
            <p:nvPr/>
          </p:nvSpPr>
          <p:spPr>
            <a:xfrm>
              <a:off x="6819400" y="3611300"/>
              <a:ext cx="15500" cy="36625"/>
            </a:xfrm>
            <a:custGeom>
              <a:avLst/>
              <a:gdLst/>
              <a:ahLst/>
              <a:cxnLst/>
              <a:rect l="l" t="t" r="r" b="b"/>
              <a:pathLst>
                <a:path w="620" h="1465" extrusionOk="0">
                  <a:moveTo>
                    <a:pt x="163" y="1"/>
                  </a:moveTo>
                  <a:cubicBezTo>
                    <a:pt x="149" y="1"/>
                    <a:pt x="134" y="3"/>
                    <a:pt x="120" y="8"/>
                  </a:cubicBezTo>
                  <a:cubicBezTo>
                    <a:pt x="42" y="33"/>
                    <a:pt x="1" y="114"/>
                    <a:pt x="26" y="191"/>
                  </a:cubicBezTo>
                  <a:cubicBezTo>
                    <a:pt x="29" y="198"/>
                    <a:pt x="276" y="957"/>
                    <a:pt x="320" y="1334"/>
                  </a:cubicBezTo>
                  <a:cubicBezTo>
                    <a:pt x="327" y="1408"/>
                    <a:pt x="391" y="1462"/>
                    <a:pt x="465" y="1462"/>
                  </a:cubicBezTo>
                  <a:cubicBezTo>
                    <a:pt x="469" y="1462"/>
                    <a:pt x="474" y="1462"/>
                    <a:pt x="483" y="1465"/>
                  </a:cubicBezTo>
                  <a:cubicBezTo>
                    <a:pt x="562" y="1455"/>
                    <a:pt x="619" y="1383"/>
                    <a:pt x="611" y="1303"/>
                  </a:cubicBezTo>
                  <a:cubicBezTo>
                    <a:pt x="562" y="897"/>
                    <a:pt x="314" y="134"/>
                    <a:pt x="304" y="103"/>
                  </a:cubicBezTo>
                  <a:cubicBezTo>
                    <a:pt x="282" y="41"/>
                    <a:pt x="225" y="1"/>
                    <a:pt x="16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8" name="Google Shape;71486;p42"/>
            <p:cNvSpPr/>
            <p:nvPr/>
          </p:nvSpPr>
          <p:spPr>
            <a:xfrm>
              <a:off x="6855375" y="3622100"/>
              <a:ext cx="15500" cy="36575"/>
            </a:xfrm>
            <a:custGeom>
              <a:avLst/>
              <a:gdLst/>
              <a:ahLst/>
              <a:cxnLst/>
              <a:rect l="l" t="t" r="r" b="b"/>
              <a:pathLst>
                <a:path w="620" h="1463" extrusionOk="0">
                  <a:moveTo>
                    <a:pt x="163" y="0"/>
                  </a:moveTo>
                  <a:cubicBezTo>
                    <a:pt x="149" y="0"/>
                    <a:pt x="134" y="2"/>
                    <a:pt x="120" y="7"/>
                  </a:cubicBezTo>
                  <a:cubicBezTo>
                    <a:pt x="42" y="34"/>
                    <a:pt x="0" y="115"/>
                    <a:pt x="26" y="191"/>
                  </a:cubicBezTo>
                  <a:cubicBezTo>
                    <a:pt x="29" y="199"/>
                    <a:pt x="276" y="958"/>
                    <a:pt x="320" y="1335"/>
                  </a:cubicBezTo>
                  <a:cubicBezTo>
                    <a:pt x="327" y="1409"/>
                    <a:pt x="391" y="1463"/>
                    <a:pt x="463" y="1463"/>
                  </a:cubicBezTo>
                  <a:lnTo>
                    <a:pt x="483" y="1463"/>
                  </a:lnTo>
                  <a:cubicBezTo>
                    <a:pt x="562" y="1454"/>
                    <a:pt x="619" y="1382"/>
                    <a:pt x="611" y="1303"/>
                  </a:cubicBezTo>
                  <a:cubicBezTo>
                    <a:pt x="562" y="895"/>
                    <a:pt x="314" y="133"/>
                    <a:pt x="304" y="101"/>
                  </a:cubicBezTo>
                  <a:cubicBezTo>
                    <a:pt x="283" y="40"/>
                    <a:pt x="225" y="0"/>
                    <a:pt x="16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9" name="Google Shape;71487;p42"/>
            <p:cNvSpPr/>
            <p:nvPr/>
          </p:nvSpPr>
          <p:spPr>
            <a:xfrm>
              <a:off x="6777900" y="3346975"/>
              <a:ext cx="15475" cy="36650"/>
            </a:xfrm>
            <a:custGeom>
              <a:avLst/>
              <a:gdLst/>
              <a:ahLst/>
              <a:cxnLst/>
              <a:rect l="l" t="t" r="r" b="b"/>
              <a:pathLst>
                <a:path w="619" h="1466" extrusionOk="0">
                  <a:moveTo>
                    <a:pt x="163" y="0"/>
                  </a:moveTo>
                  <a:cubicBezTo>
                    <a:pt x="149" y="0"/>
                    <a:pt x="134" y="2"/>
                    <a:pt x="119" y="7"/>
                  </a:cubicBezTo>
                  <a:cubicBezTo>
                    <a:pt x="41" y="34"/>
                    <a:pt x="0" y="115"/>
                    <a:pt x="26" y="191"/>
                  </a:cubicBezTo>
                  <a:cubicBezTo>
                    <a:pt x="27" y="200"/>
                    <a:pt x="275" y="959"/>
                    <a:pt x="319" y="1338"/>
                  </a:cubicBezTo>
                  <a:cubicBezTo>
                    <a:pt x="327" y="1410"/>
                    <a:pt x="390" y="1466"/>
                    <a:pt x="464" y="1466"/>
                  </a:cubicBezTo>
                  <a:cubicBezTo>
                    <a:pt x="468" y="1466"/>
                    <a:pt x="474" y="1466"/>
                    <a:pt x="483" y="1463"/>
                  </a:cubicBezTo>
                  <a:cubicBezTo>
                    <a:pt x="562" y="1454"/>
                    <a:pt x="619" y="1382"/>
                    <a:pt x="610" y="1302"/>
                  </a:cubicBezTo>
                  <a:cubicBezTo>
                    <a:pt x="564" y="895"/>
                    <a:pt x="315" y="133"/>
                    <a:pt x="304" y="100"/>
                  </a:cubicBezTo>
                  <a:cubicBezTo>
                    <a:pt x="282" y="40"/>
                    <a:pt x="225" y="0"/>
                    <a:pt x="16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0" name="Google Shape;71488;p42"/>
            <p:cNvSpPr/>
            <p:nvPr/>
          </p:nvSpPr>
          <p:spPr>
            <a:xfrm>
              <a:off x="6795925" y="3317375"/>
              <a:ext cx="15450" cy="36625"/>
            </a:xfrm>
            <a:custGeom>
              <a:avLst/>
              <a:gdLst/>
              <a:ahLst/>
              <a:cxnLst/>
              <a:rect l="l" t="t" r="r" b="b"/>
              <a:pathLst>
                <a:path w="618" h="1465" extrusionOk="0">
                  <a:moveTo>
                    <a:pt x="162" y="1"/>
                  </a:moveTo>
                  <a:cubicBezTo>
                    <a:pt x="147" y="1"/>
                    <a:pt x="132" y="3"/>
                    <a:pt x="118" y="7"/>
                  </a:cubicBezTo>
                  <a:cubicBezTo>
                    <a:pt x="40" y="33"/>
                    <a:pt x="0" y="114"/>
                    <a:pt x="24" y="190"/>
                  </a:cubicBezTo>
                  <a:cubicBezTo>
                    <a:pt x="27" y="197"/>
                    <a:pt x="275" y="957"/>
                    <a:pt x="319" y="1334"/>
                  </a:cubicBezTo>
                  <a:cubicBezTo>
                    <a:pt x="326" y="1407"/>
                    <a:pt x="390" y="1462"/>
                    <a:pt x="463" y="1462"/>
                  </a:cubicBezTo>
                  <a:cubicBezTo>
                    <a:pt x="468" y="1462"/>
                    <a:pt x="474" y="1462"/>
                    <a:pt x="480" y="1465"/>
                  </a:cubicBezTo>
                  <a:cubicBezTo>
                    <a:pt x="561" y="1455"/>
                    <a:pt x="617" y="1382"/>
                    <a:pt x="607" y="1303"/>
                  </a:cubicBezTo>
                  <a:cubicBezTo>
                    <a:pt x="561" y="894"/>
                    <a:pt x="312" y="134"/>
                    <a:pt x="301" y="102"/>
                  </a:cubicBezTo>
                  <a:cubicBezTo>
                    <a:pt x="283" y="40"/>
                    <a:pt x="224" y="1"/>
                    <a:pt x="16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1" name="Google Shape;71489;p42"/>
            <p:cNvSpPr/>
            <p:nvPr/>
          </p:nvSpPr>
          <p:spPr>
            <a:xfrm>
              <a:off x="6918675" y="4128075"/>
              <a:ext cx="9675" cy="37550"/>
            </a:xfrm>
            <a:custGeom>
              <a:avLst/>
              <a:gdLst/>
              <a:ahLst/>
              <a:cxnLst/>
              <a:rect l="l" t="t" r="r" b="b"/>
              <a:pathLst>
                <a:path w="387" h="1502" extrusionOk="0">
                  <a:moveTo>
                    <a:pt x="241" y="0"/>
                  </a:moveTo>
                  <a:cubicBezTo>
                    <a:pt x="162" y="0"/>
                    <a:pt x="95" y="67"/>
                    <a:pt x="95" y="146"/>
                  </a:cubicBezTo>
                  <a:cubicBezTo>
                    <a:pt x="95" y="155"/>
                    <a:pt x="92" y="954"/>
                    <a:pt x="16" y="1326"/>
                  </a:cubicBezTo>
                  <a:cubicBezTo>
                    <a:pt x="0" y="1405"/>
                    <a:pt x="51" y="1482"/>
                    <a:pt x="129" y="1499"/>
                  </a:cubicBezTo>
                  <a:cubicBezTo>
                    <a:pt x="138" y="1502"/>
                    <a:pt x="149" y="1502"/>
                    <a:pt x="158" y="1502"/>
                  </a:cubicBezTo>
                  <a:cubicBezTo>
                    <a:pt x="227" y="1502"/>
                    <a:pt x="287" y="1453"/>
                    <a:pt x="301" y="1382"/>
                  </a:cubicBezTo>
                  <a:cubicBezTo>
                    <a:pt x="383" y="982"/>
                    <a:pt x="386" y="180"/>
                    <a:pt x="386" y="146"/>
                  </a:cubicBezTo>
                  <a:cubicBezTo>
                    <a:pt x="386" y="67"/>
                    <a:pt x="322" y="0"/>
                    <a:pt x="24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2" name="Google Shape;71490;p42"/>
            <p:cNvSpPr/>
            <p:nvPr/>
          </p:nvSpPr>
          <p:spPr>
            <a:xfrm>
              <a:off x="6870300" y="4143225"/>
              <a:ext cx="9725" cy="37525"/>
            </a:xfrm>
            <a:custGeom>
              <a:avLst/>
              <a:gdLst/>
              <a:ahLst/>
              <a:cxnLst/>
              <a:rect l="l" t="t" r="r" b="b"/>
              <a:pathLst>
                <a:path w="389" h="1501" extrusionOk="0">
                  <a:moveTo>
                    <a:pt x="242" y="0"/>
                  </a:moveTo>
                  <a:cubicBezTo>
                    <a:pt x="163" y="0"/>
                    <a:pt x="97" y="65"/>
                    <a:pt x="97" y="145"/>
                  </a:cubicBezTo>
                  <a:cubicBezTo>
                    <a:pt x="97" y="152"/>
                    <a:pt x="93" y="951"/>
                    <a:pt x="18" y="1324"/>
                  </a:cubicBezTo>
                  <a:cubicBezTo>
                    <a:pt x="1" y="1405"/>
                    <a:pt x="53" y="1480"/>
                    <a:pt x="131" y="1497"/>
                  </a:cubicBezTo>
                  <a:cubicBezTo>
                    <a:pt x="140" y="1500"/>
                    <a:pt x="150" y="1500"/>
                    <a:pt x="160" y="1500"/>
                  </a:cubicBezTo>
                  <a:cubicBezTo>
                    <a:pt x="227" y="1500"/>
                    <a:pt x="288" y="1453"/>
                    <a:pt x="303" y="1381"/>
                  </a:cubicBezTo>
                  <a:cubicBezTo>
                    <a:pt x="384" y="981"/>
                    <a:pt x="388" y="179"/>
                    <a:pt x="388" y="145"/>
                  </a:cubicBezTo>
                  <a:cubicBezTo>
                    <a:pt x="388" y="65"/>
                    <a:pt x="324" y="0"/>
                    <a:pt x="2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3" name="Google Shape;71491;p42"/>
            <p:cNvSpPr/>
            <p:nvPr/>
          </p:nvSpPr>
          <p:spPr>
            <a:xfrm>
              <a:off x="6906075" y="4186250"/>
              <a:ext cx="9675" cy="37550"/>
            </a:xfrm>
            <a:custGeom>
              <a:avLst/>
              <a:gdLst/>
              <a:ahLst/>
              <a:cxnLst/>
              <a:rect l="l" t="t" r="r" b="b"/>
              <a:pathLst>
                <a:path w="387" h="1502" extrusionOk="0">
                  <a:moveTo>
                    <a:pt x="242" y="0"/>
                  </a:moveTo>
                  <a:cubicBezTo>
                    <a:pt x="162" y="0"/>
                    <a:pt x="95" y="67"/>
                    <a:pt x="95" y="147"/>
                  </a:cubicBezTo>
                  <a:cubicBezTo>
                    <a:pt x="95" y="154"/>
                    <a:pt x="93" y="951"/>
                    <a:pt x="16" y="1326"/>
                  </a:cubicBezTo>
                  <a:cubicBezTo>
                    <a:pt x="0" y="1405"/>
                    <a:pt x="51" y="1482"/>
                    <a:pt x="130" y="1498"/>
                  </a:cubicBezTo>
                  <a:cubicBezTo>
                    <a:pt x="138" y="1502"/>
                    <a:pt x="149" y="1502"/>
                    <a:pt x="158" y="1502"/>
                  </a:cubicBezTo>
                  <a:cubicBezTo>
                    <a:pt x="227" y="1502"/>
                    <a:pt x="287" y="1454"/>
                    <a:pt x="301" y="1383"/>
                  </a:cubicBezTo>
                  <a:cubicBezTo>
                    <a:pt x="384" y="982"/>
                    <a:pt x="386" y="181"/>
                    <a:pt x="386" y="147"/>
                  </a:cubicBezTo>
                  <a:cubicBezTo>
                    <a:pt x="386" y="67"/>
                    <a:pt x="321" y="0"/>
                    <a:pt x="2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4" name="Google Shape;71492;p42"/>
            <p:cNvSpPr/>
            <p:nvPr/>
          </p:nvSpPr>
          <p:spPr>
            <a:xfrm>
              <a:off x="6870300" y="4210875"/>
              <a:ext cx="9725" cy="37550"/>
            </a:xfrm>
            <a:custGeom>
              <a:avLst/>
              <a:gdLst/>
              <a:ahLst/>
              <a:cxnLst/>
              <a:rect l="l" t="t" r="r" b="b"/>
              <a:pathLst>
                <a:path w="389" h="1502" extrusionOk="0">
                  <a:moveTo>
                    <a:pt x="242" y="0"/>
                  </a:moveTo>
                  <a:cubicBezTo>
                    <a:pt x="163" y="0"/>
                    <a:pt x="97" y="66"/>
                    <a:pt x="97" y="146"/>
                  </a:cubicBezTo>
                  <a:cubicBezTo>
                    <a:pt x="97" y="154"/>
                    <a:pt x="93" y="951"/>
                    <a:pt x="18" y="1326"/>
                  </a:cubicBezTo>
                  <a:cubicBezTo>
                    <a:pt x="1" y="1405"/>
                    <a:pt x="53" y="1482"/>
                    <a:pt x="131" y="1497"/>
                  </a:cubicBezTo>
                  <a:cubicBezTo>
                    <a:pt x="140" y="1502"/>
                    <a:pt x="150" y="1502"/>
                    <a:pt x="160" y="1502"/>
                  </a:cubicBezTo>
                  <a:cubicBezTo>
                    <a:pt x="227" y="1502"/>
                    <a:pt x="288" y="1453"/>
                    <a:pt x="303" y="1383"/>
                  </a:cubicBezTo>
                  <a:cubicBezTo>
                    <a:pt x="384" y="981"/>
                    <a:pt x="388" y="179"/>
                    <a:pt x="388" y="146"/>
                  </a:cubicBezTo>
                  <a:cubicBezTo>
                    <a:pt x="388" y="66"/>
                    <a:pt x="324" y="0"/>
                    <a:pt x="2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5" name="Google Shape;71493;p42"/>
            <p:cNvSpPr/>
            <p:nvPr/>
          </p:nvSpPr>
          <p:spPr>
            <a:xfrm>
              <a:off x="6904025" y="4241700"/>
              <a:ext cx="9700" cy="37550"/>
            </a:xfrm>
            <a:custGeom>
              <a:avLst/>
              <a:gdLst/>
              <a:ahLst/>
              <a:cxnLst/>
              <a:rect l="l" t="t" r="r" b="b"/>
              <a:pathLst>
                <a:path w="388" h="1502" extrusionOk="0">
                  <a:moveTo>
                    <a:pt x="241" y="1"/>
                  </a:moveTo>
                  <a:cubicBezTo>
                    <a:pt x="162" y="1"/>
                    <a:pt x="97" y="66"/>
                    <a:pt x="97" y="145"/>
                  </a:cubicBezTo>
                  <a:cubicBezTo>
                    <a:pt x="97" y="152"/>
                    <a:pt x="92" y="951"/>
                    <a:pt x="17" y="1326"/>
                  </a:cubicBezTo>
                  <a:cubicBezTo>
                    <a:pt x="0" y="1405"/>
                    <a:pt x="53" y="1482"/>
                    <a:pt x="131" y="1498"/>
                  </a:cubicBezTo>
                  <a:cubicBezTo>
                    <a:pt x="139" y="1502"/>
                    <a:pt x="149" y="1502"/>
                    <a:pt x="159" y="1502"/>
                  </a:cubicBezTo>
                  <a:cubicBezTo>
                    <a:pt x="226" y="1502"/>
                    <a:pt x="287" y="1454"/>
                    <a:pt x="302" y="1383"/>
                  </a:cubicBezTo>
                  <a:cubicBezTo>
                    <a:pt x="383" y="981"/>
                    <a:pt x="387" y="179"/>
                    <a:pt x="387" y="145"/>
                  </a:cubicBezTo>
                  <a:cubicBezTo>
                    <a:pt x="387" y="66"/>
                    <a:pt x="324" y="1"/>
                    <a:pt x="24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6" name="Google Shape;71494;p42"/>
            <p:cNvSpPr/>
            <p:nvPr/>
          </p:nvSpPr>
          <p:spPr>
            <a:xfrm>
              <a:off x="6857325" y="4271300"/>
              <a:ext cx="9700" cy="37525"/>
            </a:xfrm>
            <a:custGeom>
              <a:avLst/>
              <a:gdLst/>
              <a:ahLst/>
              <a:cxnLst/>
              <a:rect l="l" t="t" r="r" b="b"/>
              <a:pathLst>
                <a:path w="388" h="1501" extrusionOk="0">
                  <a:moveTo>
                    <a:pt x="242" y="0"/>
                  </a:moveTo>
                  <a:cubicBezTo>
                    <a:pt x="162" y="0"/>
                    <a:pt x="97" y="65"/>
                    <a:pt x="97" y="145"/>
                  </a:cubicBezTo>
                  <a:cubicBezTo>
                    <a:pt x="97" y="153"/>
                    <a:pt x="93" y="952"/>
                    <a:pt x="16" y="1324"/>
                  </a:cubicBezTo>
                  <a:cubicBezTo>
                    <a:pt x="1" y="1405"/>
                    <a:pt x="52" y="1482"/>
                    <a:pt x="130" y="1497"/>
                  </a:cubicBezTo>
                  <a:cubicBezTo>
                    <a:pt x="140" y="1500"/>
                    <a:pt x="150" y="1500"/>
                    <a:pt x="158" y="1500"/>
                  </a:cubicBezTo>
                  <a:cubicBezTo>
                    <a:pt x="226" y="1500"/>
                    <a:pt x="286" y="1455"/>
                    <a:pt x="303" y="1382"/>
                  </a:cubicBezTo>
                  <a:cubicBezTo>
                    <a:pt x="384" y="981"/>
                    <a:pt x="388" y="179"/>
                    <a:pt x="388" y="145"/>
                  </a:cubicBezTo>
                  <a:cubicBezTo>
                    <a:pt x="388" y="65"/>
                    <a:pt x="321" y="0"/>
                    <a:pt x="2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7" name="Google Shape;71495;p42"/>
            <p:cNvSpPr/>
            <p:nvPr/>
          </p:nvSpPr>
          <p:spPr>
            <a:xfrm>
              <a:off x="6886775" y="4299425"/>
              <a:ext cx="9700" cy="37550"/>
            </a:xfrm>
            <a:custGeom>
              <a:avLst/>
              <a:gdLst/>
              <a:ahLst/>
              <a:cxnLst/>
              <a:rect l="l" t="t" r="r" b="b"/>
              <a:pathLst>
                <a:path w="388" h="1502" extrusionOk="0">
                  <a:moveTo>
                    <a:pt x="242" y="0"/>
                  </a:moveTo>
                  <a:cubicBezTo>
                    <a:pt x="162" y="0"/>
                    <a:pt x="97" y="67"/>
                    <a:pt x="97" y="147"/>
                  </a:cubicBezTo>
                  <a:cubicBezTo>
                    <a:pt x="97" y="155"/>
                    <a:pt x="93" y="954"/>
                    <a:pt x="16" y="1326"/>
                  </a:cubicBezTo>
                  <a:cubicBezTo>
                    <a:pt x="0" y="1405"/>
                    <a:pt x="51" y="1482"/>
                    <a:pt x="130" y="1499"/>
                  </a:cubicBezTo>
                  <a:cubicBezTo>
                    <a:pt x="139" y="1502"/>
                    <a:pt x="149" y="1502"/>
                    <a:pt x="158" y="1502"/>
                  </a:cubicBezTo>
                  <a:cubicBezTo>
                    <a:pt x="226" y="1502"/>
                    <a:pt x="288" y="1454"/>
                    <a:pt x="303" y="1383"/>
                  </a:cubicBezTo>
                  <a:cubicBezTo>
                    <a:pt x="384" y="982"/>
                    <a:pt x="388" y="181"/>
                    <a:pt x="388" y="147"/>
                  </a:cubicBezTo>
                  <a:cubicBezTo>
                    <a:pt x="388" y="67"/>
                    <a:pt x="321" y="0"/>
                    <a:pt x="24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8" name="Google Shape;71496;p42"/>
            <p:cNvSpPr/>
            <p:nvPr/>
          </p:nvSpPr>
          <p:spPr>
            <a:xfrm>
              <a:off x="6835125" y="4336075"/>
              <a:ext cx="9675" cy="37550"/>
            </a:xfrm>
            <a:custGeom>
              <a:avLst/>
              <a:gdLst/>
              <a:ahLst/>
              <a:cxnLst/>
              <a:rect l="l" t="t" r="r" b="b"/>
              <a:pathLst>
                <a:path w="387" h="1502" extrusionOk="0">
                  <a:moveTo>
                    <a:pt x="241" y="0"/>
                  </a:moveTo>
                  <a:cubicBezTo>
                    <a:pt x="162" y="0"/>
                    <a:pt x="95" y="66"/>
                    <a:pt x="95" y="145"/>
                  </a:cubicBezTo>
                  <a:cubicBezTo>
                    <a:pt x="95" y="155"/>
                    <a:pt x="92" y="953"/>
                    <a:pt x="16" y="1326"/>
                  </a:cubicBezTo>
                  <a:cubicBezTo>
                    <a:pt x="0" y="1405"/>
                    <a:pt x="51" y="1482"/>
                    <a:pt x="129" y="1497"/>
                  </a:cubicBezTo>
                  <a:cubicBezTo>
                    <a:pt x="138" y="1502"/>
                    <a:pt x="149" y="1502"/>
                    <a:pt x="158" y="1502"/>
                  </a:cubicBezTo>
                  <a:cubicBezTo>
                    <a:pt x="227" y="1502"/>
                    <a:pt x="287" y="1455"/>
                    <a:pt x="301" y="1383"/>
                  </a:cubicBezTo>
                  <a:cubicBezTo>
                    <a:pt x="383" y="981"/>
                    <a:pt x="386" y="179"/>
                    <a:pt x="386" y="145"/>
                  </a:cubicBezTo>
                  <a:cubicBezTo>
                    <a:pt x="386" y="66"/>
                    <a:pt x="322" y="0"/>
                    <a:pt x="24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39" name="Google Shape;71497;p42"/>
            <p:cNvSpPr/>
            <p:nvPr/>
          </p:nvSpPr>
          <p:spPr>
            <a:xfrm>
              <a:off x="6863150" y="4358050"/>
              <a:ext cx="15175" cy="36750"/>
            </a:xfrm>
            <a:custGeom>
              <a:avLst/>
              <a:gdLst/>
              <a:ahLst/>
              <a:cxnLst/>
              <a:rect l="l" t="t" r="r" b="b"/>
              <a:pathLst>
                <a:path w="607" h="1470" extrusionOk="0">
                  <a:moveTo>
                    <a:pt x="448" y="0"/>
                  </a:moveTo>
                  <a:cubicBezTo>
                    <a:pt x="376" y="0"/>
                    <a:pt x="317" y="51"/>
                    <a:pt x="305" y="122"/>
                  </a:cubicBezTo>
                  <a:cubicBezTo>
                    <a:pt x="304" y="129"/>
                    <a:pt x="166" y="915"/>
                    <a:pt x="30" y="1271"/>
                  </a:cubicBezTo>
                  <a:cubicBezTo>
                    <a:pt x="0" y="1346"/>
                    <a:pt x="39" y="1430"/>
                    <a:pt x="114" y="1460"/>
                  </a:cubicBezTo>
                  <a:cubicBezTo>
                    <a:pt x="131" y="1466"/>
                    <a:pt x="149" y="1470"/>
                    <a:pt x="166" y="1470"/>
                  </a:cubicBezTo>
                  <a:cubicBezTo>
                    <a:pt x="226" y="1470"/>
                    <a:pt x="280" y="1434"/>
                    <a:pt x="301" y="1376"/>
                  </a:cubicBezTo>
                  <a:cubicBezTo>
                    <a:pt x="450" y="995"/>
                    <a:pt x="588" y="206"/>
                    <a:pt x="592" y="171"/>
                  </a:cubicBezTo>
                  <a:cubicBezTo>
                    <a:pt x="606" y="92"/>
                    <a:pt x="554" y="17"/>
                    <a:pt x="474" y="3"/>
                  </a:cubicBezTo>
                  <a:cubicBezTo>
                    <a:pt x="465" y="1"/>
                    <a:pt x="456" y="0"/>
                    <a:pt x="44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0" name="Google Shape;71498;p42"/>
            <p:cNvSpPr/>
            <p:nvPr/>
          </p:nvSpPr>
          <p:spPr>
            <a:xfrm>
              <a:off x="6887800" y="4072150"/>
              <a:ext cx="9675" cy="37575"/>
            </a:xfrm>
            <a:custGeom>
              <a:avLst/>
              <a:gdLst/>
              <a:ahLst/>
              <a:cxnLst/>
              <a:rect l="l" t="t" r="r" b="b"/>
              <a:pathLst>
                <a:path w="387" h="1503" extrusionOk="0">
                  <a:moveTo>
                    <a:pt x="242" y="1"/>
                  </a:moveTo>
                  <a:cubicBezTo>
                    <a:pt x="162" y="1"/>
                    <a:pt x="96" y="66"/>
                    <a:pt x="96" y="147"/>
                  </a:cubicBezTo>
                  <a:cubicBezTo>
                    <a:pt x="96" y="155"/>
                    <a:pt x="93" y="953"/>
                    <a:pt x="16" y="1326"/>
                  </a:cubicBezTo>
                  <a:cubicBezTo>
                    <a:pt x="1" y="1406"/>
                    <a:pt x="52" y="1482"/>
                    <a:pt x="130" y="1498"/>
                  </a:cubicBezTo>
                  <a:cubicBezTo>
                    <a:pt x="138" y="1502"/>
                    <a:pt x="150" y="1502"/>
                    <a:pt x="158" y="1502"/>
                  </a:cubicBezTo>
                  <a:cubicBezTo>
                    <a:pt x="228" y="1502"/>
                    <a:pt x="287" y="1454"/>
                    <a:pt x="301" y="1383"/>
                  </a:cubicBezTo>
                  <a:cubicBezTo>
                    <a:pt x="384" y="981"/>
                    <a:pt x="387" y="179"/>
                    <a:pt x="387" y="147"/>
                  </a:cubicBezTo>
                  <a:cubicBezTo>
                    <a:pt x="387" y="66"/>
                    <a:pt x="321" y="1"/>
                    <a:pt x="24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1" name="Google Shape;71499;p42"/>
            <p:cNvSpPr/>
            <p:nvPr/>
          </p:nvSpPr>
          <p:spPr>
            <a:xfrm>
              <a:off x="6917650" y="4049625"/>
              <a:ext cx="9700" cy="37550"/>
            </a:xfrm>
            <a:custGeom>
              <a:avLst/>
              <a:gdLst/>
              <a:ahLst/>
              <a:cxnLst/>
              <a:rect l="l" t="t" r="r" b="b"/>
              <a:pathLst>
                <a:path w="388" h="1502" extrusionOk="0">
                  <a:moveTo>
                    <a:pt x="241" y="0"/>
                  </a:moveTo>
                  <a:cubicBezTo>
                    <a:pt x="162" y="0"/>
                    <a:pt x="97" y="66"/>
                    <a:pt x="97" y="147"/>
                  </a:cubicBezTo>
                  <a:cubicBezTo>
                    <a:pt x="97" y="155"/>
                    <a:pt x="92" y="951"/>
                    <a:pt x="16" y="1326"/>
                  </a:cubicBezTo>
                  <a:cubicBezTo>
                    <a:pt x="0" y="1405"/>
                    <a:pt x="51" y="1482"/>
                    <a:pt x="129" y="1498"/>
                  </a:cubicBezTo>
                  <a:cubicBezTo>
                    <a:pt x="139" y="1502"/>
                    <a:pt x="149" y="1502"/>
                    <a:pt x="158" y="1502"/>
                  </a:cubicBezTo>
                  <a:cubicBezTo>
                    <a:pt x="226" y="1502"/>
                    <a:pt x="285" y="1454"/>
                    <a:pt x="302" y="1383"/>
                  </a:cubicBezTo>
                  <a:cubicBezTo>
                    <a:pt x="383" y="981"/>
                    <a:pt x="387" y="179"/>
                    <a:pt x="387" y="147"/>
                  </a:cubicBezTo>
                  <a:cubicBezTo>
                    <a:pt x="387" y="66"/>
                    <a:pt x="321" y="0"/>
                    <a:pt x="24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2" name="Google Shape;71500;p42"/>
            <p:cNvSpPr/>
            <p:nvPr/>
          </p:nvSpPr>
          <p:spPr>
            <a:xfrm>
              <a:off x="6417625" y="4438525"/>
              <a:ext cx="20200" cy="35075"/>
            </a:xfrm>
            <a:custGeom>
              <a:avLst/>
              <a:gdLst/>
              <a:ahLst/>
              <a:cxnLst/>
              <a:rect l="l" t="t" r="r" b="b"/>
              <a:pathLst>
                <a:path w="808" h="1403" extrusionOk="0">
                  <a:moveTo>
                    <a:pt x="162" y="0"/>
                  </a:moveTo>
                  <a:cubicBezTo>
                    <a:pt x="150" y="0"/>
                    <a:pt x="137" y="2"/>
                    <a:pt x="124" y="5"/>
                  </a:cubicBezTo>
                  <a:cubicBezTo>
                    <a:pt x="46" y="26"/>
                    <a:pt x="0" y="107"/>
                    <a:pt x="21" y="185"/>
                  </a:cubicBezTo>
                  <a:cubicBezTo>
                    <a:pt x="132" y="578"/>
                    <a:pt x="495" y="1293"/>
                    <a:pt x="511" y="1323"/>
                  </a:cubicBezTo>
                  <a:cubicBezTo>
                    <a:pt x="537" y="1374"/>
                    <a:pt x="588" y="1403"/>
                    <a:pt x="642" y="1403"/>
                  </a:cubicBezTo>
                  <a:cubicBezTo>
                    <a:pt x="664" y="1403"/>
                    <a:pt x="687" y="1399"/>
                    <a:pt x="707" y="1389"/>
                  </a:cubicBezTo>
                  <a:cubicBezTo>
                    <a:pt x="778" y="1352"/>
                    <a:pt x="808" y="1264"/>
                    <a:pt x="771" y="1193"/>
                  </a:cubicBezTo>
                  <a:cubicBezTo>
                    <a:pt x="766" y="1186"/>
                    <a:pt x="405" y="473"/>
                    <a:pt x="302" y="107"/>
                  </a:cubicBezTo>
                  <a:cubicBezTo>
                    <a:pt x="285" y="41"/>
                    <a:pt x="227"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3" name="Google Shape;71501;p42"/>
            <p:cNvSpPr/>
            <p:nvPr/>
          </p:nvSpPr>
          <p:spPr>
            <a:xfrm>
              <a:off x="6434900" y="4394125"/>
              <a:ext cx="20175" cy="35100"/>
            </a:xfrm>
            <a:custGeom>
              <a:avLst/>
              <a:gdLst/>
              <a:ahLst/>
              <a:cxnLst/>
              <a:rect l="l" t="t" r="r" b="b"/>
              <a:pathLst>
                <a:path w="807" h="1404" extrusionOk="0">
                  <a:moveTo>
                    <a:pt x="162" y="0"/>
                  </a:moveTo>
                  <a:cubicBezTo>
                    <a:pt x="149" y="0"/>
                    <a:pt x="136" y="2"/>
                    <a:pt x="122" y="6"/>
                  </a:cubicBezTo>
                  <a:cubicBezTo>
                    <a:pt x="44" y="27"/>
                    <a:pt x="0" y="106"/>
                    <a:pt x="22" y="184"/>
                  </a:cubicBezTo>
                  <a:cubicBezTo>
                    <a:pt x="131" y="579"/>
                    <a:pt x="494" y="1294"/>
                    <a:pt x="511" y="1324"/>
                  </a:cubicBezTo>
                  <a:cubicBezTo>
                    <a:pt x="535" y="1375"/>
                    <a:pt x="586" y="1403"/>
                    <a:pt x="640" y="1403"/>
                  </a:cubicBezTo>
                  <a:cubicBezTo>
                    <a:pt x="662" y="1403"/>
                    <a:pt x="684" y="1398"/>
                    <a:pt x="706" y="1389"/>
                  </a:cubicBezTo>
                  <a:cubicBezTo>
                    <a:pt x="776" y="1352"/>
                    <a:pt x="806" y="1263"/>
                    <a:pt x="769" y="1192"/>
                  </a:cubicBezTo>
                  <a:cubicBezTo>
                    <a:pt x="767" y="1185"/>
                    <a:pt x="405" y="474"/>
                    <a:pt x="301" y="106"/>
                  </a:cubicBezTo>
                  <a:cubicBezTo>
                    <a:pt x="283" y="42"/>
                    <a:pt x="227"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4" name="Google Shape;71502;p42"/>
            <p:cNvSpPr/>
            <p:nvPr/>
          </p:nvSpPr>
          <p:spPr>
            <a:xfrm>
              <a:off x="6383875" y="4384150"/>
              <a:ext cx="20225" cy="35100"/>
            </a:xfrm>
            <a:custGeom>
              <a:avLst/>
              <a:gdLst/>
              <a:ahLst/>
              <a:cxnLst/>
              <a:rect l="l" t="t" r="r" b="b"/>
              <a:pathLst>
                <a:path w="809" h="1404" extrusionOk="0">
                  <a:moveTo>
                    <a:pt x="163" y="1"/>
                  </a:moveTo>
                  <a:cubicBezTo>
                    <a:pt x="150" y="1"/>
                    <a:pt x="136" y="2"/>
                    <a:pt x="123" y="6"/>
                  </a:cubicBezTo>
                  <a:cubicBezTo>
                    <a:pt x="45" y="27"/>
                    <a:pt x="1" y="107"/>
                    <a:pt x="22" y="185"/>
                  </a:cubicBezTo>
                  <a:cubicBezTo>
                    <a:pt x="133" y="579"/>
                    <a:pt x="496" y="1293"/>
                    <a:pt x="511" y="1324"/>
                  </a:cubicBezTo>
                  <a:cubicBezTo>
                    <a:pt x="537" y="1375"/>
                    <a:pt x="588" y="1404"/>
                    <a:pt x="641" y="1404"/>
                  </a:cubicBezTo>
                  <a:cubicBezTo>
                    <a:pt x="665" y="1404"/>
                    <a:pt x="687" y="1398"/>
                    <a:pt x="707" y="1390"/>
                  </a:cubicBezTo>
                  <a:cubicBezTo>
                    <a:pt x="778" y="1353"/>
                    <a:pt x="808" y="1263"/>
                    <a:pt x="771" y="1192"/>
                  </a:cubicBezTo>
                  <a:cubicBezTo>
                    <a:pt x="767" y="1185"/>
                    <a:pt x="405" y="474"/>
                    <a:pt x="303" y="107"/>
                  </a:cubicBezTo>
                  <a:cubicBezTo>
                    <a:pt x="285" y="42"/>
                    <a:pt x="228" y="1"/>
                    <a:pt x="16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5" name="Google Shape;71503;p42"/>
            <p:cNvSpPr/>
            <p:nvPr/>
          </p:nvSpPr>
          <p:spPr>
            <a:xfrm>
              <a:off x="6395875" y="4336875"/>
              <a:ext cx="20175" cy="35100"/>
            </a:xfrm>
            <a:custGeom>
              <a:avLst/>
              <a:gdLst/>
              <a:ahLst/>
              <a:cxnLst/>
              <a:rect l="l" t="t" r="r" b="b"/>
              <a:pathLst>
                <a:path w="807" h="1404" extrusionOk="0">
                  <a:moveTo>
                    <a:pt x="161" y="0"/>
                  </a:moveTo>
                  <a:cubicBezTo>
                    <a:pt x="148" y="0"/>
                    <a:pt x="135" y="2"/>
                    <a:pt x="122" y="5"/>
                  </a:cubicBezTo>
                  <a:cubicBezTo>
                    <a:pt x="44" y="27"/>
                    <a:pt x="0" y="107"/>
                    <a:pt x="21" y="184"/>
                  </a:cubicBezTo>
                  <a:cubicBezTo>
                    <a:pt x="131" y="579"/>
                    <a:pt x="494" y="1294"/>
                    <a:pt x="511" y="1324"/>
                  </a:cubicBezTo>
                  <a:cubicBezTo>
                    <a:pt x="535" y="1375"/>
                    <a:pt x="586" y="1403"/>
                    <a:pt x="640" y="1403"/>
                  </a:cubicBezTo>
                  <a:cubicBezTo>
                    <a:pt x="663" y="1403"/>
                    <a:pt x="686" y="1400"/>
                    <a:pt x="706" y="1389"/>
                  </a:cubicBezTo>
                  <a:cubicBezTo>
                    <a:pt x="776" y="1352"/>
                    <a:pt x="806" y="1264"/>
                    <a:pt x="769" y="1193"/>
                  </a:cubicBezTo>
                  <a:cubicBezTo>
                    <a:pt x="767" y="1184"/>
                    <a:pt x="405" y="474"/>
                    <a:pt x="301" y="107"/>
                  </a:cubicBezTo>
                  <a:cubicBezTo>
                    <a:pt x="283" y="41"/>
                    <a:pt x="225" y="0"/>
                    <a:pt x="16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6" name="Google Shape;71504;p42"/>
            <p:cNvSpPr/>
            <p:nvPr/>
          </p:nvSpPr>
          <p:spPr>
            <a:xfrm>
              <a:off x="6423600" y="4329175"/>
              <a:ext cx="20225" cy="35100"/>
            </a:xfrm>
            <a:custGeom>
              <a:avLst/>
              <a:gdLst/>
              <a:ahLst/>
              <a:cxnLst/>
              <a:rect l="l" t="t" r="r" b="b"/>
              <a:pathLst>
                <a:path w="809" h="1404" extrusionOk="0">
                  <a:moveTo>
                    <a:pt x="162" y="0"/>
                  </a:moveTo>
                  <a:cubicBezTo>
                    <a:pt x="149" y="0"/>
                    <a:pt x="136" y="2"/>
                    <a:pt x="123" y="5"/>
                  </a:cubicBezTo>
                  <a:cubicBezTo>
                    <a:pt x="45" y="27"/>
                    <a:pt x="1" y="106"/>
                    <a:pt x="22" y="184"/>
                  </a:cubicBezTo>
                  <a:cubicBezTo>
                    <a:pt x="133" y="579"/>
                    <a:pt x="496" y="1292"/>
                    <a:pt x="512" y="1324"/>
                  </a:cubicBezTo>
                  <a:cubicBezTo>
                    <a:pt x="537" y="1375"/>
                    <a:pt x="588" y="1403"/>
                    <a:pt x="641" y="1403"/>
                  </a:cubicBezTo>
                  <a:cubicBezTo>
                    <a:pt x="665" y="1403"/>
                    <a:pt x="688" y="1397"/>
                    <a:pt x="708" y="1389"/>
                  </a:cubicBezTo>
                  <a:cubicBezTo>
                    <a:pt x="779" y="1352"/>
                    <a:pt x="808" y="1263"/>
                    <a:pt x="772" y="1192"/>
                  </a:cubicBezTo>
                  <a:cubicBezTo>
                    <a:pt x="767" y="1185"/>
                    <a:pt x="405" y="474"/>
                    <a:pt x="303" y="106"/>
                  </a:cubicBezTo>
                  <a:cubicBezTo>
                    <a:pt x="285" y="41"/>
                    <a:pt x="226"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7" name="Google Shape;71505;p42"/>
            <p:cNvSpPr/>
            <p:nvPr/>
          </p:nvSpPr>
          <p:spPr>
            <a:xfrm>
              <a:off x="6415600" y="4241925"/>
              <a:ext cx="12425" cy="37200"/>
            </a:xfrm>
            <a:custGeom>
              <a:avLst/>
              <a:gdLst/>
              <a:ahLst/>
              <a:cxnLst/>
              <a:rect l="l" t="t" r="r" b="b"/>
              <a:pathLst>
                <a:path w="497" h="1488" extrusionOk="0">
                  <a:moveTo>
                    <a:pt x="144" y="0"/>
                  </a:moveTo>
                  <a:cubicBezTo>
                    <a:pt x="64" y="3"/>
                    <a:pt x="0" y="70"/>
                    <a:pt x="2" y="149"/>
                  </a:cubicBezTo>
                  <a:cubicBezTo>
                    <a:pt x="13" y="559"/>
                    <a:pt x="190" y="1340"/>
                    <a:pt x="197" y="1374"/>
                  </a:cubicBezTo>
                  <a:cubicBezTo>
                    <a:pt x="213" y="1440"/>
                    <a:pt x="271" y="1487"/>
                    <a:pt x="339" y="1487"/>
                  </a:cubicBezTo>
                  <a:cubicBezTo>
                    <a:pt x="349" y="1487"/>
                    <a:pt x="361" y="1486"/>
                    <a:pt x="369" y="1483"/>
                  </a:cubicBezTo>
                  <a:cubicBezTo>
                    <a:pt x="447" y="1466"/>
                    <a:pt x="497" y="1388"/>
                    <a:pt x="478" y="1310"/>
                  </a:cubicBezTo>
                  <a:cubicBezTo>
                    <a:pt x="478" y="1301"/>
                    <a:pt x="304" y="524"/>
                    <a:pt x="293" y="142"/>
                  </a:cubicBezTo>
                  <a:cubicBezTo>
                    <a:pt x="291" y="62"/>
                    <a:pt x="226" y="0"/>
                    <a:pt x="14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8" name="Google Shape;71506;p42"/>
            <p:cNvSpPr/>
            <p:nvPr/>
          </p:nvSpPr>
          <p:spPr>
            <a:xfrm>
              <a:off x="6478200" y="4506600"/>
              <a:ext cx="20225" cy="35100"/>
            </a:xfrm>
            <a:custGeom>
              <a:avLst/>
              <a:gdLst/>
              <a:ahLst/>
              <a:cxnLst/>
              <a:rect l="l" t="t" r="r" b="b"/>
              <a:pathLst>
                <a:path w="809" h="1404" extrusionOk="0">
                  <a:moveTo>
                    <a:pt x="162" y="0"/>
                  </a:moveTo>
                  <a:cubicBezTo>
                    <a:pt x="149" y="0"/>
                    <a:pt x="136" y="2"/>
                    <a:pt x="123" y="5"/>
                  </a:cubicBezTo>
                  <a:cubicBezTo>
                    <a:pt x="45" y="26"/>
                    <a:pt x="1" y="106"/>
                    <a:pt x="22" y="184"/>
                  </a:cubicBezTo>
                  <a:cubicBezTo>
                    <a:pt x="134" y="580"/>
                    <a:pt x="496" y="1294"/>
                    <a:pt x="512" y="1324"/>
                  </a:cubicBezTo>
                  <a:cubicBezTo>
                    <a:pt x="536" y="1375"/>
                    <a:pt x="588" y="1403"/>
                    <a:pt x="641" y="1403"/>
                  </a:cubicBezTo>
                  <a:cubicBezTo>
                    <a:pt x="664" y="1403"/>
                    <a:pt x="688" y="1397"/>
                    <a:pt x="706" y="1387"/>
                  </a:cubicBezTo>
                  <a:cubicBezTo>
                    <a:pt x="777" y="1352"/>
                    <a:pt x="808" y="1263"/>
                    <a:pt x="770" y="1192"/>
                  </a:cubicBezTo>
                  <a:cubicBezTo>
                    <a:pt x="767" y="1184"/>
                    <a:pt x="405" y="474"/>
                    <a:pt x="302" y="106"/>
                  </a:cubicBezTo>
                  <a:cubicBezTo>
                    <a:pt x="284" y="41"/>
                    <a:pt x="227" y="0"/>
                    <a:pt x="16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9" name="Google Shape;71507;p42"/>
            <p:cNvSpPr/>
            <p:nvPr/>
          </p:nvSpPr>
          <p:spPr>
            <a:xfrm>
              <a:off x="6364325" y="4328925"/>
              <a:ext cx="19150" cy="35525"/>
            </a:xfrm>
            <a:custGeom>
              <a:avLst/>
              <a:gdLst/>
              <a:ahLst/>
              <a:cxnLst/>
              <a:rect l="l" t="t" r="r" b="b"/>
              <a:pathLst>
                <a:path w="766" h="1421" extrusionOk="0">
                  <a:moveTo>
                    <a:pt x="163" y="0"/>
                  </a:moveTo>
                  <a:cubicBezTo>
                    <a:pt x="151" y="0"/>
                    <a:pt x="139" y="2"/>
                    <a:pt x="127" y="5"/>
                  </a:cubicBezTo>
                  <a:cubicBezTo>
                    <a:pt x="49" y="24"/>
                    <a:pt x="1" y="103"/>
                    <a:pt x="20" y="181"/>
                  </a:cubicBezTo>
                  <a:cubicBezTo>
                    <a:pt x="117" y="579"/>
                    <a:pt x="455" y="1307"/>
                    <a:pt x="469" y="1336"/>
                  </a:cubicBezTo>
                  <a:cubicBezTo>
                    <a:pt x="492" y="1388"/>
                    <a:pt x="546" y="1420"/>
                    <a:pt x="599" y="1420"/>
                  </a:cubicBezTo>
                  <a:cubicBezTo>
                    <a:pt x="621" y="1420"/>
                    <a:pt x="641" y="1416"/>
                    <a:pt x="661" y="1407"/>
                  </a:cubicBezTo>
                  <a:cubicBezTo>
                    <a:pt x="733" y="1373"/>
                    <a:pt x="766" y="1287"/>
                    <a:pt x="731" y="1214"/>
                  </a:cubicBezTo>
                  <a:cubicBezTo>
                    <a:pt x="727" y="1207"/>
                    <a:pt x="392" y="484"/>
                    <a:pt x="301" y="112"/>
                  </a:cubicBezTo>
                  <a:cubicBezTo>
                    <a:pt x="286" y="47"/>
                    <a:pt x="228" y="0"/>
                    <a:pt x="16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0" name="Google Shape;71508;p42"/>
            <p:cNvSpPr/>
            <p:nvPr/>
          </p:nvSpPr>
          <p:spPr>
            <a:xfrm>
              <a:off x="6387850" y="4271500"/>
              <a:ext cx="12375" cy="37175"/>
            </a:xfrm>
            <a:custGeom>
              <a:avLst/>
              <a:gdLst/>
              <a:ahLst/>
              <a:cxnLst/>
              <a:rect l="l" t="t" r="r" b="b"/>
              <a:pathLst>
                <a:path w="495" h="1487" extrusionOk="0">
                  <a:moveTo>
                    <a:pt x="145" y="1"/>
                  </a:moveTo>
                  <a:cubicBezTo>
                    <a:pt x="66" y="2"/>
                    <a:pt x="0" y="70"/>
                    <a:pt x="3" y="150"/>
                  </a:cubicBezTo>
                  <a:cubicBezTo>
                    <a:pt x="12" y="558"/>
                    <a:pt x="186" y="1340"/>
                    <a:pt x="193" y="1374"/>
                  </a:cubicBezTo>
                  <a:cubicBezTo>
                    <a:pt x="208" y="1441"/>
                    <a:pt x="267" y="1486"/>
                    <a:pt x="335" y="1486"/>
                  </a:cubicBezTo>
                  <a:cubicBezTo>
                    <a:pt x="345" y="1486"/>
                    <a:pt x="357" y="1485"/>
                    <a:pt x="367" y="1484"/>
                  </a:cubicBezTo>
                  <a:cubicBezTo>
                    <a:pt x="445" y="1465"/>
                    <a:pt x="494" y="1387"/>
                    <a:pt x="476" y="1309"/>
                  </a:cubicBezTo>
                  <a:cubicBezTo>
                    <a:pt x="474" y="1303"/>
                    <a:pt x="303" y="523"/>
                    <a:pt x="294" y="142"/>
                  </a:cubicBezTo>
                  <a:cubicBezTo>
                    <a:pt x="291" y="63"/>
                    <a:pt x="212" y="6"/>
                    <a:pt x="14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1" name="Google Shape;71509;p42"/>
            <p:cNvSpPr/>
            <p:nvPr/>
          </p:nvSpPr>
          <p:spPr>
            <a:xfrm>
              <a:off x="6351000" y="4257150"/>
              <a:ext cx="15650" cy="36575"/>
            </a:xfrm>
            <a:custGeom>
              <a:avLst/>
              <a:gdLst/>
              <a:ahLst/>
              <a:cxnLst/>
              <a:rect l="l" t="t" r="r" b="b"/>
              <a:pathLst>
                <a:path w="626" h="1463" extrusionOk="0">
                  <a:moveTo>
                    <a:pt x="152" y="0"/>
                  </a:moveTo>
                  <a:cubicBezTo>
                    <a:pt x="147" y="0"/>
                    <a:pt x="142" y="1"/>
                    <a:pt x="136" y="1"/>
                  </a:cubicBezTo>
                  <a:cubicBezTo>
                    <a:pt x="57" y="13"/>
                    <a:pt x="0" y="85"/>
                    <a:pt x="10" y="164"/>
                  </a:cubicBezTo>
                  <a:cubicBezTo>
                    <a:pt x="60" y="570"/>
                    <a:pt x="314" y="1332"/>
                    <a:pt x="324" y="1364"/>
                  </a:cubicBezTo>
                  <a:cubicBezTo>
                    <a:pt x="343" y="1425"/>
                    <a:pt x="402" y="1463"/>
                    <a:pt x="463" y="1463"/>
                  </a:cubicBezTo>
                  <a:cubicBezTo>
                    <a:pt x="478" y="1463"/>
                    <a:pt x="492" y="1461"/>
                    <a:pt x="508" y="1454"/>
                  </a:cubicBezTo>
                  <a:cubicBezTo>
                    <a:pt x="585" y="1429"/>
                    <a:pt x="626" y="1347"/>
                    <a:pt x="600" y="1270"/>
                  </a:cubicBezTo>
                  <a:cubicBezTo>
                    <a:pt x="599" y="1263"/>
                    <a:pt x="348" y="505"/>
                    <a:pt x="299" y="128"/>
                  </a:cubicBezTo>
                  <a:cubicBezTo>
                    <a:pt x="289" y="53"/>
                    <a:pt x="225" y="0"/>
                    <a:pt x="15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2" name="Google Shape;71510;p42"/>
            <p:cNvSpPr/>
            <p:nvPr/>
          </p:nvSpPr>
          <p:spPr>
            <a:xfrm>
              <a:off x="6383275" y="4195900"/>
              <a:ext cx="11100" cy="37375"/>
            </a:xfrm>
            <a:custGeom>
              <a:avLst/>
              <a:gdLst/>
              <a:ahLst/>
              <a:cxnLst/>
              <a:rect l="l" t="t" r="r" b="b"/>
              <a:pathLst>
                <a:path w="444" h="1495" extrusionOk="0">
                  <a:moveTo>
                    <a:pt x="159" y="0"/>
                  </a:moveTo>
                  <a:cubicBezTo>
                    <a:pt x="74" y="10"/>
                    <a:pt x="12" y="63"/>
                    <a:pt x="10" y="142"/>
                  </a:cubicBezTo>
                  <a:cubicBezTo>
                    <a:pt x="0" y="552"/>
                    <a:pt x="138" y="1341"/>
                    <a:pt x="144" y="1376"/>
                  </a:cubicBezTo>
                  <a:cubicBezTo>
                    <a:pt x="157" y="1447"/>
                    <a:pt x="218" y="1495"/>
                    <a:pt x="287" y="1495"/>
                  </a:cubicBezTo>
                  <a:cubicBezTo>
                    <a:pt x="294" y="1495"/>
                    <a:pt x="303" y="1495"/>
                    <a:pt x="310" y="1492"/>
                  </a:cubicBezTo>
                  <a:cubicBezTo>
                    <a:pt x="391" y="1478"/>
                    <a:pt x="443" y="1404"/>
                    <a:pt x="429" y="1323"/>
                  </a:cubicBezTo>
                  <a:cubicBezTo>
                    <a:pt x="429" y="1316"/>
                    <a:pt x="293" y="531"/>
                    <a:pt x="301" y="149"/>
                  </a:cubicBezTo>
                  <a:cubicBezTo>
                    <a:pt x="303" y="70"/>
                    <a:pt x="239" y="2"/>
                    <a:pt x="159"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3" name="Google Shape;71511;p42"/>
            <p:cNvSpPr/>
            <p:nvPr/>
          </p:nvSpPr>
          <p:spPr>
            <a:xfrm>
              <a:off x="6352825" y="4186275"/>
              <a:ext cx="9900" cy="37525"/>
            </a:xfrm>
            <a:custGeom>
              <a:avLst/>
              <a:gdLst/>
              <a:ahLst/>
              <a:cxnLst/>
              <a:rect l="l" t="t" r="r" b="b"/>
              <a:pathLst>
                <a:path w="396" h="1501" extrusionOk="0">
                  <a:moveTo>
                    <a:pt x="236" y="1"/>
                  </a:moveTo>
                  <a:cubicBezTo>
                    <a:pt x="168" y="1"/>
                    <a:pt x="107" y="48"/>
                    <a:pt x="93" y="117"/>
                  </a:cubicBezTo>
                  <a:cubicBezTo>
                    <a:pt x="9" y="519"/>
                    <a:pt x="2" y="1321"/>
                    <a:pt x="2" y="1353"/>
                  </a:cubicBezTo>
                  <a:cubicBezTo>
                    <a:pt x="1" y="1436"/>
                    <a:pt x="66" y="1501"/>
                    <a:pt x="148" y="1501"/>
                  </a:cubicBezTo>
                  <a:cubicBezTo>
                    <a:pt x="228" y="1501"/>
                    <a:pt x="292" y="1436"/>
                    <a:pt x="293" y="1356"/>
                  </a:cubicBezTo>
                  <a:cubicBezTo>
                    <a:pt x="293" y="1346"/>
                    <a:pt x="300" y="549"/>
                    <a:pt x="378" y="175"/>
                  </a:cubicBezTo>
                  <a:cubicBezTo>
                    <a:pt x="395" y="97"/>
                    <a:pt x="343" y="19"/>
                    <a:pt x="265" y="4"/>
                  </a:cubicBezTo>
                  <a:cubicBezTo>
                    <a:pt x="255" y="2"/>
                    <a:pt x="245" y="1"/>
                    <a:pt x="23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4" name="Google Shape;71512;p42"/>
            <p:cNvSpPr/>
            <p:nvPr/>
          </p:nvSpPr>
          <p:spPr>
            <a:xfrm>
              <a:off x="6453725" y="4452450"/>
              <a:ext cx="20225" cy="35100"/>
            </a:xfrm>
            <a:custGeom>
              <a:avLst/>
              <a:gdLst/>
              <a:ahLst/>
              <a:cxnLst/>
              <a:rect l="l" t="t" r="r" b="b"/>
              <a:pathLst>
                <a:path w="809" h="1404" extrusionOk="0">
                  <a:moveTo>
                    <a:pt x="161" y="1"/>
                  </a:moveTo>
                  <a:cubicBezTo>
                    <a:pt x="149" y="1"/>
                    <a:pt x="136" y="2"/>
                    <a:pt x="123" y="6"/>
                  </a:cubicBezTo>
                  <a:cubicBezTo>
                    <a:pt x="45" y="27"/>
                    <a:pt x="1" y="106"/>
                    <a:pt x="22" y="184"/>
                  </a:cubicBezTo>
                  <a:cubicBezTo>
                    <a:pt x="131" y="579"/>
                    <a:pt x="496" y="1293"/>
                    <a:pt x="512" y="1324"/>
                  </a:cubicBezTo>
                  <a:cubicBezTo>
                    <a:pt x="536" y="1375"/>
                    <a:pt x="588" y="1403"/>
                    <a:pt x="641" y="1403"/>
                  </a:cubicBezTo>
                  <a:cubicBezTo>
                    <a:pt x="662" y="1403"/>
                    <a:pt x="685" y="1398"/>
                    <a:pt x="706" y="1389"/>
                  </a:cubicBezTo>
                  <a:cubicBezTo>
                    <a:pt x="777" y="1352"/>
                    <a:pt x="808" y="1263"/>
                    <a:pt x="770" y="1192"/>
                  </a:cubicBezTo>
                  <a:cubicBezTo>
                    <a:pt x="767" y="1185"/>
                    <a:pt x="405" y="474"/>
                    <a:pt x="302" y="106"/>
                  </a:cubicBezTo>
                  <a:cubicBezTo>
                    <a:pt x="284" y="41"/>
                    <a:pt x="225" y="1"/>
                    <a:pt x="1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5" name="Google Shape;71513;p42"/>
            <p:cNvSpPr/>
            <p:nvPr/>
          </p:nvSpPr>
          <p:spPr>
            <a:xfrm>
              <a:off x="6439050" y="4498175"/>
              <a:ext cx="28625" cy="29575"/>
            </a:xfrm>
            <a:custGeom>
              <a:avLst/>
              <a:gdLst/>
              <a:ahLst/>
              <a:cxnLst/>
              <a:rect l="l" t="t" r="r" b="b"/>
              <a:pathLst>
                <a:path w="1145" h="1183" extrusionOk="0">
                  <a:moveTo>
                    <a:pt x="166" y="1"/>
                  </a:moveTo>
                  <a:cubicBezTo>
                    <a:pt x="137" y="1"/>
                    <a:pt x="108" y="9"/>
                    <a:pt x="83" y="27"/>
                  </a:cubicBezTo>
                  <a:cubicBezTo>
                    <a:pt x="16" y="73"/>
                    <a:pt x="0" y="163"/>
                    <a:pt x="47" y="229"/>
                  </a:cubicBezTo>
                  <a:cubicBezTo>
                    <a:pt x="283" y="564"/>
                    <a:pt x="860" y="1120"/>
                    <a:pt x="886" y="1143"/>
                  </a:cubicBezTo>
                  <a:cubicBezTo>
                    <a:pt x="914" y="1171"/>
                    <a:pt x="951" y="1182"/>
                    <a:pt x="987" y="1182"/>
                  </a:cubicBezTo>
                  <a:cubicBezTo>
                    <a:pt x="1026" y="1182"/>
                    <a:pt x="1065" y="1167"/>
                    <a:pt x="1090" y="1137"/>
                  </a:cubicBezTo>
                  <a:cubicBezTo>
                    <a:pt x="1144" y="1079"/>
                    <a:pt x="1143" y="986"/>
                    <a:pt x="1084" y="931"/>
                  </a:cubicBezTo>
                  <a:cubicBezTo>
                    <a:pt x="1079" y="925"/>
                    <a:pt x="503" y="375"/>
                    <a:pt x="284" y="63"/>
                  </a:cubicBezTo>
                  <a:cubicBezTo>
                    <a:pt x="256" y="22"/>
                    <a:pt x="212" y="1"/>
                    <a:pt x="16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6" name="Google Shape;71514;p42"/>
            <p:cNvSpPr/>
            <p:nvPr/>
          </p:nvSpPr>
          <p:spPr>
            <a:xfrm>
              <a:off x="7277025" y="4521675"/>
              <a:ext cx="27025" cy="31300"/>
            </a:xfrm>
            <a:custGeom>
              <a:avLst/>
              <a:gdLst/>
              <a:ahLst/>
              <a:cxnLst/>
              <a:rect l="l" t="t" r="r" b="b"/>
              <a:pathLst>
                <a:path w="1081" h="1252" extrusionOk="0">
                  <a:moveTo>
                    <a:pt x="916" y="1"/>
                  </a:moveTo>
                  <a:cubicBezTo>
                    <a:pt x="867" y="1"/>
                    <a:pt x="817" y="27"/>
                    <a:pt x="790" y="72"/>
                  </a:cubicBezTo>
                  <a:cubicBezTo>
                    <a:pt x="595" y="404"/>
                    <a:pt x="60" y="1003"/>
                    <a:pt x="56" y="1007"/>
                  </a:cubicBezTo>
                  <a:cubicBezTo>
                    <a:pt x="1" y="1068"/>
                    <a:pt x="6" y="1160"/>
                    <a:pt x="66" y="1213"/>
                  </a:cubicBezTo>
                  <a:cubicBezTo>
                    <a:pt x="94" y="1239"/>
                    <a:pt x="130" y="1251"/>
                    <a:pt x="164" y="1251"/>
                  </a:cubicBezTo>
                  <a:cubicBezTo>
                    <a:pt x="204" y="1251"/>
                    <a:pt x="243" y="1234"/>
                    <a:pt x="272" y="1200"/>
                  </a:cubicBezTo>
                  <a:cubicBezTo>
                    <a:pt x="296" y="1176"/>
                    <a:pt x="831" y="574"/>
                    <a:pt x="1041" y="220"/>
                  </a:cubicBezTo>
                  <a:cubicBezTo>
                    <a:pt x="1081" y="150"/>
                    <a:pt x="1058" y="62"/>
                    <a:pt x="988" y="21"/>
                  </a:cubicBezTo>
                  <a:cubicBezTo>
                    <a:pt x="966" y="7"/>
                    <a:pt x="941" y="1"/>
                    <a:pt x="91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7" name="Google Shape;71515;p42"/>
            <p:cNvSpPr/>
            <p:nvPr/>
          </p:nvSpPr>
          <p:spPr>
            <a:xfrm>
              <a:off x="7268500" y="4473525"/>
              <a:ext cx="27025" cy="31275"/>
            </a:xfrm>
            <a:custGeom>
              <a:avLst/>
              <a:gdLst/>
              <a:ahLst/>
              <a:cxnLst/>
              <a:rect l="l" t="t" r="r" b="b"/>
              <a:pathLst>
                <a:path w="1081" h="1251" extrusionOk="0">
                  <a:moveTo>
                    <a:pt x="916" y="1"/>
                  </a:moveTo>
                  <a:cubicBezTo>
                    <a:pt x="866" y="1"/>
                    <a:pt x="817" y="26"/>
                    <a:pt x="790" y="72"/>
                  </a:cubicBezTo>
                  <a:cubicBezTo>
                    <a:pt x="596" y="402"/>
                    <a:pt x="62" y="1002"/>
                    <a:pt x="56" y="1007"/>
                  </a:cubicBezTo>
                  <a:cubicBezTo>
                    <a:pt x="1" y="1067"/>
                    <a:pt x="7" y="1159"/>
                    <a:pt x="66" y="1213"/>
                  </a:cubicBezTo>
                  <a:cubicBezTo>
                    <a:pt x="95" y="1237"/>
                    <a:pt x="130" y="1250"/>
                    <a:pt x="164" y="1250"/>
                  </a:cubicBezTo>
                  <a:cubicBezTo>
                    <a:pt x="205" y="1250"/>
                    <a:pt x="244" y="1235"/>
                    <a:pt x="272" y="1200"/>
                  </a:cubicBezTo>
                  <a:cubicBezTo>
                    <a:pt x="296" y="1175"/>
                    <a:pt x="831" y="575"/>
                    <a:pt x="1041" y="220"/>
                  </a:cubicBezTo>
                  <a:cubicBezTo>
                    <a:pt x="1081" y="152"/>
                    <a:pt x="1058" y="61"/>
                    <a:pt x="989" y="21"/>
                  </a:cubicBezTo>
                  <a:cubicBezTo>
                    <a:pt x="966" y="7"/>
                    <a:pt x="941" y="1"/>
                    <a:pt x="91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8" name="Google Shape;71516;p42"/>
            <p:cNvSpPr/>
            <p:nvPr/>
          </p:nvSpPr>
          <p:spPr>
            <a:xfrm>
              <a:off x="7326550" y="4473525"/>
              <a:ext cx="27050" cy="31275"/>
            </a:xfrm>
            <a:custGeom>
              <a:avLst/>
              <a:gdLst/>
              <a:ahLst/>
              <a:cxnLst/>
              <a:rect l="l" t="t" r="r" b="b"/>
              <a:pathLst>
                <a:path w="1082" h="1251" extrusionOk="0">
                  <a:moveTo>
                    <a:pt x="916" y="1"/>
                  </a:moveTo>
                  <a:cubicBezTo>
                    <a:pt x="866" y="1"/>
                    <a:pt x="817" y="26"/>
                    <a:pt x="791" y="72"/>
                  </a:cubicBezTo>
                  <a:cubicBezTo>
                    <a:pt x="595" y="404"/>
                    <a:pt x="62" y="1002"/>
                    <a:pt x="56" y="1007"/>
                  </a:cubicBezTo>
                  <a:cubicBezTo>
                    <a:pt x="1" y="1067"/>
                    <a:pt x="6" y="1159"/>
                    <a:pt x="67" y="1213"/>
                  </a:cubicBezTo>
                  <a:cubicBezTo>
                    <a:pt x="96" y="1237"/>
                    <a:pt x="131" y="1250"/>
                    <a:pt x="164" y="1250"/>
                  </a:cubicBezTo>
                  <a:cubicBezTo>
                    <a:pt x="205" y="1250"/>
                    <a:pt x="245" y="1235"/>
                    <a:pt x="273" y="1200"/>
                  </a:cubicBezTo>
                  <a:cubicBezTo>
                    <a:pt x="296" y="1175"/>
                    <a:pt x="831" y="575"/>
                    <a:pt x="1041" y="220"/>
                  </a:cubicBezTo>
                  <a:cubicBezTo>
                    <a:pt x="1082" y="150"/>
                    <a:pt x="1058" y="61"/>
                    <a:pt x="990" y="21"/>
                  </a:cubicBezTo>
                  <a:cubicBezTo>
                    <a:pt x="967" y="7"/>
                    <a:pt x="941" y="1"/>
                    <a:pt x="91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59" name="Google Shape;71517;p42"/>
            <p:cNvSpPr/>
            <p:nvPr/>
          </p:nvSpPr>
          <p:spPr>
            <a:xfrm>
              <a:off x="7311125" y="4412325"/>
              <a:ext cx="27050" cy="31275"/>
            </a:xfrm>
            <a:custGeom>
              <a:avLst/>
              <a:gdLst/>
              <a:ahLst/>
              <a:cxnLst/>
              <a:rect l="l" t="t" r="r" b="b"/>
              <a:pathLst>
                <a:path w="1082" h="1251" extrusionOk="0">
                  <a:moveTo>
                    <a:pt x="916" y="1"/>
                  </a:moveTo>
                  <a:cubicBezTo>
                    <a:pt x="866" y="1"/>
                    <a:pt x="817" y="26"/>
                    <a:pt x="791" y="72"/>
                  </a:cubicBezTo>
                  <a:cubicBezTo>
                    <a:pt x="595" y="402"/>
                    <a:pt x="61" y="1002"/>
                    <a:pt x="56" y="1008"/>
                  </a:cubicBezTo>
                  <a:cubicBezTo>
                    <a:pt x="0" y="1067"/>
                    <a:pt x="6" y="1159"/>
                    <a:pt x="67" y="1213"/>
                  </a:cubicBezTo>
                  <a:cubicBezTo>
                    <a:pt x="95" y="1237"/>
                    <a:pt x="131" y="1250"/>
                    <a:pt x="164" y="1250"/>
                  </a:cubicBezTo>
                  <a:cubicBezTo>
                    <a:pt x="203" y="1250"/>
                    <a:pt x="244" y="1235"/>
                    <a:pt x="273" y="1201"/>
                  </a:cubicBezTo>
                  <a:cubicBezTo>
                    <a:pt x="296" y="1175"/>
                    <a:pt x="831" y="575"/>
                    <a:pt x="1041" y="220"/>
                  </a:cubicBezTo>
                  <a:cubicBezTo>
                    <a:pt x="1082" y="152"/>
                    <a:pt x="1058" y="61"/>
                    <a:pt x="989" y="21"/>
                  </a:cubicBezTo>
                  <a:cubicBezTo>
                    <a:pt x="966" y="7"/>
                    <a:pt x="941" y="1"/>
                    <a:pt x="91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0" name="Google Shape;71518;p42"/>
            <p:cNvSpPr/>
            <p:nvPr/>
          </p:nvSpPr>
          <p:spPr>
            <a:xfrm>
              <a:off x="7286425" y="4397425"/>
              <a:ext cx="27025" cy="31275"/>
            </a:xfrm>
            <a:custGeom>
              <a:avLst/>
              <a:gdLst/>
              <a:ahLst/>
              <a:cxnLst/>
              <a:rect l="l" t="t" r="r" b="b"/>
              <a:pathLst>
                <a:path w="1081" h="1251" extrusionOk="0">
                  <a:moveTo>
                    <a:pt x="915" y="1"/>
                  </a:moveTo>
                  <a:cubicBezTo>
                    <a:pt x="866" y="1"/>
                    <a:pt x="817" y="26"/>
                    <a:pt x="790" y="72"/>
                  </a:cubicBezTo>
                  <a:cubicBezTo>
                    <a:pt x="595" y="402"/>
                    <a:pt x="62" y="1002"/>
                    <a:pt x="56" y="1008"/>
                  </a:cubicBezTo>
                  <a:cubicBezTo>
                    <a:pt x="1" y="1067"/>
                    <a:pt x="6" y="1159"/>
                    <a:pt x="66" y="1213"/>
                  </a:cubicBezTo>
                  <a:cubicBezTo>
                    <a:pt x="94" y="1237"/>
                    <a:pt x="130" y="1250"/>
                    <a:pt x="164" y="1250"/>
                  </a:cubicBezTo>
                  <a:cubicBezTo>
                    <a:pt x="204" y="1250"/>
                    <a:pt x="243" y="1235"/>
                    <a:pt x="272" y="1201"/>
                  </a:cubicBezTo>
                  <a:cubicBezTo>
                    <a:pt x="296" y="1175"/>
                    <a:pt x="831" y="575"/>
                    <a:pt x="1041" y="220"/>
                  </a:cubicBezTo>
                  <a:cubicBezTo>
                    <a:pt x="1081" y="150"/>
                    <a:pt x="1058" y="61"/>
                    <a:pt x="988" y="21"/>
                  </a:cubicBezTo>
                  <a:cubicBezTo>
                    <a:pt x="966" y="7"/>
                    <a:pt x="941" y="1"/>
                    <a:pt x="91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1" name="Google Shape;71519;p42"/>
            <p:cNvSpPr/>
            <p:nvPr/>
          </p:nvSpPr>
          <p:spPr>
            <a:xfrm>
              <a:off x="7236800" y="4451850"/>
              <a:ext cx="27050" cy="31275"/>
            </a:xfrm>
            <a:custGeom>
              <a:avLst/>
              <a:gdLst/>
              <a:ahLst/>
              <a:cxnLst/>
              <a:rect l="l" t="t" r="r" b="b"/>
              <a:pathLst>
                <a:path w="1082" h="1251" extrusionOk="0">
                  <a:moveTo>
                    <a:pt x="917" y="0"/>
                  </a:moveTo>
                  <a:cubicBezTo>
                    <a:pt x="867" y="0"/>
                    <a:pt x="817" y="26"/>
                    <a:pt x="791" y="72"/>
                  </a:cubicBezTo>
                  <a:cubicBezTo>
                    <a:pt x="595" y="401"/>
                    <a:pt x="61" y="1002"/>
                    <a:pt x="56" y="1007"/>
                  </a:cubicBezTo>
                  <a:cubicBezTo>
                    <a:pt x="0" y="1067"/>
                    <a:pt x="6" y="1159"/>
                    <a:pt x="67" y="1213"/>
                  </a:cubicBezTo>
                  <a:cubicBezTo>
                    <a:pt x="95" y="1237"/>
                    <a:pt x="131" y="1250"/>
                    <a:pt x="164" y="1250"/>
                  </a:cubicBezTo>
                  <a:cubicBezTo>
                    <a:pt x="205" y="1250"/>
                    <a:pt x="244" y="1234"/>
                    <a:pt x="273" y="1200"/>
                  </a:cubicBezTo>
                  <a:cubicBezTo>
                    <a:pt x="295" y="1175"/>
                    <a:pt x="830" y="575"/>
                    <a:pt x="1041" y="220"/>
                  </a:cubicBezTo>
                  <a:cubicBezTo>
                    <a:pt x="1082" y="150"/>
                    <a:pt x="1058" y="61"/>
                    <a:pt x="989" y="20"/>
                  </a:cubicBezTo>
                  <a:cubicBezTo>
                    <a:pt x="967" y="7"/>
                    <a:pt x="942" y="0"/>
                    <a:pt x="917"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2" name="Google Shape;71520;p42"/>
            <p:cNvSpPr/>
            <p:nvPr/>
          </p:nvSpPr>
          <p:spPr>
            <a:xfrm>
              <a:off x="7181100" y="4515925"/>
              <a:ext cx="31775" cy="26475"/>
            </a:xfrm>
            <a:custGeom>
              <a:avLst/>
              <a:gdLst/>
              <a:ahLst/>
              <a:cxnLst/>
              <a:rect l="l" t="t" r="r" b="b"/>
              <a:pathLst>
                <a:path w="1271" h="1059" extrusionOk="0">
                  <a:moveTo>
                    <a:pt x="1110" y="0"/>
                  </a:moveTo>
                  <a:cubicBezTo>
                    <a:pt x="1072" y="0"/>
                    <a:pt x="1034" y="15"/>
                    <a:pt x="1005" y="45"/>
                  </a:cubicBezTo>
                  <a:cubicBezTo>
                    <a:pt x="741" y="326"/>
                    <a:pt x="88" y="789"/>
                    <a:pt x="81" y="794"/>
                  </a:cubicBezTo>
                  <a:cubicBezTo>
                    <a:pt x="15" y="840"/>
                    <a:pt x="0" y="931"/>
                    <a:pt x="47" y="996"/>
                  </a:cubicBezTo>
                  <a:cubicBezTo>
                    <a:pt x="76" y="1037"/>
                    <a:pt x="120" y="1058"/>
                    <a:pt x="166" y="1058"/>
                  </a:cubicBezTo>
                  <a:cubicBezTo>
                    <a:pt x="196" y="1058"/>
                    <a:pt x="225" y="1050"/>
                    <a:pt x="249" y="1031"/>
                  </a:cubicBezTo>
                  <a:cubicBezTo>
                    <a:pt x="276" y="1013"/>
                    <a:pt x="933" y="546"/>
                    <a:pt x="1216" y="247"/>
                  </a:cubicBezTo>
                  <a:cubicBezTo>
                    <a:pt x="1270" y="187"/>
                    <a:pt x="1269" y="95"/>
                    <a:pt x="1211" y="41"/>
                  </a:cubicBezTo>
                  <a:cubicBezTo>
                    <a:pt x="1182" y="14"/>
                    <a:pt x="1146" y="0"/>
                    <a:pt x="111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3" name="Google Shape;71521;p42"/>
            <p:cNvSpPr/>
            <p:nvPr/>
          </p:nvSpPr>
          <p:spPr>
            <a:xfrm>
              <a:off x="7323500" y="4314550"/>
              <a:ext cx="20600" cy="35200"/>
            </a:xfrm>
            <a:custGeom>
              <a:avLst/>
              <a:gdLst/>
              <a:ahLst/>
              <a:cxnLst/>
              <a:rect l="l" t="t" r="r" b="b"/>
              <a:pathLst>
                <a:path w="824" h="1408" extrusionOk="0">
                  <a:moveTo>
                    <a:pt x="661" y="1"/>
                  </a:moveTo>
                  <a:cubicBezTo>
                    <a:pt x="598" y="1"/>
                    <a:pt x="541" y="43"/>
                    <a:pt x="523" y="106"/>
                  </a:cubicBezTo>
                  <a:cubicBezTo>
                    <a:pt x="414" y="474"/>
                    <a:pt x="42" y="1188"/>
                    <a:pt x="38" y="1195"/>
                  </a:cubicBezTo>
                  <a:cubicBezTo>
                    <a:pt x="1" y="1266"/>
                    <a:pt x="29" y="1355"/>
                    <a:pt x="100" y="1392"/>
                  </a:cubicBezTo>
                  <a:cubicBezTo>
                    <a:pt x="121" y="1402"/>
                    <a:pt x="144" y="1408"/>
                    <a:pt x="168" y="1408"/>
                  </a:cubicBezTo>
                  <a:cubicBezTo>
                    <a:pt x="219" y="1408"/>
                    <a:pt x="270" y="1379"/>
                    <a:pt x="297" y="1330"/>
                  </a:cubicBezTo>
                  <a:cubicBezTo>
                    <a:pt x="313" y="1300"/>
                    <a:pt x="686" y="585"/>
                    <a:pt x="802" y="187"/>
                  </a:cubicBezTo>
                  <a:cubicBezTo>
                    <a:pt x="824" y="109"/>
                    <a:pt x="781" y="30"/>
                    <a:pt x="703" y="7"/>
                  </a:cubicBezTo>
                  <a:cubicBezTo>
                    <a:pt x="689" y="3"/>
                    <a:pt x="675" y="1"/>
                    <a:pt x="66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4" name="Google Shape;71522;p42"/>
            <p:cNvSpPr/>
            <p:nvPr/>
          </p:nvSpPr>
          <p:spPr>
            <a:xfrm>
              <a:off x="7163675" y="4564075"/>
              <a:ext cx="37500" cy="15225"/>
            </a:xfrm>
            <a:custGeom>
              <a:avLst/>
              <a:gdLst/>
              <a:ahLst/>
              <a:cxnLst/>
              <a:rect l="l" t="t" r="r" b="b"/>
              <a:pathLst>
                <a:path w="1500" h="609" extrusionOk="0">
                  <a:moveTo>
                    <a:pt x="1335" y="1"/>
                  </a:moveTo>
                  <a:cubicBezTo>
                    <a:pt x="1316" y="1"/>
                    <a:pt x="1297" y="5"/>
                    <a:pt x="1279" y="12"/>
                  </a:cubicBezTo>
                  <a:cubicBezTo>
                    <a:pt x="924" y="160"/>
                    <a:pt x="140" y="317"/>
                    <a:pt x="133" y="319"/>
                  </a:cubicBezTo>
                  <a:cubicBezTo>
                    <a:pt x="52" y="336"/>
                    <a:pt x="1" y="414"/>
                    <a:pt x="16" y="492"/>
                  </a:cubicBezTo>
                  <a:cubicBezTo>
                    <a:pt x="30" y="560"/>
                    <a:pt x="93" y="608"/>
                    <a:pt x="161" y="608"/>
                  </a:cubicBezTo>
                  <a:cubicBezTo>
                    <a:pt x="171" y="608"/>
                    <a:pt x="179" y="608"/>
                    <a:pt x="189" y="604"/>
                  </a:cubicBezTo>
                  <a:cubicBezTo>
                    <a:pt x="222" y="598"/>
                    <a:pt x="1010" y="438"/>
                    <a:pt x="1391" y="280"/>
                  </a:cubicBezTo>
                  <a:cubicBezTo>
                    <a:pt x="1464" y="249"/>
                    <a:pt x="1499" y="166"/>
                    <a:pt x="1469" y="90"/>
                  </a:cubicBezTo>
                  <a:cubicBezTo>
                    <a:pt x="1447" y="35"/>
                    <a:pt x="1392" y="1"/>
                    <a:pt x="133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5" name="Google Shape;71523;p42"/>
            <p:cNvSpPr/>
            <p:nvPr/>
          </p:nvSpPr>
          <p:spPr>
            <a:xfrm>
              <a:off x="7098925" y="4573425"/>
              <a:ext cx="37425" cy="15775"/>
            </a:xfrm>
            <a:custGeom>
              <a:avLst/>
              <a:gdLst/>
              <a:ahLst/>
              <a:cxnLst/>
              <a:rect l="l" t="t" r="r" b="b"/>
              <a:pathLst>
                <a:path w="1497" h="631" extrusionOk="0">
                  <a:moveTo>
                    <a:pt x="1331" y="0"/>
                  </a:moveTo>
                  <a:cubicBezTo>
                    <a:pt x="1311" y="0"/>
                    <a:pt x="1291" y="4"/>
                    <a:pt x="1272" y="13"/>
                  </a:cubicBezTo>
                  <a:cubicBezTo>
                    <a:pt x="922" y="165"/>
                    <a:pt x="137" y="339"/>
                    <a:pt x="130" y="341"/>
                  </a:cubicBezTo>
                  <a:cubicBezTo>
                    <a:pt x="50" y="359"/>
                    <a:pt x="1" y="437"/>
                    <a:pt x="19" y="514"/>
                  </a:cubicBezTo>
                  <a:cubicBezTo>
                    <a:pt x="33" y="583"/>
                    <a:pt x="93" y="630"/>
                    <a:pt x="161" y="630"/>
                  </a:cubicBezTo>
                  <a:cubicBezTo>
                    <a:pt x="171" y="630"/>
                    <a:pt x="182" y="629"/>
                    <a:pt x="194" y="625"/>
                  </a:cubicBezTo>
                  <a:cubicBezTo>
                    <a:pt x="226" y="617"/>
                    <a:pt x="1011" y="443"/>
                    <a:pt x="1390" y="278"/>
                  </a:cubicBezTo>
                  <a:cubicBezTo>
                    <a:pt x="1462" y="247"/>
                    <a:pt x="1496" y="160"/>
                    <a:pt x="1464" y="87"/>
                  </a:cubicBezTo>
                  <a:cubicBezTo>
                    <a:pt x="1441" y="33"/>
                    <a:pt x="1387" y="0"/>
                    <a:pt x="133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6" name="Google Shape;71524;p42"/>
            <p:cNvSpPr/>
            <p:nvPr/>
          </p:nvSpPr>
          <p:spPr>
            <a:xfrm>
              <a:off x="7353350" y="4418025"/>
              <a:ext cx="26225" cy="31950"/>
            </a:xfrm>
            <a:custGeom>
              <a:avLst/>
              <a:gdLst/>
              <a:ahLst/>
              <a:cxnLst/>
              <a:rect l="l" t="t" r="r" b="b"/>
              <a:pathLst>
                <a:path w="1049" h="1278" extrusionOk="0">
                  <a:moveTo>
                    <a:pt x="882" y="0"/>
                  </a:moveTo>
                  <a:cubicBezTo>
                    <a:pt x="831" y="0"/>
                    <a:pt x="780" y="28"/>
                    <a:pt x="755" y="77"/>
                  </a:cubicBezTo>
                  <a:cubicBezTo>
                    <a:pt x="572" y="415"/>
                    <a:pt x="60" y="1034"/>
                    <a:pt x="54" y="1038"/>
                  </a:cubicBezTo>
                  <a:cubicBezTo>
                    <a:pt x="0" y="1100"/>
                    <a:pt x="10" y="1192"/>
                    <a:pt x="71" y="1244"/>
                  </a:cubicBezTo>
                  <a:cubicBezTo>
                    <a:pt x="99" y="1266"/>
                    <a:pt x="132" y="1278"/>
                    <a:pt x="166" y="1278"/>
                  </a:cubicBezTo>
                  <a:cubicBezTo>
                    <a:pt x="209" y="1278"/>
                    <a:pt x="248" y="1261"/>
                    <a:pt x="277" y="1225"/>
                  </a:cubicBezTo>
                  <a:cubicBezTo>
                    <a:pt x="298" y="1198"/>
                    <a:pt x="813" y="577"/>
                    <a:pt x="1010" y="215"/>
                  </a:cubicBezTo>
                  <a:cubicBezTo>
                    <a:pt x="1049" y="144"/>
                    <a:pt x="1022" y="57"/>
                    <a:pt x="951" y="19"/>
                  </a:cubicBezTo>
                  <a:cubicBezTo>
                    <a:pt x="929" y="6"/>
                    <a:pt x="906" y="0"/>
                    <a:pt x="88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7" name="Google Shape;71525;p42"/>
            <p:cNvSpPr/>
            <p:nvPr/>
          </p:nvSpPr>
          <p:spPr>
            <a:xfrm>
              <a:off x="7342600" y="4350775"/>
              <a:ext cx="20525" cy="35200"/>
            </a:xfrm>
            <a:custGeom>
              <a:avLst/>
              <a:gdLst/>
              <a:ahLst/>
              <a:cxnLst/>
              <a:rect l="l" t="t" r="r" b="b"/>
              <a:pathLst>
                <a:path w="821" h="1408" extrusionOk="0">
                  <a:moveTo>
                    <a:pt x="658" y="0"/>
                  </a:moveTo>
                  <a:cubicBezTo>
                    <a:pt x="594" y="0"/>
                    <a:pt x="537" y="41"/>
                    <a:pt x="518" y="105"/>
                  </a:cubicBezTo>
                  <a:cubicBezTo>
                    <a:pt x="409" y="474"/>
                    <a:pt x="40" y="1188"/>
                    <a:pt x="37" y="1195"/>
                  </a:cubicBezTo>
                  <a:cubicBezTo>
                    <a:pt x="0" y="1269"/>
                    <a:pt x="28" y="1355"/>
                    <a:pt x="99" y="1392"/>
                  </a:cubicBezTo>
                  <a:cubicBezTo>
                    <a:pt x="121" y="1403"/>
                    <a:pt x="143" y="1408"/>
                    <a:pt x="166" y="1408"/>
                  </a:cubicBezTo>
                  <a:cubicBezTo>
                    <a:pt x="220" y="1408"/>
                    <a:pt x="270" y="1379"/>
                    <a:pt x="298" y="1330"/>
                  </a:cubicBezTo>
                  <a:cubicBezTo>
                    <a:pt x="312" y="1300"/>
                    <a:pt x="683" y="583"/>
                    <a:pt x="798" y="186"/>
                  </a:cubicBezTo>
                  <a:cubicBezTo>
                    <a:pt x="820" y="108"/>
                    <a:pt x="776" y="28"/>
                    <a:pt x="698" y="6"/>
                  </a:cubicBezTo>
                  <a:cubicBezTo>
                    <a:pt x="685" y="2"/>
                    <a:pt x="671" y="0"/>
                    <a:pt x="65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8" name="Google Shape;71526;p42"/>
            <p:cNvSpPr/>
            <p:nvPr/>
          </p:nvSpPr>
          <p:spPr>
            <a:xfrm>
              <a:off x="7378950" y="4346450"/>
              <a:ext cx="23300" cy="33825"/>
            </a:xfrm>
            <a:custGeom>
              <a:avLst/>
              <a:gdLst/>
              <a:ahLst/>
              <a:cxnLst/>
              <a:rect l="l" t="t" r="r" b="b"/>
              <a:pathLst>
                <a:path w="932" h="1353" extrusionOk="0">
                  <a:moveTo>
                    <a:pt x="767" y="1"/>
                  </a:moveTo>
                  <a:cubicBezTo>
                    <a:pt x="709" y="1"/>
                    <a:pt x="655" y="34"/>
                    <a:pt x="632" y="91"/>
                  </a:cubicBezTo>
                  <a:cubicBezTo>
                    <a:pt x="486" y="448"/>
                    <a:pt x="48" y="1119"/>
                    <a:pt x="43" y="1126"/>
                  </a:cubicBezTo>
                  <a:cubicBezTo>
                    <a:pt x="1" y="1195"/>
                    <a:pt x="18" y="1285"/>
                    <a:pt x="86" y="1329"/>
                  </a:cubicBezTo>
                  <a:cubicBezTo>
                    <a:pt x="110" y="1345"/>
                    <a:pt x="137" y="1352"/>
                    <a:pt x="165" y="1352"/>
                  </a:cubicBezTo>
                  <a:cubicBezTo>
                    <a:pt x="214" y="1352"/>
                    <a:pt x="259" y="1329"/>
                    <a:pt x="286" y="1287"/>
                  </a:cubicBezTo>
                  <a:cubicBezTo>
                    <a:pt x="306" y="1258"/>
                    <a:pt x="747" y="584"/>
                    <a:pt x="902" y="201"/>
                  </a:cubicBezTo>
                  <a:cubicBezTo>
                    <a:pt x="932" y="126"/>
                    <a:pt x="896" y="41"/>
                    <a:pt x="821" y="11"/>
                  </a:cubicBezTo>
                  <a:cubicBezTo>
                    <a:pt x="803" y="4"/>
                    <a:pt x="785" y="1"/>
                    <a:pt x="76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69" name="Google Shape;71527;p42"/>
            <p:cNvSpPr/>
            <p:nvPr/>
          </p:nvSpPr>
          <p:spPr>
            <a:xfrm>
              <a:off x="7367825" y="4278225"/>
              <a:ext cx="19125" cy="35775"/>
            </a:xfrm>
            <a:custGeom>
              <a:avLst/>
              <a:gdLst/>
              <a:ahLst/>
              <a:cxnLst/>
              <a:rect l="l" t="t" r="r" b="b"/>
              <a:pathLst>
                <a:path w="765" h="1431" extrusionOk="0">
                  <a:moveTo>
                    <a:pt x="606" y="0"/>
                  </a:moveTo>
                  <a:cubicBezTo>
                    <a:pt x="540" y="0"/>
                    <a:pt x="479" y="46"/>
                    <a:pt x="463" y="113"/>
                  </a:cubicBezTo>
                  <a:cubicBezTo>
                    <a:pt x="372" y="487"/>
                    <a:pt x="37" y="1217"/>
                    <a:pt x="34" y="1224"/>
                  </a:cubicBezTo>
                  <a:cubicBezTo>
                    <a:pt x="0" y="1298"/>
                    <a:pt x="31" y="1385"/>
                    <a:pt x="105" y="1419"/>
                  </a:cubicBezTo>
                  <a:cubicBezTo>
                    <a:pt x="124" y="1427"/>
                    <a:pt x="143" y="1430"/>
                    <a:pt x="165" y="1430"/>
                  </a:cubicBezTo>
                  <a:cubicBezTo>
                    <a:pt x="220" y="1430"/>
                    <a:pt x="273" y="1399"/>
                    <a:pt x="298" y="1348"/>
                  </a:cubicBezTo>
                  <a:cubicBezTo>
                    <a:pt x="312" y="1315"/>
                    <a:pt x="649" y="582"/>
                    <a:pt x="747" y="180"/>
                  </a:cubicBezTo>
                  <a:cubicBezTo>
                    <a:pt x="765" y="102"/>
                    <a:pt x="717" y="24"/>
                    <a:pt x="639" y="4"/>
                  </a:cubicBezTo>
                  <a:cubicBezTo>
                    <a:pt x="628" y="1"/>
                    <a:pt x="617" y="0"/>
                    <a:pt x="60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70" name="Google Shape;71528;p42"/>
            <p:cNvSpPr/>
            <p:nvPr/>
          </p:nvSpPr>
          <p:spPr>
            <a:xfrm>
              <a:off x="7388450" y="4224300"/>
              <a:ext cx="19150" cy="35800"/>
            </a:xfrm>
            <a:custGeom>
              <a:avLst/>
              <a:gdLst/>
              <a:ahLst/>
              <a:cxnLst/>
              <a:rect l="l" t="t" r="r" b="b"/>
              <a:pathLst>
                <a:path w="766" h="1432" extrusionOk="0">
                  <a:moveTo>
                    <a:pt x="608" y="0"/>
                  </a:moveTo>
                  <a:cubicBezTo>
                    <a:pt x="543" y="0"/>
                    <a:pt x="481" y="46"/>
                    <a:pt x="465" y="113"/>
                  </a:cubicBezTo>
                  <a:cubicBezTo>
                    <a:pt x="374" y="488"/>
                    <a:pt x="39" y="1219"/>
                    <a:pt x="35" y="1226"/>
                  </a:cubicBezTo>
                  <a:cubicBezTo>
                    <a:pt x="1" y="1298"/>
                    <a:pt x="34" y="1385"/>
                    <a:pt x="106" y="1419"/>
                  </a:cubicBezTo>
                  <a:cubicBezTo>
                    <a:pt x="126" y="1427"/>
                    <a:pt x="146" y="1432"/>
                    <a:pt x="167" y="1432"/>
                  </a:cubicBezTo>
                  <a:cubicBezTo>
                    <a:pt x="221" y="1432"/>
                    <a:pt x="275" y="1399"/>
                    <a:pt x="299" y="1348"/>
                  </a:cubicBezTo>
                  <a:cubicBezTo>
                    <a:pt x="313" y="1315"/>
                    <a:pt x="651" y="582"/>
                    <a:pt x="749" y="180"/>
                  </a:cubicBezTo>
                  <a:cubicBezTo>
                    <a:pt x="766" y="102"/>
                    <a:pt x="718" y="24"/>
                    <a:pt x="640" y="4"/>
                  </a:cubicBezTo>
                  <a:cubicBezTo>
                    <a:pt x="629" y="1"/>
                    <a:pt x="618" y="0"/>
                    <a:pt x="608"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71" name="Google Shape;71529;p42"/>
            <p:cNvSpPr/>
            <p:nvPr/>
          </p:nvSpPr>
          <p:spPr>
            <a:xfrm>
              <a:off x="7420925" y="4087175"/>
              <a:ext cx="9350" cy="37800"/>
            </a:xfrm>
            <a:custGeom>
              <a:avLst/>
              <a:gdLst/>
              <a:ahLst/>
              <a:cxnLst/>
              <a:rect l="l" t="t" r="r" b="b"/>
              <a:pathLst>
                <a:path w="374" h="1512" extrusionOk="0">
                  <a:moveTo>
                    <a:pt x="182" y="1"/>
                  </a:moveTo>
                  <a:cubicBezTo>
                    <a:pt x="178" y="1"/>
                    <a:pt x="175" y="1"/>
                    <a:pt x="171" y="1"/>
                  </a:cubicBezTo>
                  <a:cubicBezTo>
                    <a:pt x="91" y="10"/>
                    <a:pt x="33" y="81"/>
                    <a:pt x="42" y="162"/>
                  </a:cubicBezTo>
                  <a:cubicBezTo>
                    <a:pt x="81" y="545"/>
                    <a:pt x="8" y="1347"/>
                    <a:pt x="8" y="1354"/>
                  </a:cubicBezTo>
                  <a:cubicBezTo>
                    <a:pt x="0" y="1433"/>
                    <a:pt x="60" y="1504"/>
                    <a:pt x="140" y="1511"/>
                  </a:cubicBezTo>
                  <a:lnTo>
                    <a:pt x="152" y="1511"/>
                  </a:lnTo>
                  <a:cubicBezTo>
                    <a:pt x="226" y="1511"/>
                    <a:pt x="289" y="1454"/>
                    <a:pt x="297" y="1379"/>
                  </a:cubicBezTo>
                  <a:cubicBezTo>
                    <a:pt x="300" y="1345"/>
                    <a:pt x="374" y="542"/>
                    <a:pt x="331" y="130"/>
                  </a:cubicBezTo>
                  <a:cubicBezTo>
                    <a:pt x="324" y="55"/>
                    <a:pt x="258" y="1"/>
                    <a:pt x="18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72" name="Google Shape;71530;p42"/>
            <p:cNvSpPr/>
            <p:nvPr/>
          </p:nvSpPr>
          <p:spPr>
            <a:xfrm>
              <a:off x="7403000" y="4276300"/>
              <a:ext cx="13575" cy="37375"/>
            </a:xfrm>
            <a:custGeom>
              <a:avLst/>
              <a:gdLst/>
              <a:ahLst/>
              <a:cxnLst/>
              <a:rect l="l" t="t" r="r" b="b"/>
              <a:pathLst>
                <a:path w="543" h="1495" extrusionOk="0">
                  <a:moveTo>
                    <a:pt x="384" y="1"/>
                  </a:moveTo>
                  <a:cubicBezTo>
                    <a:pt x="304" y="1"/>
                    <a:pt x="252" y="64"/>
                    <a:pt x="246" y="139"/>
                  </a:cubicBezTo>
                  <a:cubicBezTo>
                    <a:pt x="225" y="524"/>
                    <a:pt x="22" y="1304"/>
                    <a:pt x="21" y="1311"/>
                  </a:cubicBezTo>
                  <a:cubicBezTo>
                    <a:pt x="1" y="1389"/>
                    <a:pt x="48" y="1469"/>
                    <a:pt x="126" y="1489"/>
                  </a:cubicBezTo>
                  <a:cubicBezTo>
                    <a:pt x="138" y="1492"/>
                    <a:pt x="150" y="1494"/>
                    <a:pt x="163" y="1494"/>
                  </a:cubicBezTo>
                  <a:cubicBezTo>
                    <a:pt x="228" y="1494"/>
                    <a:pt x="287" y="1452"/>
                    <a:pt x="303" y="1385"/>
                  </a:cubicBezTo>
                  <a:cubicBezTo>
                    <a:pt x="312" y="1353"/>
                    <a:pt x="512" y="569"/>
                    <a:pt x="537" y="156"/>
                  </a:cubicBezTo>
                  <a:cubicBezTo>
                    <a:pt x="543" y="75"/>
                    <a:pt x="480" y="7"/>
                    <a:pt x="401" y="2"/>
                  </a:cubicBezTo>
                  <a:cubicBezTo>
                    <a:pt x="395" y="1"/>
                    <a:pt x="389" y="1"/>
                    <a:pt x="38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73" name="Google Shape;71531;p42"/>
            <p:cNvSpPr/>
            <p:nvPr/>
          </p:nvSpPr>
          <p:spPr>
            <a:xfrm>
              <a:off x="7421075" y="4208500"/>
              <a:ext cx="13525" cy="37350"/>
            </a:xfrm>
            <a:custGeom>
              <a:avLst/>
              <a:gdLst/>
              <a:ahLst/>
              <a:cxnLst/>
              <a:rect l="l" t="t" r="r" b="b"/>
              <a:pathLst>
                <a:path w="541" h="1494" extrusionOk="0">
                  <a:moveTo>
                    <a:pt x="382" y="1"/>
                  </a:moveTo>
                  <a:cubicBezTo>
                    <a:pt x="306" y="1"/>
                    <a:pt x="250" y="64"/>
                    <a:pt x="246" y="138"/>
                  </a:cubicBezTo>
                  <a:cubicBezTo>
                    <a:pt x="224" y="524"/>
                    <a:pt x="21" y="1304"/>
                    <a:pt x="20" y="1311"/>
                  </a:cubicBezTo>
                  <a:cubicBezTo>
                    <a:pt x="0" y="1390"/>
                    <a:pt x="47" y="1469"/>
                    <a:pt x="125" y="1489"/>
                  </a:cubicBezTo>
                  <a:cubicBezTo>
                    <a:pt x="136" y="1492"/>
                    <a:pt x="149" y="1493"/>
                    <a:pt x="162" y="1493"/>
                  </a:cubicBezTo>
                  <a:cubicBezTo>
                    <a:pt x="227" y="1493"/>
                    <a:pt x="285" y="1449"/>
                    <a:pt x="302" y="1385"/>
                  </a:cubicBezTo>
                  <a:cubicBezTo>
                    <a:pt x="311" y="1351"/>
                    <a:pt x="512" y="569"/>
                    <a:pt x="537" y="156"/>
                  </a:cubicBezTo>
                  <a:cubicBezTo>
                    <a:pt x="541" y="74"/>
                    <a:pt x="480" y="7"/>
                    <a:pt x="399" y="2"/>
                  </a:cubicBezTo>
                  <a:cubicBezTo>
                    <a:pt x="393" y="1"/>
                    <a:pt x="388" y="1"/>
                    <a:pt x="38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74" name="Google Shape;71532;p42"/>
            <p:cNvSpPr/>
            <p:nvPr/>
          </p:nvSpPr>
          <p:spPr>
            <a:xfrm>
              <a:off x="7421075" y="4157125"/>
              <a:ext cx="13525" cy="37375"/>
            </a:xfrm>
            <a:custGeom>
              <a:avLst/>
              <a:gdLst/>
              <a:ahLst/>
              <a:cxnLst/>
              <a:rect l="l" t="t" r="r" b="b"/>
              <a:pathLst>
                <a:path w="541" h="1495" extrusionOk="0">
                  <a:moveTo>
                    <a:pt x="381" y="1"/>
                  </a:moveTo>
                  <a:cubicBezTo>
                    <a:pt x="305" y="1"/>
                    <a:pt x="250" y="66"/>
                    <a:pt x="246" y="139"/>
                  </a:cubicBezTo>
                  <a:cubicBezTo>
                    <a:pt x="224" y="524"/>
                    <a:pt x="21" y="1305"/>
                    <a:pt x="20" y="1312"/>
                  </a:cubicBezTo>
                  <a:cubicBezTo>
                    <a:pt x="0" y="1390"/>
                    <a:pt x="47" y="1469"/>
                    <a:pt x="125" y="1489"/>
                  </a:cubicBezTo>
                  <a:cubicBezTo>
                    <a:pt x="136" y="1492"/>
                    <a:pt x="149" y="1495"/>
                    <a:pt x="162" y="1495"/>
                  </a:cubicBezTo>
                  <a:cubicBezTo>
                    <a:pt x="227" y="1495"/>
                    <a:pt x="285" y="1449"/>
                    <a:pt x="302" y="1385"/>
                  </a:cubicBezTo>
                  <a:cubicBezTo>
                    <a:pt x="311" y="1353"/>
                    <a:pt x="512" y="569"/>
                    <a:pt x="537" y="156"/>
                  </a:cubicBezTo>
                  <a:cubicBezTo>
                    <a:pt x="541" y="76"/>
                    <a:pt x="480" y="7"/>
                    <a:pt x="399" y="2"/>
                  </a:cubicBezTo>
                  <a:cubicBezTo>
                    <a:pt x="393" y="1"/>
                    <a:pt x="387" y="1"/>
                    <a:pt x="38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75" name="Google Shape;71533;p42"/>
            <p:cNvSpPr/>
            <p:nvPr/>
          </p:nvSpPr>
          <p:spPr>
            <a:xfrm>
              <a:off x="7225375" y="4509750"/>
              <a:ext cx="27025" cy="31275"/>
            </a:xfrm>
            <a:custGeom>
              <a:avLst/>
              <a:gdLst/>
              <a:ahLst/>
              <a:cxnLst/>
              <a:rect l="l" t="t" r="r" b="b"/>
              <a:pathLst>
                <a:path w="1081" h="1251" extrusionOk="0">
                  <a:moveTo>
                    <a:pt x="914" y="0"/>
                  </a:moveTo>
                  <a:cubicBezTo>
                    <a:pt x="865" y="0"/>
                    <a:pt x="816" y="25"/>
                    <a:pt x="789" y="72"/>
                  </a:cubicBezTo>
                  <a:cubicBezTo>
                    <a:pt x="594" y="403"/>
                    <a:pt x="60" y="1002"/>
                    <a:pt x="56" y="1007"/>
                  </a:cubicBezTo>
                  <a:cubicBezTo>
                    <a:pt x="0" y="1068"/>
                    <a:pt x="6" y="1161"/>
                    <a:pt x="66" y="1213"/>
                  </a:cubicBezTo>
                  <a:cubicBezTo>
                    <a:pt x="94" y="1239"/>
                    <a:pt x="129" y="1250"/>
                    <a:pt x="164" y="1250"/>
                  </a:cubicBezTo>
                  <a:cubicBezTo>
                    <a:pt x="205" y="1250"/>
                    <a:pt x="243" y="1233"/>
                    <a:pt x="271" y="1200"/>
                  </a:cubicBezTo>
                  <a:cubicBezTo>
                    <a:pt x="294" y="1176"/>
                    <a:pt x="831" y="575"/>
                    <a:pt x="1039" y="220"/>
                  </a:cubicBezTo>
                  <a:cubicBezTo>
                    <a:pt x="1080" y="152"/>
                    <a:pt x="1058" y="62"/>
                    <a:pt x="988" y="21"/>
                  </a:cubicBezTo>
                  <a:cubicBezTo>
                    <a:pt x="965" y="7"/>
                    <a:pt x="939" y="0"/>
                    <a:pt x="91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76" name="Google Shape;71534;p42"/>
            <p:cNvSpPr/>
            <p:nvPr/>
          </p:nvSpPr>
          <p:spPr>
            <a:xfrm>
              <a:off x="7220575" y="4558200"/>
              <a:ext cx="33775" cy="23625"/>
            </a:xfrm>
            <a:custGeom>
              <a:avLst/>
              <a:gdLst/>
              <a:ahLst/>
              <a:cxnLst/>
              <a:rect l="l" t="t" r="r" b="b"/>
              <a:pathLst>
                <a:path w="1351" h="945" extrusionOk="0">
                  <a:moveTo>
                    <a:pt x="1186" y="0"/>
                  </a:moveTo>
                  <a:cubicBezTo>
                    <a:pt x="1153" y="0"/>
                    <a:pt x="1120" y="12"/>
                    <a:pt x="1093" y="34"/>
                  </a:cubicBezTo>
                  <a:cubicBezTo>
                    <a:pt x="803" y="281"/>
                    <a:pt x="103" y="667"/>
                    <a:pt x="96" y="672"/>
                  </a:cubicBezTo>
                  <a:cubicBezTo>
                    <a:pt x="28" y="708"/>
                    <a:pt x="1" y="798"/>
                    <a:pt x="39" y="869"/>
                  </a:cubicBezTo>
                  <a:cubicBezTo>
                    <a:pt x="66" y="918"/>
                    <a:pt x="116" y="944"/>
                    <a:pt x="167" y="944"/>
                  </a:cubicBezTo>
                  <a:cubicBezTo>
                    <a:pt x="192" y="944"/>
                    <a:pt x="215" y="940"/>
                    <a:pt x="236" y="927"/>
                  </a:cubicBezTo>
                  <a:cubicBezTo>
                    <a:pt x="266" y="911"/>
                    <a:pt x="967" y="524"/>
                    <a:pt x="1281" y="259"/>
                  </a:cubicBezTo>
                  <a:cubicBezTo>
                    <a:pt x="1343" y="205"/>
                    <a:pt x="1350" y="114"/>
                    <a:pt x="1299" y="53"/>
                  </a:cubicBezTo>
                  <a:cubicBezTo>
                    <a:pt x="1269" y="18"/>
                    <a:pt x="1227" y="0"/>
                    <a:pt x="118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77" name="Google Shape;71535;p42"/>
            <p:cNvSpPr/>
            <p:nvPr/>
          </p:nvSpPr>
          <p:spPr>
            <a:xfrm>
              <a:off x="6134775" y="4540675"/>
              <a:ext cx="125450" cy="103000"/>
            </a:xfrm>
            <a:custGeom>
              <a:avLst/>
              <a:gdLst/>
              <a:ahLst/>
              <a:cxnLst/>
              <a:rect l="l" t="t" r="r" b="b"/>
              <a:pathLst>
                <a:path w="5018" h="4120" extrusionOk="0">
                  <a:moveTo>
                    <a:pt x="2426" y="1"/>
                  </a:moveTo>
                  <a:cubicBezTo>
                    <a:pt x="1603" y="1"/>
                    <a:pt x="332" y="1309"/>
                    <a:pt x="56" y="1604"/>
                  </a:cubicBezTo>
                  <a:cubicBezTo>
                    <a:pt x="1" y="1663"/>
                    <a:pt x="4" y="1756"/>
                    <a:pt x="63" y="1810"/>
                  </a:cubicBezTo>
                  <a:cubicBezTo>
                    <a:pt x="91" y="1836"/>
                    <a:pt x="127" y="1849"/>
                    <a:pt x="163" y="1849"/>
                  </a:cubicBezTo>
                  <a:cubicBezTo>
                    <a:pt x="201" y="1849"/>
                    <a:pt x="240" y="1834"/>
                    <a:pt x="269" y="1803"/>
                  </a:cubicBezTo>
                  <a:cubicBezTo>
                    <a:pt x="904" y="1124"/>
                    <a:pt x="1917" y="290"/>
                    <a:pt x="2423" y="290"/>
                  </a:cubicBezTo>
                  <a:cubicBezTo>
                    <a:pt x="2485" y="290"/>
                    <a:pt x="2540" y="303"/>
                    <a:pt x="2585" y="330"/>
                  </a:cubicBezTo>
                  <a:cubicBezTo>
                    <a:pt x="2635" y="359"/>
                    <a:pt x="2658" y="396"/>
                    <a:pt x="2665" y="454"/>
                  </a:cubicBezTo>
                  <a:cubicBezTo>
                    <a:pt x="2719" y="884"/>
                    <a:pt x="1863" y="1919"/>
                    <a:pt x="1314" y="2468"/>
                  </a:cubicBezTo>
                  <a:cubicBezTo>
                    <a:pt x="1257" y="2523"/>
                    <a:pt x="1257" y="2614"/>
                    <a:pt x="1309" y="2671"/>
                  </a:cubicBezTo>
                  <a:cubicBezTo>
                    <a:pt x="1338" y="2701"/>
                    <a:pt x="1376" y="2716"/>
                    <a:pt x="1415" y="2716"/>
                  </a:cubicBezTo>
                  <a:cubicBezTo>
                    <a:pt x="1450" y="2716"/>
                    <a:pt x="1485" y="2704"/>
                    <a:pt x="1512" y="2680"/>
                  </a:cubicBezTo>
                  <a:cubicBezTo>
                    <a:pt x="2592" y="1724"/>
                    <a:pt x="3703" y="963"/>
                    <a:pt x="3979" y="963"/>
                  </a:cubicBezTo>
                  <a:cubicBezTo>
                    <a:pt x="3994" y="963"/>
                    <a:pt x="4007" y="965"/>
                    <a:pt x="4017" y="970"/>
                  </a:cubicBezTo>
                  <a:cubicBezTo>
                    <a:pt x="4115" y="1114"/>
                    <a:pt x="4139" y="1273"/>
                    <a:pt x="4095" y="1452"/>
                  </a:cubicBezTo>
                  <a:cubicBezTo>
                    <a:pt x="3956" y="1998"/>
                    <a:pt x="3225" y="2573"/>
                    <a:pt x="2677" y="2936"/>
                  </a:cubicBezTo>
                  <a:cubicBezTo>
                    <a:pt x="2387" y="3104"/>
                    <a:pt x="2152" y="3251"/>
                    <a:pt x="2046" y="3320"/>
                  </a:cubicBezTo>
                  <a:cubicBezTo>
                    <a:pt x="1981" y="3362"/>
                    <a:pt x="1961" y="3450"/>
                    <a:pt x="1999" y="3517"/>
                  </a:cubicBezTo>
                  <a:cubicBezTo>
                    <a:pt x="2026" y="3563"/>
                    <a:pt x="2075" y="3589"/>
                    <a:pt x="2125" y="3589"/>
                  </a:cubicBezTo>
                  <a:cubicBezTo>
                    <a:pt x="2148" y="3589"/>
                    <a:pt x="2172" y="3584"/>
                    <a:pt x="2194" y="3572"/>
                  </a:cubicBezTo>
                  <a:cubicBezTo>
                    <a:pt x="2222" y="3557"/>
                    <a:pt x="2487" y="3415"/>
                    <a:pt x="2826" y="3189"/>
                  </a:cubicBezTo>
                  <a:cubicBezTo>
                    <a:pt x="3487" y="2815"/>
                    <a:pt x="4210" y="2475"/>
                    <a:pt x="4550" y="2475"/>
                  </a:cubicBezTo>
                  <a:cubicBezTo>
                    <a:pt x="4603" y="2475"/>
                    <a:pt x="4647" y="2483"/>
                    <a:pt x="4680" y="2501"/>
                  </a:cubicBezTo>
                  <a:cubicBezTo>
                    <a:pt x="4694" y="2508"/>
                    <a:pt x="4722" y="2523"/>
                    <a:pt x="4722" y="2603"/>
                  </a:cubicBezTo>
                  <a:cubicBezTo>
                    <a:pt x="4725" y="3419"/>
                    <a:pt x="3642" y="3835"/>
                    <a:pt x="3631" y="3838"/>
                  </a:cubicBezTo>
                  <a:cubicBezTo>
                    <a:pt x="3557" y="3866"/>
                    <a:pt x="3519" y="3951"/>
                    <a:pt x="3547" y="4026"/>
                  </a:cubicBezTo>
                  <a:cubicBezTo>
                    <a:pt x="3569" y="4084"/>
                    <a:pt x="3625" y="4120"/>
                    <a:pt x="3684" y="4120"/>
                  </a:cubicBezTo>
                  <a:cubicBezTo>
                    <a:pt x="3699" y="4120"/>
                    <a:pt x="3718" y="4117"/>
                    <a:pt x="3735" y="4113"/>
                  </a:cubicBezTo>
                  <a:cubicBezTo>
                    <a:pt x="3786" y="4093"/>
                    <a:pt x="5018" y="3623"/>
                    <a:pt x="5015" y="2604"/>
                  </a:cubicBezTo>
                  <a:cubicBezTo>
                    <a:pt x="5015" y="2396"/>
                    <a:pt x="4911" y="2295"/>
                    <a:pt x="4822" y="2247"/>
                  </a:cubicBezTo>
                  <a:cubicBezTo>
                    <a:pt x="4755" y="2210"/>
                    <a:pt x="4670" y="2193"/>
                    <a:pt x="4572" y="2193"/>
                  </a:cubicBezTo>
                  <a:cubicBezTo>
                    <a:pt x="4373" y="2193"/>
                    <a:pt x="4120" y="2261"/>
                    <a:pt x="3850" y="2363"/>
                  </a:cubicBezTo>
                  <a:cubicBezTo>
                    <a:pt x="4102" y="2101"/>
                    <a:pt x="4304" y="1815"/>
                    <a:pt x="4378" y="1526"/>
                  </a:cubicBezTo>
                  <a:cubicBezTo>
                    <a:pt x="4443" y="1268"/>
                    <a:pt x="4402" y="1026"/>
                    <a:pt x="4258" y="812"/>
                  </a:cubicBezTo>
                  <a:cubicBezTo>
                    <a:pt x="4226" y="762"/>
                    <a:pt x="4162" y="701"/>
                    <a:pt x="4047" y="686"/>
                  </a:cubicBezTo>
                  <a:cubicBezTo>
                    <a:pt x="4032" y="684"/>
                    <a:pt x="4016" y="683"/>
                    <a:pt x="4000" y="683"/>
                  </a:cubicBezTo>
                  <a:cubicBezTo>
                    <a:pt x="3676" y="683"/>
                    <a:pt x="3088" y="1060"/>
                    <a:pt x="2536" y="1469"/>
                  </a:cubicBezTo>
                  <a:cubicBezTo>
                    <a:pt x="2792" y="1093"/>
                    <a:pt x="2988" y="703"/>
                    <a:pt x="2954" y="422"/>
                  </a:cubicBezTo>
                  <a:cubicBezTo>
                    <a:pt x="2937" y="274"/>
                    <a:pt x="2860" y="155"/>
                    <a:pt x="2736" y="81"/>
                  </a:cubicBezTo>
                  <a:cubicBezTo>
                    <a:pt x="2643" y="26"/>
                    <a:pt x="2539" y="1"/>
                    <a:pt x="242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78" name="Google Shape;71536;p42"/>
            <p:cNvSpPr/>
            <p:nvPr/>
          </p:nvSpPr>
          <p:spPr>
            <a:xfrm>
              <a:off x="6446675" y="4588525"/>
              <a:ext cx="125425" cy="103025"/>
            </a:xfrm>
            <a:custGeom>
              <a:avLst/>
              <a:gdLst/>
              <a:ahLst/>
              <a:cxnLst/>
              <a:rect l="l" t="t" r="r" b="b"/>
              <a:pathLst>
                <a:path w="5017" h="4121" extrusionOk="0">
                  <a:moveTo>
                    <a:pt x="2426" y="0"/>
                  </a:moveTo>
                  <a:cubicBezTo>
                    <a:pt x="1605" y="0"/>
                    <a:pt x="331" y="1310"/>
                    <a:pt x="56" y="1604"/>
                  </a:cubicBezTo>
                  <a:cubicBezTo>
                    <a:pt x="0" y="1662"/>
                    <a:pt x="3" y="1755"/>
                    <a:pt x="63" y="1810"/>
                  </a:cubicBezTo>
                  <a:cubicBezTo>
                    <a:pt x="90" y="1836"/>
                    <a:pt x="126" y="1849"/>
                    <a:pt x="161" y="1849"/>
                  </a:cubicBezTo>
                  <a:cubicBezTo>
                    <a:pt x="200" y="1849"/>
                    <a:pt x="240" y="1833"/>
                    <a:pt x="269" y="1803"/>
                  </a:cubicBezTo>
                  <a:cubicBezTo>
                    <a:pt x="904" y="1124"/>
                    <a:pt x="1918" y="289"/>
                    <a:pt x="2424" y="289"/>
                  </a:cubicBezTo>
                  <a:cubicBezTo>
                    <a:pt x="2486" y="289"/>
                    <a:pt x="2541" y="301"/>
                    <a:pt x="2586" y="328"/>
                  </a:cubicBezTo>
                  <a:cubicBezTo>
                    <a:pt x="2636" y="360"/>
                    <a:pt x="2660" y="397"/>
                    <a:pt x="2667" y="455"/>
                  </a:cubicBezTo>
                  <a:cubicBezTo>
                    <a:pt x="2718" y="885"/>
                    <a:pt x="1864" y="1918"/>
                    <a:pt x="1313" y="2468"/>
                  </a:cubicBezTo>
                  <a:cubicBezTo>
                    <a:pt x="1256" y="2524"/>
                    <a:pt x="1256" y="2613"/>
                    <a:pt x="1309" y="2670"/>
                  </a:cubicBezTo>
                  <a:cubicBezTo>
                    <a:pt x="1338" y="2700"/>
                    <a:pt x="1378" y="2716"/>
                    <a:pt x="1417" y="2716"/>
                  </a:cubicBezTo>
                  <a:cubicBezTo>
                    <a:pt x="1451" y="2716"/>
                    <a:pt x="1485" y="2704"/>
                    <a:pt x="1512" y="2680"/>
                  </a:cubicBezTo>
                  <a:cubicBezTo>
                    <a:pt x="2590" y="1725"/>
                    <a:pt x="3701" y="963"/>
                    <a:pt x="3978" y="963"/>
                  </a:cubicBezTo>
                  <a:cubicBezTo>
                    <a:pt x="3994" y="963"/>
                    <a:pt x="4006" y="965"/>
                    <a:pt x="4016" y="970"/>
                  </a:cubicBezTo>
                  <a:cubicBezTo>
                    <a:pt x="4114" y="1115"/>
                    <a:pt x="4138" y="1272"/>
                    <a:pt x="4094" y="1452"/>
                  </a:cubicBezTo>
                  <a:cubicBezTo>
                    <a:pt x="3957" y="1999"/>
                    <a:pt x="3225" y="2573"/>
                    <a:pt x="2677" y="2937"/>
                  </a:cubicBezTo>
                  <a:cubicBezTo>
                    <a:pt x="2386" y="3103"/>
                    <a:pt x="2152" y="3250"/>
                    <a:pt x="2045" y="3320"/>
                  </a:cubicBezTo>
                  <a:cubicBezTo>
                    <a:pt x="1980" y="3363"/>
                    <a:pt x="1960" y="3449"/>
                    <a:pt x="2000" y="3517"/>
                  </a:cubicBezTo>
                  <a:cubicBezTo>
                    <a:pt x="2026" y="3563"/>
                    <a:pt x="2075" y="3589"/>
                    <a:pt x="2125" y="3589"/>
                  </a:cubicBezTo>
                  <a:cubicBezTo>
                    <a:pt x="2148" y="3589"/>
                    <a:pt x="2171" y="3584"/>
                    <a:pt x="2193" y="3573"/>
                  </a:cubicBezTo>
                  <a:cubicBezTo>
                    <a:pt x="2221" y="3556"/>
                    <a:pt x="2487" y="3414"/>
                    <a:pt x="2826" y="3189"/>
                  </a:cubicBezTo>
                  <a:cubicBezTo>
                    <a:pt x="3487" y="2815"/>
                    <a:pt x="4213" y="2475"/>
                    <a:pt x="4551" y="2475"/>
                  </a:cubicBezTo>
                  <a:cubicBezTo>
                    <a:pt x="4604" y="2475"/>
                    <a:pt x="4647" y="2484"/>
                    <a:pt x="4679" y="2501"/>
                  </a:cubicBezTo>
                  <a:cubicBezTo>
                    <a:pt x="4693" y="2508"/>
                    <a:pt x="4722" y="2524"/>
                    <a:pt x="4722" y="2603"/>
                  </a:cubicBezTo>
                  <a:cubicBezTo>
                    <a:pt x="4725" y="3419"/>
                    <a:pt x="3642" y="3835"/>
                    <a:pt x="3632" y="3838"/>
                  </a:cubicBezTo>
                  <a:cubicBezTo>
                    <a:pt x="3557" y="3866"/>
                    <a:pt x="3518" y="3951"/>
                    <a:pt x="3547" y="4027"/>
                  </a:cubicBezTo>
                  <a:cubicBezTo>
                    <a:pt x="3568" y="4085"/>
                    <a:pt x="3625" y="4120"/>
                    <a:pt x="3683" y="4120"/>
                  </a:cubicBezTo>
                  <a:cubicBezTo>
                    <a:pt x="3701" y="4120"/>
                    <a:pt x="3717" y="4119"/>
                    <a:pt x="3734" y="4113"/>
                  </a:cubicBezTo>
                  <a:cubicBezTo>
                    <a:pt x="3785" y="4093"/>
                    <a:pt x="5017" y="3624"/>
                    <a:pt x="5015" y="2605"/>
                  </a:cubicBezTo>
                  <a:cubicBezTo>
                    <a:pt x="5015" y="2396"/>
                    <a:pt x="4910" y="2294"/>
                    <a:pt x="4821" y="2247"/>
                  </a:cubicBezTo>
                  <a:cubicBezTo>
                    <a:pt x="4754" y="2210"/>
                    <a:pt x="4670" y="2194"/>
                    <a:pt x="4572" y="2194"/>
                  </a:cubicBezTo>
                  <a:cubicBezTo>
                    <a:pt x="4373" y="2194"/>
                    <a:pt x="4119" y="2262"/>
                    <a:pt x="3849" y="2363"/>
                  </a:cubicBezTo>
                  <a:cubicBezTo>
                    <a:pt x="4102" y="2101"/>
                    <a:pt x="4303" y="1816"/>
                    <a:pt x="4377" y="1526"/>
                  </a:cubicBezTo>
                  <a:cubicBezTo>
                    <a:pt x="4442" y="1268"/>
                    <a:pt x="4401" y="1027"/>
                    <a:pt x="4258" y="811"/>
                  </a:cubicBezTo>
                  <a:cubicBezTo>
                    <a:pt x="4225" y="761"/>
                    <a:pt x="4161" y="702"/>
                    <a:pt x="4046" y="686"/>
                  </a:cubicBezTo>
                  <a:cubicBezTo>
                    <a:pt x="4031" y="684"/>
                    <a:pt x="4014" y="683"/>
                    <a:pt x="3997" y="683"/>
                  </a:cubicBezTo>
                  <a:cubicBezTo>
                    <a:pt x="3673" y="683"/>
                    <a:pt x="3085" y="1061"/>
                    <a:pt x="2535" y="1469"/>
                  </a:cubicBezTo>
                  <a:cubicBezTo>
                    <a:pt x="2792" y="1092"/>
                    <a:pt x="2988" y="703"/>
                    <a:pt x="2954" y="421"/>
                  </a:cubicBezTo>
                  <a:cubicBezTo>
                    <a:pt x="2936" y="275"/>
                    <a:pt x="2860" y="155"/>
                    <a:pt x="2735" y="80"/>
                  </a:cubicBezTo>
                  <a:cubicBezTo>
                    <a:pt x="2643" y="25"/>
                    <a:pt x="2539" y="0"/>
                    <a:pt x="2426" y="0"/>
                  </a:cubicBezTo>
                  <a:close/>
                </a:path>
              </a:pathLst>
            </a:custGeom>
            <a:solidFill>
              <a:srgbClr val="000000"/>
            </a:solidFill>
            <a:ln>
              <a:noFill/>
            </a:ln>
          </p:spPr>
          <p:txBody>
            <a:bodyPr spcFirstLastPara="1" wrap="square" lIns="91425" tIns="91425" rIns="91425" bIns="91425" anchor="ctr" anchorCtr="0">
              <a:noAutofit/>
            </a:bodyPr>
            <a:lstStyle/>
            <a:p>
              <a:endParaRPr/>
            </a:p>
          </p:txBody>
        </p:sp>
      </p:gr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7645537" y="5227894"/>
            <a:ext cx="1386681" cy="1612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7235305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82"/>
                    </p:tgtEl>
                  </p:cond>
                </p:stCondLst>
                <p:endSync evt="end" delay="0">
                  <p:rtn val="all"/>
                </p:endSync>
                <p:childTnLst>
                  <p:par>
                    <p:cTn id="3" fill="hold">
                      <p:stCondLst>
                        <p:cond delay="0"/>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82"/>
                                        </p:tgtEl>
                                        <p:attrNameLst>
                                          <p:attrName>ppt_x</p:attrName>
                                        </p:attrNameLst>
                                      </p:cBhvr>
                                      <p:tavLst>
                                        <p:tav tm="0">
                                          <p:val>
                                            <p:strVal val="ppt_x"/>
                                          </p:val>
                                        </p:tav>
                                        <p:tav tm="100000">
                                          <p:val>
                                            <p:strVal val="ppt_x"/>
                                          </p:val>
                                        </p:tav>
                                      </p:tavLst>
                                    </p:anim>
                                    <p:anim calcmode="lin" valueType="num">
                                      <p:cBhvr additive="base">
                                        <p:cTn id="7" dur="500"/>
                                        <p:tgtEl>
                                          <p:spTgt spid="82"/>
                                        </p:tgtEl>
                                        <p:attrNameLst>
                                          <p:attrName>ppt_y</p:attrName>
                                        </p:attrNameLst>
                                      </p:cBhvr>
                                      <p:tavLst>
                                        <p:tav tm="0">
                                          <p:val>
                                            <p:strVal val="ppt_y"/>
                                          </p:val>
                                        </p:tav>
                                        <p:tav tm="100000">
                                          <p:val>
                                            <p:strVal val="1+ppt_h/2"/>
                                          </p:val>
                                        </p:tav>
                                      </p:tavLst>
                                    </p:anim>
                                    <p:set>
                                      <p:cBhvr>
                                        <p:cTn id="8" dur="1" fill="hold">
                                          <p:stCondLst>
                                            <p:cond delay="499"/>
                                          </p:stCondLst>
                                        </p:cTn>
                                        <p:tgtEl>
                                          <p:spTgt spid="82"/>
                                        </p:tgtEl>
                                        <p:attrNameLst>
                                          <p:attrName>style.visibility</p:attrName>
                                        </p:attrNameLst>
                                      </p:cBhvr>
                                      <p:to>
                                        <p:strVal val="hidden"/>
                                      </p:to>
                                    </p:set>
                                  </p:childTnLst>
                                </p:cTn>
                              </p:par>
                            </p:childTnLst>
                          </p:cTn>
                        </p:par>
                      </p:childTnLst>
                    </p:cTn>
                  </p:par>
                </p:childTnLst>
              </p:cTn>
              <p:nextCondLst>
                <p:cond evt="onClick" delay="0">
                  <p:tgtEl>
                    <p:spTgt spid="82"/>
                  </p:tgtEl>
                </p:cond>
              </p:nextCondLst>
            </p:seq>
            <p:seq concurrent="1" nextAc="seek">
              <p:cTn id="9" restart="whenNotActive" fill="hold" evtFilter="cancelBubble" nodeType="interactiveSeq">
                <p:stCondLst>
                  <p:cond evt="onClick" delay="0">
                    <p:tgtEl>
                      <p:spTgt spid="84"/>
                    </p:tgtEl>
                  </p:cond>
                </p:stCondLst>
                <p:endSync evt="end" delay="0">
                  <p:rtn val="all"/>
                </p:endSync>
                <p:childTnLst>
                  <p:par>
                    <p:cTn id="10" fill="hold">
                      <p:stCondLst>
                        <p:cond delay="0"/>
                      </p:stCondLst>
                      <p:childTnLst>
                        <p:par>
                          <p:cTn id="11" fill="hold">
                            <p:stCondLst>
                              <p:cond delay="0"/>
                            </p:stCondLst>
                            <p:childTnLst>
                              <p:par>
                                <p:cTn id="12" presetID="2" presetClass="exit" presetSubtype="4" fill="hold" nodeType="clickEffect">
                                  <p:stCondLst>
                                    <p:cond delay="0"/>
                                  </p:stCondLst>
                                  <p:childTnLst>
                                    <p:anim calcmode="lin" valueType="num">
                                      <p:cBhvr additive="base">
                                        <p:cTn id="13" dur="500"/>
                                        <p:tgtEl>
                                          <p:spTgt spid="84"/>
                                        </p:tgtEl>
                                        <p:attrNameLst>
                                          <p:attrName>ppt_x</p:attrName>
                                        </p:attrNameLst>
                                      </p:cBhvr>
                                      <p:tavLst>
                                        <p:tav tm="0">
                                          <p:val>
                                            <p:strVal val="ppt_x"/>
                                          </p:val>
                                        </p:tav>
                                        <p:tav tm="100000">
                                          <p:val>
                                            <p:strVal val="ppt_x"/>
                                          </p:val>
                                        </p:tav>
                                      </p:tavLst>
                                    </p:anim>
                                    <p:anim calcmode="lin" valueType="num">
                                      <p:cBhvr additive="base">
                                        <p:cTn id="14" dur="500"/>
                                        <p:tgtEl>
                                          <p:spTgt spid="84"/>
                                        </p:tgtEl>
                                        <p:attrNameLst>
                                          <p:attrName>ppt_y</p:attrName>
                                        </p:attrNameLst>
                                      </p:cBhvr>
                                      <p:tavLst>
                                        <p:tav tm="0">
                                          <p:val>
                                            <p:strVal val="ppt_y"/>
                                          </p:val>
                                        </p:tav>
                                        <p:tav tm="100000">
                                          <p:val>
                                            <p:strVal val="1+ppt_h/2"/>
                                          </p:val>
                                        </p:tav>
                                      </p:tavLst>
                                    </p:anim>
                                    <p:set>
                                      <p:cBhvr>
                                        <p:cTn id="15" dur="1" fill="hold">
                                          <p:stCondLst>
                                            <p:cond delay="499"/>
                                          </p:stCondLst>
                                        </p:cTn>
                                        <p:tgtEl>
                                          <p:spTgt spid="84"/>
                                        </p:tgtEl>
                                        <p:attrNameLst>
                                          <p:attrName>style.visibility</p:attrName>
                                        </p:attrNameLst>
                                      </p:cBhvr>
                                      <p:to>
                                        <p:strVal val="hidden"/>
                                      </p:to>
                                    </p:set>
                                  </p:childTnLst>
                                </p:cTn>
                              </p:par>
                            </p:childTnLst>
                          </p:cTn>
                        </p:par>
                      </p:childTnLst>
                    </p:cTn>
                  </p:par>
                </p:childTnLst>
              </p:cTn>
              <p:nextCondLst>
                <p:cond evt="onClick" delay="0">
                  <p:tgtEl>
                    <p:spTgt spid="84"/>
                  </p:tgtEl>
                </p:cond>
              </p:nextCondLst>
            </p:seq>
            <p:seq concurrent="1" nextAc="seek">
              <p:cTn id="16" restart="whenNotActive" fill="hold" evtFilter="cancelBubble" nodeType="interactiveSeq">
                <p:stCondLst>
                  <p:cond evt="onClick" delay="0">
                    <p:tgtEl>
                      <p:spTgt spid="85"/>
                    </p:tgtEl>
                  </p:cond>
                </p:stCondLst>
                <p:endSync evt="end" delay="0">
                  <p:rtn val="all"/>
                </p:endSync>
                <p:childTnLst>
                  <p:par>
                    <p:cTn id="17" fill="hold">
                      <p:stCondLst>
                        <p:cond delay="0"/>
                      </p:stCondLst>
                      <p:childTnLst>
                        <p:par>
                          <p:cTn id="18" fill="hold">
                            <p:stCondLst>
                              <p:cond delay="0"/>
                            </p:stCondLst>
                            <p:childTnLst>
                              <p:par>
                                <p:cTn id="19" presetID="2" presetClass="exit" presetSubtype="4" fill="hold" nodeType="clickEffect">
                                  <p:stCondLst>
                                    <p:cond delay="0"/>
                                  </p:stCondLst>
                                  <p:childTnLst>
                                    <p:anim calcmode="lin" valueType="num">
                                      <p:cBhvr additive="base">
                                        <p:cTn id="20" dur="500"/>
                                        <p:tgtEl>
                                          <p:spTgt spid="85"/>
                                        </p:tgtEl>
                                        <p:attrNameLst>
                                          <p:attrName>ppt_x</p:attrName>
                                        </p:attrNameLst>
                                      </p:cBhvr>
                                      <p:tavLst>
                                        <p:tav tm="0">
                                          <p:val>
                                            <p:strVal val="ppt_x"/>
                                          </p:val>
                                        </p:tav>
                                        <p:tav tm="100000">
                                          <p:val>
                                            <p:strVal val="ppt_x"/>
                                          </p:val>
                                        </p:tav>
                                      </p:tavLst>
                                    </p:anim>
                                    <p:anim calcmode="lin" valueType="num">
                                      <p:cBhvr additive="base">
                                        <p:cTn id="21" dur="500"/>
                                        <p:tgtEl>
                                          <p:spTgt spid="85"/>
                                        </p:tgtEl>
                                        <p:attrNameLst>
                                          <p:attrName>ppt_y</p:attrName>
                                        </p:attrNameLst>
                                      </p:cBhvr>
                                      <p:tavLst>
                                        <p:tav tm="0">
                                          <p:val>
                                            <p:strVal val="ppt_y"/>
                                          </p:val>
                                        </p:tav>
                                        <p:tav tm="100000">
                                          <p:val>
                                            <p:strVal val="1+ppt_h/2"/>
                                          </p:val>
                                        </p:tav>
                                      </p:tavLst>
                                    </p:anim>
                                    <p:set>
                                      <p:cBhvr>
                                        <p:cTn id="22" dur="1" fill="hold">
                                          <p:stCondLst>
                                            <p:cond delay="499"/>
                                          </p:stCondLst>
                                        </p:cTn>
                                        <p:tgtEl>
                                          <p:spTgt spid="85"/>
                                        </p:tgtEl>
                                        <p:attrNameLst>
                                          <p:attrName>style.visibility</p:attrName>
                                        </p:attrNameLst>
                                      </p:cBhvr>
                                      <p:to>
                                        <p:strVal val="hidden"/>
                                      </p:to>
                                    </p:set>
                                  </p:childTnLst>
                                </p:cTn>
                              </p:par>
                            </p:childTnLst>
                          </p:cTn>
                        </p:par>
                      </p:childTnLst>
                    </p:cTn>
                  </p:par>
                </p:childTnLst>
              </p:cTn>
              <p:nextCondLst>
                <p:cond evt="onClick" delay="0">
                  <p:tgtEl>
                    <p:spTgt spid="85"/>
                  </p:tgtEl>
                </p:cond>
              </p:nextCondLst>
            </p:seq>
            <p:seq concurrent="1" nextAc="seek">
              <p:cTn id="23" restart="whenNotActive" fill="hold" evtFilter="cancelBubble" nodeType="interactiveSeq">
                <p:stCondLst>
                  <p:cond evt="onClick" delay="0">
                    <p:tgtEl>
                      <p:spTgt spid="86"/>
                    </p:tgtEl>
                  </p:cond>
                </p:stCondLst>
                <p:endSync evt="end" delay="0">
                  <p:rtn val="all"/>
                </p:endSync>
                <p:childTnLst>
                  <p:par>
                    <p:cTn id="24" fill="hold">
                      <p:stCondLst>
                        <p:cond delay="0"/>
                      </p:stCondLst>
                      <p:childTnLst>
                        <p:par>
                          <p:cTn id="25" fill="hold">
                            <p:stCondLst>
                              <p:cond delay="0"/>
                            </p:stCondLst>
                            <p:childTnLst>
                              <p:par>
                                <p:cTn id="26" presetID="2" presetClass="exit" presetSubtype="4" fill="hold" nodeType="clickEffect">
                                  <p:stCondLst>
                                    <p:cond delay="0"/>
                                  </p:stCondLst>
                                  <p:childTnLst>
                                    <p:anim calcmode="lin" valueType="num">
                                      <p:cBhvr additive="base">
                                        <p:cTn id="27" dur="500"/>
                                        <p:tgtEl>
                                          <p:spTgt spid="86"/>
                                        </p:tgtEl>
                                        <p:attrNameLst>
                                          <p:attrName>ppt_x</p:attrName>
                                        </p:attrNameLst>
                                      </p:cBhvr>
                                      <p:tavLst>
                                        <p:tav tm="0">
                                          <p:val>
                                            <p:strVal val="ppt_x"/>
                                          </p:val>
                                        </p:tav>
                                        <p:tav tm="100000">
                                          <p:val>
                                            <p:strVal val="ppt_x"/>
                                          </p:val>
                                        </p:tav>
                                      </p:tavLst>
                                    </p:anim>
                                    <p:anim calcmode="lin" valueType="num">
                                      <p:cBhvr additive="base">
                                        <p:cTn id="28" dur="500"/>
                                        <p:tgtEl>
                                          <p:spTgt spid="86"/>
                                        </p:tgtEl>
                                        <p:attrNameLst>
                                          <p:attrName>ppt_y</p:attrName>
                                        </p:attrNameLst>
                                      </p:cBhvr>
                                      <p:tavLst>
                                        <p:tav tm="0">
                                          <p:val>
                                            <p:strVal val="ppt_y"/>
                                          </p:val>
                                        </p:tav>
                                        <p:tav tm="100000">
                                          <p:val>
                                            <p:strVal val="1+ppt_h/2"/>
                                          </p:val>
                                        </p:tav>
                                      </p:tavLst>
                                    </p:anim>
                                    <p:set>
                                      <p:cBhvr>
                                        <p:cTn id="29" dur="1" fill="hold">
                                          <p:stCondLst>
                                            <p:cond delay="499"/>
                                          </p:stCondLst>
                                        </p:cTn>
                                        <p:tgtEl>
                                          <p:spTgt spid="86"/>
                                        </p:tgtEl>
                                        <p:attrNameLst>
                                          <p:attrName>style.visibility</p:attrName>
                                        </p:attrNameLst>
                                      </p:cBhvr>
                                      <p:to>
                                        <p:strVal val="hidden"/>
                                      </p:to>
                                    </p:set>
                                  </p:childTnLst>
                                </p:cTn>
                              </p:par>
                            </p:childTnLst>
                          </p:cTn>
                        </p:par>
                      </p:childTnLst>
                    </p:cTn>
                  </p:par>
                </p:childTnLst>
              </p:cTn>
              <p:nextCondLst>
                <p:cond evt="onClick" delay="0">
                  <p:tgtEl>
                    <p:spTgt spid="86"/>
                  </p:tgtEl>
                </p:cond>
              </p:nextCondLst>
            </p:seq>
            <p:seq concurrent="1" nextAc="seek">
              <p:cTn id="30" restart="whenNotActive" fill="hold" evtFilter="cancelBubble" nodeType="interactiveSeq">
                <p:stCondLst>
                  <p:cond evt="onClick" delay="0">
                    <p:tgtEl>
                      <p:spTgt spid="87"/>
                    </p:tgtEl>
                  </p:cond>
                </p:stCondLst>
                <p:endSync evt="end" delay="0">
                  <p:rtn val="all"/>
                </p:endSync>
                <p:childTnLst>
                  <p:par>
                    <p:cTn id="31" fill="hold">
                      <p:stCondLst>
                        <p:cond delay="0"/>
                      </p:stCondLst>
                      <p:childTnLst>
                        <p:par>
                          <p:cTn id="32" fill="hold">
                            <p:stCondLst>
                              <p:cond delay="0"/>
                            </p:stCondLst>
                            <p:childTnLst>
                              <p:par>
                                <p:cTn id="33" presetID="2" presetClass="exit" presetSubtype="4" fill="hold" nodeType="clickEffect">
                                  <p:stCondLst>
                                    <p:cond delay="0"/>
                                  </p:stCondLst>
                                  <p:childTnLst>
                                    <p:anim calcmode="lin" valueType="num">
                                      <p:cBhvr additive="base">
                                        <p:cTn id="34" dur="500"/>
                                        <p:tgtEl>
                                          <p:spTgt spid="87"/>
                                        </p:tgtEl>
                                        <p:attrNameLst>
                                          <p:attrName>ppt_x</p:attrName>
                                        </p:attrNameLst>
                                      </p:cBhvr>
                                      <p:tavLst>
                                        <p:tav tm="0">
                                          <p:val>
                                            <p:strVal val="ppt_x"/>
                                          </p:val>
                                        </p:tav>
                                        <p:tav tm="100000">
                                          <p:val>
                                            <p:strVal val="ppt_x"/>
                                          </p:val>
                                        </p:tav>
                                      </p:tavLst>
                                    </p:anim>
                                    <p:anim calcmode="lin" valueType="num">
                                      <p:cBhvr additive="base">
                                        <p:cTn id="35" dur="500"/>
                                        <p:tgtEl>
                                          <p:spTgt spid="87"/>
                                        </p:tgtEl>
                                        <p:attrNameLst>
                                          <p:attrName>ppt_y</p:attrName>
                                        </p:attrNameLst>
                                      </p:cBhvr>
                                      <p:tavLst>
                                        <p:tav tm="0">
                                          <p:val>
                                            <p:strVal val="ppt_y"/>
                                          </p:val>
                                        </p:tav>
                                        <p:tav tm="100000">
                                          <p:val>
                                            <p:strVal val="1+ppt_h/2"/>
                                          </p:val>
                                        </p:tav>
                                      </p:tavLst>
                                    </p:anim>
                                    <p:set>
                                      <p:cBhvr>
                                        <p:cTn id="36"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87"/>
                  </p:tgtEl>
                </p:cond>
              </p:nextCondLst>
            </p:seq>
            <p:seq concurrent="1" nextAc="seek">
              <p:cTn id="37" restart="whenNotActive" fill="hold" evtFilter="cancelBubble" nodeType="interactiveSeq">
                <p:stCondLst>
                  <p:cond evt="onClick" delay="0">
                    <p:tgtEl>
                      <p:spTgt spid="88"/>
                    </p:tgtEl>
                  </p:cond>
                </p:stCondLst>
                <p:endSync evt="end" delay="0">
                  <p:rtn val="all"/>
                </p:endSync>
                <p:childTnLst>
                  <p:par>
                    <p:cTn id="38" fill="hold">
                      <p:stCondLst>
                        <p:cond delay="0"/>
                      </p:stCondLst>
                      <p:childTnLst>
                        <p:par>
                          <p:cTn id="39" fill="hold">
                            <p:stCondLst>
                              <p:cond delay="0"/>
                            </p:stCondLst>
                            <p:childTnLst>
                              <p:par>
                                <p:cTn id="40" presetID="2" presetClass="exit" presetSubtype="4" fill="hold" nodeType="clickEffect">
                                  <p:stCondLst>
                                    <p:cond delay="0"/>
                                  </p:stCondLst>
                                  <p:childTnLst>
                                    <p:anim calcmode="lin" valueType="num">
                                      <p:cBhvr additive="base">
                                        <p:cTn id="41" dur="500"/>
                                        <p:tgtEl>
                                          <p:spTgt spid="88"/>
                                        </p:tgtEl>
                                        <p:attrNameLst>
                                          <p:attrName>ppt_x</p:attrName>
                                        </p:attrNameLst>
                                      </p:cBhvr>
                                      <p:tavLst>
                                        <p:tav tm="0">
                                          <p:val>
                                            <p:strVal val="ppt_x"/>
                                          </p:val>
                                        </p:tav>
                                        <p:tav tm="100000">
                                          <p:val>
                                            <p:strVal val="ppt_x"/>
                                          </p:val>
                                        </p:tav>
                                      </p:tavLst>
                                    </p:anim>
                                    <p:anim calcmode="lin" valueType="num">
                                      <p:cBhvr additive="base">
                                        <p:cTn id="42" dur="500"/>
                                        <p:tgtEl>
                                          <p:spTgt spid="88"/>
                                        </p:tgtEl>
                                        <p:attrNameLst>
                                          <p:attrName>ppt_y</p:attrName>
                                        </p:attrNameLst>
                                      </p:cBhvr>
                                      <p:tavLst>
                                        <p:tav tm="0">
                                          <p:val>
                                            <p:strVal val="ppt_y"/>
                                          </p:val>
                                        </p:tav>
                                        <p:tav tm="100000">
                                          <p:val>
                                            <p:strVal val="1+ppt_h/2"/>
                                          </p:val>
                                        </p:tav>
                                      </p:tavLst>
                                    </p:anim>
                                    <p:set>
                                      <p:cBhvr>
                                        <p:cTn id="43"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88"/>
                  </p:tgtEl>
                </p:cond>
              </p:nextCondLst>
            </p:seq>
            <p:seq concurrent="1" nextAc="seek">
              <p:cTn id="44" restart="whenNotActive" fill="hold" evtFilter="cancelBubble" nodeType="interactiveSeq">
                <p:stCondLst>
                  <p:cond evt="onClick" delay="0">
                    <p:tgtEl>
                      <p:spTgt spid="89"/>
                    </p:tgtEl>
                  </p:cond>
                </p:stCondLst>
                <p:endSync evt="end" delay="0">
                  <p:rtn val="all"/>
                </p:endSync>
                <p:childTnLst>
                  <p:par>
                    <p:cTn id="45" fill="hold">
                      <p:stCondLst>
                        <p:cond delay="0"/>
                      </p:stCondLst>
                      <p:childTnLst>
                        <p:par>
                          <p:cTn id="46" fill="hold">
                            <p:stCondLst>
                              <p:cond delay="0"/>
                            </p:stCondLst>
                            <p:childTnLst>
                              <p:par>
                                <p:cTn id="47" presetID="2" presetClass="exit" presetSubtype="4" fill="hold" nodeType="clickEffect">
                                  <p:stCondLst>
                                    <p:cond delay="0"/>
                                  </p:stCondLst>
                                  <p:childTnLst>
                                    <p:anim calcmode="lin" valueType="num">
                                      <p:cBhvr additive="base">
                                        <p:cTn id="48" dur="500"/>
                                        <p:tgtEl>
                                          <p:spTgt spid="89"/>
                                        </p:tgtEl>
                                        <p:attrNameLst>
                                          <p:attrName>ppt_x</p:attrName>
                                        </p:attrNameLst>
                                      </p:cBhvr>
                                      <p:tavLst>
                                        <p:tav tm="0">
                                          <p:val>
                                            <p:strVal val="ppt_x"/>
                                          </p:val>
                                        </p:tav>
                                        <p:tav tm="100000">
                                          <p:val>
                                            <p:strVal val="ppt_x"/>
                                          </p:val>
                                        </p:tav>
                                      </p:tavLst>
                                    </p:anim>
                                    <p:anim calcmode="lin" valueType="num">
                                      <p:cBhvr additive="base">
                                        <p:cTn id="49" dur="500"/>
                                        <p:tgtEl>
                                          <p:spTgt spid="89"/>
                                        </p:tgtEl>
                                        <p:attrNameLst>
                                          <p:attrName>ppt_y</p:attrName>
                                        </p:attrNameLst>
                                      </p:cBhvr>
                                      <p:tavLst>
                                        <p:tav tm="0">
                                          <p:val>
                                            <p:strVal val="ppt_y"/>
                                          </p:val>
                                        </p:tav>
                                        <p:tav tm="100000">
                                          <p:val>
                                            <p:strVal val="1+ppt_h/2"/>
                                          </p:val>
                                        </p:tav>
                                      </p:tavLst>
                                    </p:anim>
                                    <p:set>
                                      <p:cBhvr>
                                        <p:cTn id="50"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89"/>
                  </p:tgtEl>
                </p:cond>
              </p:nextCondLst>
            </p:seq>
            <p:seq concurrent="1" nextAc="seek">
              <p:cTn id="51" restart="whenNotActive" fill="hold" evtFilter="cancelBubble" nodeType="interactiveSeq">
                <p:stCondLst>
                  <p:cond evt="onClick" delay="0">
                    <p:tgtEl>
                      <p:spTgt spid="90"/>
                    </p:tgtEl>
                  </p:cond>
                </p:stCondLst>
                <p:endSync evt="end" delay="0">
                  <p:rtn val="all"/>
                </p:endSync>
                <p:childTnLst>
                  <p:par>
                    <p:cTn id="52" fill="hold">
                      <p:stCondLst>
                        <p:cond delay="0"/>
                      </p:stCondLst>
                      <p:childTnLst>
                        <p:par>
                          <p:cTn id="53" fill="hold">
                            <p:stCondLst>
                              <p:cond delay="0"/>
                            </p:stCondLst>
                            <p:childTnLst>
                              <p:par>
                                <p:cTn id="54" presetID="2" presetClass="exit" presetSubtype="4" fill="hold" nodeType="clickEffect">
                                  <p:stCondLst>
                                    <p:cond delay="0"/>
                                  </p:stCondLst>
                                  <p:childTnLst>
                                    <p:anim calcmode="lin" valueType="num">
                                      <p:cBhvr additive="base">
                                        <p:cTn id="55" dur="500"/>
                                        <p:tgtEl>
                                          <p:spTgt spid="90"/>
                                        </p:tgtEl>
                                        <p:attrNameLst>
                                          <p:attrName>ppt_x</p:attrName>
                                        </p:attrNameLst>
                                      </p:cBhvr>
                                      <p:tavLst>
                                        <p:tav tm="0">
                                          <p:val>
                                            <p:strVal val="ppt_x"/>
                                          </p:val>
                                        </p:tav>
                                        <p:tav tm="100000">
                                          <p:val>
                                            <p:strVal val="ppt_x"/>
                                          </p:val>
                                        </p:tav>
                                      </p:tavLst>
                                    </p:anim>
                                    <p:anim calcmode="lin" valueType="num">
                                      <p:cBhvr additive="base">
                                        <p:cTn id="56" dur="500"/>
                                        <p:tgtEl>
                                          <p:spTgt spid="90"/>
                                        </p:tgtEl>
                                        <p:attrNameLst>
                                          <p:attrName>ppt_y</p:attrName>
                                        </p:attrNameLst>
                                      </p:cBhvr>
                                      <p:tavLst>
                                        <p:tav tm="0">
                                          <p:val>
                                            <p:strVal val="ppt_y"/>
                                          </p:val>
                                        </p:tav>
                                        <p:tav tm="100000">
                                          <p:val>
                                            <p:strVal val="1+ppt_h/2"/>
                                          </p:val>
                                        </p:tav>
                                      </p:tavLst>
                                    </p:anim>
                                    <p:set>
                                      <p:cBhvr>
                                        <p:cTn id="57"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0"/>
                  </p:tgtEl>
                </p:cond>
              </p:nextCondLst>
            </p:seq>
            <p:seq concurrent="1" nextAc="seek">
              <p:cTn id="58" restart="whenNotActive" fill="hold" evtFilter="cancelBubble" nodeType="interactiveSeq">
                <p:stCondLst>
                  <p:cond evt="onClick" delay="0">
                    <p:tgtEl>
                      <p:spTgt spid="91"/>
                    </p:tgtEl>
                  </p:cond>
                </p:stCondLst>
                <p:endSync evt="end" delay="0">
                  <p:rtn val="all"/>
                </p:endSync>
                <p:childTnLst>
                  <p:par>
                    <p:cTn id="59" fill="hold">
                      <p:stCondLst>
                        <p:cond delay="0"/>
                      </p:stCondLst>
                      <p:childTnLst>
                        <p:par>
                          <p:cTn id="60" fill="hold">
                            <p:stCondLst>
                              <p:cond delay="0"/>
                            </p:stCondLst>
                            <p:childTnLst>
                              <p:par>
                                <p:cTn id="61" presetID="2" presetClass="exit" presetSubtype="4" fill="hold" nodeType="clickEffect">
                                  <p:stCondLst>
                                    <p:cond delay="0"/>
                                  </p:stCondLst>
                                  <p:childTnLst>
                                    <p:anim calcmode="lin" valueType="num">
                                      <p:cBhvr additive="base">
                                        <p:cTn id="62" dur="500"/>
                                        <p:tgtEl>
                                          <p:spTgt spid="91"/>
                                        </p:tgtEl>
                                        <p:attrNameLst>
                                          <p:attrName>ppt_x</p:attrName>
                                        </p:attrNameLst>
                                      </p:cBhvr>
                                      <p:tavLst>
                                        <p:tav tm="0">
                                          <p:val>
                                            <p:strVal val="ppt_x"/>
                                          </p:val>
                                        </p:tav>
                                        <p:tav tm="100000">
                                          <p:val>
                                            <p:strVal val="ppt_x"/>
                                          </p:val>
                                        </p:tav>
                                      </p:tavLst>
                                    </p:anim>
                                    <p:anim calcmode="lin" valueType="num">
                                      <p:cBhvr additive="base">
                                        <p:cTn id="63" dur="500"/>
                                        <p:tgtEl>
                                          <p:spTgt spid="91"/>
                                        </p:tgtEl>
                                        <p:attrNameLst>
                                          <p:attrName>ppt_y</p:attrName>
                                        </p:attrNameLst>
                                      </p:cBhvr>
                                      <p:tavLst>
                                        <p:tav tm="0">
                                          <p:val>
                                            <p:strVal val="ppt_y"/>
                                          </p:val>
                                        </p:tav>
                                        <p:tav tm="100000">
                                          <p:val>
                                            <p:strVal val="1+ppt_h/2"/>
                                          </p:val>
                                        </p:tav>
                                      </p:tavLst>
                                    </p:anim>
                                    <p:set>
                                      <p:cBhvr>
                                        <p:cTn id="64"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91"/>
                  </p:tgtEl>
                </p:cond>
              </p:nextCondLst>
            </p:seq>
            <p:seq concurrent="1" nextAc="seek">
              <p:cTn id="65" restart="whenNotActive" fill="hold" evtFilter="cancelBubble" nodeType="interactiveSeq">
                <p:stCondLst>
                  <p:cond evt="onClick" delay="0">
                    <p:tgtEl>
                      <p:spTgt spid="92"/>
                    </p:tgtEl>
                  </p:cond>
                </p:stCondLst>
                <p:endSync evt="end" delay="0">
                  <p:rtn val="all"/>
                </p:endSync>
                <p:childTnLst>
                  <p:par>
                    <p:cTn id="66" fill="hold">
                      <p:stCondLst>
                        <p:cond delay="0"/>
                      </p:stCondLst>
                      <p:childTnLst>
                        <p:par>
                          <p:cTn id="67" fill="hold">
                            <p:stCondLst>
                              <p:cond delay="0"/>
                            </p:stCondLst>
                            <p:childTnLst>
                              <p:par>
                                <p:cTn id="68" presetID="2" presetClass="exit" presetSubtype="4" fill="hold" nodeType="clickEffect">
                                  <p:stCondLst>
                                    <p:cond delay="0"/>
                                  </p:stCondLst>
                                  <p:childTnLst>
                                    <p:anim calcmode="lin" valueType="num">
                                      <p:cBhvr additive="base">
                                        <p:cTn id="69" dur="500"/>
                                        <p:tgtEl>
                                          <p:spTgt spid="92"/>
                                        </p:tgtEl>
                                        <p:attrNameLst>
                                          <p:attrName>ppt_x</p:attrName>
                                        </p:attrNameLst>
                                      </p:cBhvr>
                                      <p:tavLst>
                                        <p:tav tm="0">
                                          <p:val>
                                            <p:strVal val="ppt_x"/>
                                          </p:val>
                                        </p:tav>
                                        <p:tav tm="100000">
                                          <p:val>
                                            <p:strVal val="ppt_x"/>
                                          </p:val>
                                        </p:tav>
                                      </p:tavLst>
                                    </p:anim>
                                    <p:anim calcmode="lin" valueType="num">
                                      <p:cBhvr additive="base">
                                        <p:cTn id="70" dur="500"/>
                                        <p:tgtEl>
                                          <p:spTgt spid="92"/>
                                        </p:tgtEl>
                                        <p:attrNameLst>
                                          <p:attrName>ppt_y</p:attrName>
                                        </p:attrNameLst>
                                      </p:cBhvr>
                                      <p:tavLst>
                                        <p:tav tm="0">
                                          <p:val>
                                            <p:strVal val="ppt_y"/>
                                          </p:val>
                                        </p:tav>
                                        <p:tav tm="100000">
                                          <p:val>
                                            <p:strVal val="1+ppt_h/2"/>
                                          </p:val>
                                        </p:tav>
                                      </p:tavLst>
                                    </p:anim>
                                    <p:set>
                                      <p:cBhvr>
                                        <p:cTn id="71"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2"/>
                  </p:tgtEl>
                </p:cond>
              </p:nextCondLst>
            </p:seq>
            <p:seq concurrent="1" nextAc="seek">
              <p:cTn id="72" restart="whenNotActive" fill="hold" evtFilter="cancelBubble" nodeType="interactiveSeq">
                <p:stCondLst>
                  <p:cond evt="onClick" delay="0">
                    <p:tgtEl>
                      <p:spTgt spid="93"/>
                    </p:tgtEl>
                  </p:cond>
                </p:stCondLst>
                <p:endSync evt="end" delay="0">
                  <p:rtn val="all"/>
                </p:endSync>
                <p:childTnLst>
                  <p:par>
                    <p:cTn id="73" fill="hold">
                      <p:stCondLst>
                        <p:cond delay="0"/>
                      </p:stCondLst>
                      <p:childTnLst>
                        <p:par>
                          <p:cTn id="74" fill="hold">
                            <p:stCondLst>
                              <p:cond delay="0"/>
                            </p:stCondLst>
                            <p:childTnLst>
                              <p:par>
                                <p:cTn id="75" presetID="2" presetClass="exit" presetSubtype="4" fill="hold" nodeType="clickEffect">
                                  <p:stCondLst>
                                    <p:cond delay="0"/>
                                  </p:stCondLst>
                                  <p:childTnLst>
                                    <p:anim calcmode="lin" valueType="num">
                                      <p:cBhvr additive="base">
                                        <p:cTn id="76" dur="500"/>
                                        <p:tgtEl>
                                          <p:spTgt spid="93"/>
                                        </p:tgtEl>
                                        <p:attrNameLst>
                                          <p:attrName>ppt_x</p:attrName>
                                        </p:attrNameLst>
                                      </p:cBhvr>
                                      <p:tavLst>
                                        <p:tav tm="0">
                                          <p:val>
                                            <p:strVal val="ppt_x"/>
                                          </p:val>
                                        </p:tav>
                                        <p:tav tm="100000">
                                          <p:val>
                                            <p:strVal val="ppt_x"/>
                                          </p:val>
                                        </p:tav>
                                      </p:tavLst>
                                    </p:anim>
                                    <p:anim calcmode="lin" valueType="num">
                                      <p:cBhvr additive="base">
                                        <p:cTn id="77" dur="500"/>
                                        <p:tgtEl>
                                          <p:spTgt spid="93"/>
                                        </p:tgtEl>
                                        <p:attrNameLst>
                                          <p:attrName>ppt_y</p:attrName>
                                        </p:attrNameLst>
                                      </p:cBhvr>
                                      <p:tavLst>
                                        <p:tav tm="0">
                                          <p:val>
                                            <p:strVal val="ppt_y"/>
                                          </p:val>
                                        </p:tav>
                                        <p:tav tm="100000">
                                          <p:val>
                                            <p:strVal val="1+ppt_h/2"/>
                                          </p:val>
                                        </p:tav>
                                      </p:tavLst>
                                    </p:anim>
                                    <p:set>
                                      <p:cBhvr>
                                        <p:cTn id="78" dur="1" fill="hold">
                                          <p:stCondLst>
                                            <p:cond delay="499"/>
                                          </p:stCondLst>
                                        </p:cTn>
                                        <p:tgtEl>
                                          <p:spTgt spid="93"/>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79" restart="whenNotActive" fill="hold" evtFilter="cancelBubble" nodeType="interactiveSeq">
                <p:stCondLst>
                  <p:cond evt="onClick" delay="0">
                    <p:tgtEl>
                      <p:spTgt spid="94"/>
                    </p:tgtEl>
                  </p:cond>
                </p:stCondLst>
                <p:endSync evt="end" delay="0">
                  <p:rtn val="all"/>
                </p:endSync>
                <p:childTnLst>
                  <p:par>
                    <p:cTn id="80" fill="hold">
                      <p:stCondLst>
                        <p:cond delay="0"/>
                      </p:stCondLst>
                      <p:childTnLst>
                        <p:par>
                          <p:cTn id="81" fill="hold">
                            <p:stCondLst>
                              <p:cond delay="0"/>
                            </p:stCondLst>
                            <p:childTnLst>
                              <p:par>
                                <p:cTn id="82" presetID="2" presetClass="exit" presetSubtype="4" fill="hold" nodeType="clickEffect">
                                  <p:stCondLst>
                                    <p:cond delay="0"/>
                                  </p:stCondLst>
                                  <p:childTnLst>
                                    <p:anim calcmode="lin" valueType="num">
                                      <p:cBhvr additive="base">
                                        <p:cTn id="83" dur="500"/>
                                        <p:tgtEl>
                                          <p:spTgt spid="94"/>
                                        </p:tgtEl>
                                        <p:attrNameLst>
                                          <p:attrName>ppt_x</p:attrName>
                                        </p:attrNameLst>
                                      </p:cBhvr>
                                      <p:tavLst>
                                        <p:tav tm="0">
                                          <p:val>
                                            <p:strVal val="ppt_x"/>
                                          </p:val>
                                        </p:tav>
                                        <p:tav tm="100000">
                                          <p:val>
                                            <p:strVal val="ppt_x"/>
                                          </p:val>
                                        </p:tav>
                                      </p:tavLst>
                                    </p:anim>
                                    <p:anim calcmode="lin" valueType="num">
                                      <p:cBhvr additive="base">
                                        <p:cTn id="84" dur="500"/>
                                        <p:tgtEl>
                                          <p:spTgt spid="94"/>
                                        </p:tgtEl>
                                        <p:attrNameLst>
                                          <p:attrName>ppt_y</p:attrName>
                                        </p:attrNameLst>
                                      </p:cBhvr>
                                      <p:tavLst>
                                        <p:tav tm="0">
                                          <p:val>
                                            <p:strVal val="ppt_y"/>
                                          </p:val>
                                        </p:tav>
                                        <p:tav tm="100000">
                                          <p:val>
                                            <p:strVal val="1+ppt_h/2"/>
                                          </p:val>
                                        </p:tav>
                                      </p:tavLst>
                                    </p:anim>
                                    <p:set>
                                      <p:cBhvr>
                                        <p:cTn id="85" dur="1" fill="hold">
                                          <p:stCondLst>
                                            <p:cond delay="499"/>
                                          </p:stCondLst>
                                        </p:cTn>
                                        <p:tgtEl>
                                          <p:spTgt spid="94"/>
                                        </p:tgtEl>
                                        <p:attrNameLst>
                                          <p:attrName>style.visibility</p:attrName>
                                        </p:attrNameLst>
                                      </p:cBhvr>
                                      <p:to>
                                        <p:strVal val="hidden"/>
                                      </p:to>
                                    </p:set>
                                  </p:childTnLst>
                                </p:cTn>
                              </p:par>
                            </p:childTnLst>
                          </p:cTn>
                        </p:par>
                      </p:childTnLst>
                    </p:cTn>
                  </p:par>
                </p:childTnLst>
              </p:cTn>
              <p:nextCondLst>
                <p:cond evt="onClick" delay="0">
                  <p:tgtEl>
                    <p:spTgt spid="94"/>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0390"/>
        <p:cNvGrpSpPr/>
        <p:nvPr/>
      </p:nvGrpSpPr>
      <p:grpSpPr>
        <a:xfrm>
          <a:off x="0" y="0"/>
          <a:ext cx="0" cy="0"/>
          <a:chOff x="0" y="0"/>
          <a:chExt cx="0" cy="0"/>
        </a:xfrm>
      </p:grpSpPr>
      <p:sp>
        <p:nvSpPr>
          <p:cNvPr id="13" name="Rounded Rectangle 12"/>
          <p:cNvSpPr/>
          <p:nvPr/>
        </p:nvSpPr>
        <p:spPr>
          <a:xfrm>
            <a:off x="6513284" y="2094076"/>
            <a:ext cx="4557486" cy="33528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ounded Rectangle 1"/>
          <p:cNvSpPr/>
          <p:nvPr/>
        </p:nvSpPr>
        <p:spPr>
          <a:xfrm>
            <a:off x="1016000" y="2104571"/>
            <a:ext cx="4557486" cy="33528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TextBox 158">
            <a:extLst>
              <a:ext uri="{FF2B5EF4-FFF2-40B4-BE49-F238E27FC236}">
                <a16:creationId xmlns:a16="http://schemas.microsoft.com/office/drawing/2014/main" id="{18770792-AA92-4DF7-96D8-7EA56DD56FB4}"/>
              </a:ext>
            </a:extLst>
          </p:cNvPr>
          <p:cNvSpPr txBox="1"/>
          <p:nvPr/>
        </p:nvSpPr>
        <p:spPr>
          <a:xfrm>
            <a:off x="1524368" y="458094"/>
            <a:ext cx="5848602" cy="707886"/>
          </a:xfrm>
          <a:prstGeom prst="rect">
            <a:avLst/>
          </a:prstGeom>
          <a:noFill/>
        </p:spPr>
        <p:txBody>
          <a:bodyPr wrap="square" rtlCol="0">
            <a:spAutoFit/>
          </a:bodyPr>
          <a:lstStyle/>
          <a:p>
            <a:pPr algn="just"/>
            <a:r>
              <a:rPr lang="en-US" sz="4000" smtClean="0">
                <a:solidFill>
                  <a:schemeClr val="bg1"/>
                </a:solidFill>
              </a:rPr>
              <a:t>Tính.</a:t>
            </a:r>
            <a:endParaRPr lang="en-US" sz="4000" dirty="0">
              <a:solidFill>
                <a:schemeClr val="bg1"/>
              </a:solidFill>
            </a:endParaRPr>
          </a:p>
        </p:txBody>
      </p:sp>
      <p:sp>
        <p:nvSpPr>
          <p:cNvPr id="160" name="Oval 159"/>
          <p:cNvSpPr/>
          <p:nvPr/>
        </p:nvSpPr>
        <p:spPr>
          <a:xfrm>
            <a:off x="810277" y="423283"/>
            <a:ext cx="714091" cy="71923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91423" tIns="45711" rIns="91423" bIns="45711" rtlCol="0" anchor="ctr"/>
          <a:lstStyle/>
          <a:p>
            <a:pPr algn="ctr"/>
            <a:r>
              <a:rPr lang="en-US" sz="5400" smtClean="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rPr>
              <a:t>2</a:t>
            </a:r>
            <a:endParaRPr lang="en-US" sz="540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endParaRPr>
          </a:p>
        </p:txBody>
      </p:sp>
      <p:sp>
        <p:nvSpPr>
          <p:cNvPr id="163" name="TextBox 162">
            <a:extLst>
              <a:ext uri="{FF2B5EF4-FFF2-40B4-BE49-F238E27FC236}">
                <a16:creationId xmlns:a16="http://schemas.microsoft.com/office/drawing/2014/main" id="{5A20F021-D5C1-4543-A2B9-33754626078B}"/>
              </a:ext>
            </a:extLst>
          </p:cNvPr>
          <p:cNvSpPr txBox="1"/>
          <p:nvPr/>
        </p:nvSpPr>
        <p:spPr>
          <a:xfrm>
            <a:off x="1683823" y="2770434"/>
            <a:ext cx="2938625" cy="707886"/>
          </a:xfrm>
          <a:prstGeom prst="rect">
            <a:avLst/>
          </a:prstGeom>
          <a:noFill/>
        </p:spPr>
        <p:txBody>
          <a:bodyPr wrap="none" rtlCol="0">
            <a:spAutoFit/>
          </a:bodyPr>
          <a:lstStyle/>
          <a:p>
            <a:r>
              <a:rPr lang="en-US" sz="4000" dirty="0">
                <a:solidFill>
                  <a:schemeClr val="tx1"/>
                </a:solidFill>
              </a:rPr>
              <a:t>a) 9 + 7 – 8 </a:t>
            </a:r>
          </a:p>
        </p:txBody>
      </p:sp>
      <p:sp>
        <p:nvSpPr>
          <p:cNvPr id="166" name="TextBox 165">
            <a:extLst>
              <a:ext uri="{FF2B5EF4-FFF2-40B4-BE49-F238E27FC236}">
                <a16:creationId xmlns:a16="http://schemas.microsoft.com/office/drawing/2014/main" id="{B1DAC178-6902-4C56-B7F7-C3D4AB772242}"/>
              </a:ext>
            </a:extLst>
          </p:cNvPr>
          <p:cNvSpPr txBox="1"/>
          <p:nvPr/>
        </p:nvSpPr>
        <p:spPr>
          <a:xfrm>
            <a:off x="7237683" y="2867416"/>
            <a:ext cx="2810385" cy="707886"/>
          </a:xfrm>
          <a:prstGeom prst="rect">
            <a:avLst/>
          </a:prstGeom>
          <a:noFill/>
        </p:spPr>
        <p:txBody>
          <a:bodyPr wrap="none" rtlCol="0">
            <a:spAutoFit/>
          </a:bodyPr>
          <a:lstStyle/>
          <a:p>
            <a:r>
              <a:rPr lang="en-US" sz="4000" dirty="0">
                <a:solidFill>
                  <a:schemeClr val="tx1"/>
                </a:solidFill>
              </a:rPr>
              <a:t>b) 6 + 5 + 4</a:t>
            </a:r>
          </a:p>
        </p:txBody>
      </p:sp>
      <p:sp>
        <p:nvSpPr>
          <p:cNvPr id="167" name="TextBox 166">
            <a:extLst>
              <a:ext uri="{FF2B5EF4-FFF2-40B4-BE49-F238E27FC236}">
                <a16:creationId xmlns:a16="http://schemas.microsoft.com/office/drawing/2014/main" id="{A2CBA2C0-1811-4387-A113-93451BB34641}"/>
              </a:ext>
            </a:extLst>
          </p:cNvPr>
          <p:cNvSpPr txBox="1"/>
          <p:nvPr/>
        </p:nvSpPr>
        <p:spPr>
          <a:xfrm>
            <a:off x="2102509" y="3518041"/>
            <a:ext cx="2196435" cy="1477328"/>
          </a:xfrm>
          <a:prstGeom prst="rect">
            <a:avLst/>
          </a:prstGeom>
          <a:noFill/>
        </p:spPr>
        <p:txBody>
          <a:bodyPr wrap="none" rtlCol="0">
            <a:spAutoFit/>
          </a:bodyPr>
          <a:lstStyle/>
          <a:p>
            <a:pPr>
              <a:spcBef>
                <a:spcPts val="600"/>
              </a:spcBef>
              <a:spcAft>
                <a:spcPts val="600"/>
              </a:spcAft>
            </a:pPr>
            <a:r>
              <a:rPr lang="en-US" sz="4000" dirty="0">
                <a:solidFill>
                  <a:schemeClr val="tx1"/>
                </a:solidFill>
              </a:rPr>
              <a:t>= 16 – 8 </a:t>
            </a:r>
          </a:p>
          <a:p>
            <a:pPr>
              <a:spcBef>
                <a:spcPts val="600"/>
              </a:spcBef>
              <a:spcAft>
                <a:spcPts val="600"/>
              </a:spcAft>
            </a:pPr>
            <a:r>
              <a:rPr lang="en-US" sz="4000" dirty="0">
                <a:solidFill>
                  <a:schemeClr val="tx1"/>
                </a:solidFill>
              </a:rPr>
              <a:t>=     8</a:t>
            </a:r>
          </a:p>
        </p:txBody>
      </p:sp>
      <p:sp>
        <p:nvSpPr>
          <p:cNvPr id="168" name="TextBox 167">
            <a:extLst>
              <a:ext uri="{FF2B5EF4-FFF2-40B4-BE49-F238E27FC236}">
                <a16:creationId xmlns:a16="http://schemas.microsoft.com/office/drawing/2014/main" id="{DAFEE214-34BE-40A4-8DDA-402366F557B8}"/>
              </a:ext>
            </a:extLst>
          </p:cNvPr>
          <p:cNvSpPr txBox="1"/>
          <p:nvPr/>
        </p:nvSpPr>
        <p:spPr>
          <a:xfrm>
            <a:off x="7757930" y="3621574"/>
            <a:ext cx="2068195" cy="1477328"/>
          </a:xfrm>
          <a:prstGeom prst="rect">
            <a:avLst/>
          </a:prstGeom>
          <a:noFill/>
        </p:spPr>
        <p:txBody>
          <a:bodyPr wrap="none" rtlCol="0">
            <a:spAutoFit/>
          </a:bodyPr>
          <a:lstStyle/>
          <a:p>
            <a:pPr>
              <a:spcBef>
                <a:spcPts val="600"/>
              </a:spcBef>
              <a:spcAft>
                <a:spcPts val="600"/>
              </a:spcAft>
            </a:pPr>
            <a:r>
              <a:rPr lang="en-US" sz="4000" dirty="0">
                <a:solidFill>
                  <a:schemeClr val="tx1"/>
                </a:solidFill>
              </a:rPr>
              <a:t>= 11 + 4</a:t>
            </a:r>
          </a:p>
          <a:p>
            <a:pPr>
              <a:spcBef>
                <a:spcPts val="600"/>
              </a:spcBef>
              <a:spcAft>
                <a:spcPts val="600"/>
              </a:spcAft>
            </a:pPr>
            <a:r>
              <a:rPr lang="en-US" sz="4000" dirty="0">
                <a:solidFill>
                  <a:schemeClr val="tx1"/>
                </a:solidFill>
              </a:rPr>
              <a:t>=     15</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7"/>
                                        </p:tgtEl>
                                        <p:attrNameLst>
                                          <p:attrName>style.visibility</p:attrName>
                                        </p:attrNameLst>
                                      </p:cBhvr>
                                      <p:to>
                                        <p:strVal val="visible"/>
                                      </p:to>
                                    </p:set>
                                    <p:animEffect transition="in" filter="fade">
                                      <p:cBhvr>
                                        <p:cTn id="7" dur="500"/>
                                        <p:tgtEl>
                                          <p:spTgt spid="16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8"/>
                                        </p:tgtEl>
                                        <p:attrNameLst>
                                          <p:attrName>style.visibility</p:attrName>
                                        </p:attrNameLst>
                                      </p:cBhvr>
                                      <p:to>
                                        <p:strVal val="visible"/>
                                      </p:to>
                                    </p:set>
                                    <p:animEffect transition="in" filter="fade">
                                      <p:cBhvr>
                                        <p:cTn id="12" dur="500"/>
                                        <p:tgtEl>
                                          <p:spTgt spid="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p:bldP spid="16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1549"/>
        <p:cNvGrpSpPr/>
        <p:nvPr/>
      </p:nvGrpSpPr>
      <p:grpSpPr>
        <a:xfrm>
          <a:off x="0" y="0"/>
          <a:ext cx="0" cy="0"/>
          <a:chOff x="0" y="0"/>
          <a:chExt cx="0" cy="0"/>
        </a:xfrm>
      </p:grpSpPr>
      <p:sp>
        <p:nvSpPr>
          <p:cNvPr id="11" name="Oval 10"/>
          <p:cNvSpPr/>
          <p:nvPr/>
        </p:nvSpPr>
        <p:spPr>
          <a:xfrm>
            <a:off x="3962302" y="823208"/>
            <a:ext cx="1512305" cy="432278"/>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18770792-AA92-4DF7-96D8-7EA56DD56FB4}"/>
              </a:ext>
            </a:extLst>
          </p:cNvPr>
          <p:cNvSpPr txBox="1"/>
          <p:nvPr/>
        </p:nvSpPr>
        <p:spPr>
          <a:xfrm>
            <a:off x="993154" y="109761"/>
            <a:ext cx="11039189" cy="1800493"/>
          </a:xfrm>
          <a:prstGeom prst="rect">
            <a:avLst/>
          </a:prstGeom>
          <a:noFill/>
        </p:spPr>
        <p:txBody>
          <a:bodyPr wrap="square" rtlCol="0">
            <a:spAutoFit/>
          </a:bodyPr>
          <a:lstStyle/>
          <a:p>
            <a:pPr algn="just"/>
            <a:r>
              <a:rPr lang="en-US" sz="3700">
                <a:solidFill>
                  <a:schemeClr val="tx1"/>
                </a:solidFill>
              </a:rPr>
              <a:t>Trong đợt đi trại hè, Nam vẽ được 11 bức tranh, Mai vẽ được ít hơn Nam 3 bức tranh. Hỏi Mai vẽ được bao nhiêu bức tranh?</a:t>
            </a:r>
            <a:endParaRPr lang="en-US" sz="3700" dirty="0">
              <a:solidFill>
                <a:schemeClr val="tx1"/>
              </a:solidFill>
            </a:endParaRPr>
          </a:p>
        </p:txBody>
      </p:sp>
      <p:sp>
        <p:nvSpPr>
          <p:cNvPr id="36" name="Oval 35"/>
          <p:cNvSpPr/>
          <p:nvPr/>
        </p:nvSpPr>
        <p:spPr>
          <a:xfrm>
            <a:off x="279064" y="103978"/>
            <a:ext cx="728457" cy="71923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91423" tIns="45711" rIns="91423" bIns="45711" rtlCol="0" anchor="ctr"/>
          <a:lstStyle/>
          <a:p>
            <a:pPr algn="ctr"/>
            <a:r>
              <a:rPr lang="en-US" sz="5400" smtClean="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rPr>
              <a:t>2</a:t>
            </a:r>
            <a:endParaRPr lang="en-US" sz="540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endParaRPr>
          </a:p>
        </p:txBody>
      </p:sp>
      <p:pic>
        <p:nvPicPr>
          <p:cNvPr id="39" name="Picture 38">
            <a:extLst>
              <a:ext uri="{FF2B5EF4-FFF2-40B4-BE49-F238E27FC236}">
                <a16:creationId xmlns:a16="http://schemas.microsoft.com/office/drawing/2014/main" id="{5D9E5887-481C-45DA-8577-DA590C4B8A5E}"/>
              </a:ext>
            </a:extLst>
          </p:cNvPr>
          <p:cNvPicPr>
            <a:picLocks noChangeAspect="1"/>
          </p:cNvPicPr>
          <p:nvPr/>
        </p:nvPicPr>
        <p:blipFill>
          <a:blip r:embed="rId3"/>
          <a:stretch>
            <a:fillRect/>
          </a:stretch>
        </p:blipFill>
        <p:spPr>
          <a:xfrm>
            <a:off x="1145156" y="1910254"/>
            <a:ext cx="3407221" cy="2391906"/>
          </a:xfrm>
          <a:prstGeom prst="rect">
            <a:avLst/>
          </a:prstGeom>
        </p:spPr>
      </p:pic>
      <p:sp>
        <p:nvSpPr>
          <p:cNvPr id="40" name="Rounded Rectangle 39"/>
          <p:cNvSpPr/>
          <p:nvPr/>
        </p:nvSpPr>
        <p:spPr>
          <a:xfrm>
            <a:off x="643292" y="4468161"/>
            <a:ext cx="4442844" cy="2271486"/>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400" i="1">
                <a:solidFill>
                  <a:srgbClr val="0070C0"/>
                </a:solidFill>
              </a:rPr>
              <a:t>Tóm tắt</a:t>
            </a:r>
          </a:p>
          <a:p>
            <a:pPr>
              <a:lnSpc>
                <a:spcPct val="150000"/>
              </a:lnSpc>
            </a:pPr>
            <a:r>
              <a:rPr lang="en-US" sz="2400">
                <a:solidFill>
                  <a:srgbClr val="0070C0"/>
                </a:solidFill>
              </a:rPr>
              <a:t>Nam  : 11 bức tranh</a:t>
            </a:r>
          </a:p>
          <a:p>
            <a:pPr>
              <a:lnSpc>
                <a:spcPct val="150000"/>
              </a:lnSpc>
            </a:pPr>
            <a:r>
              <a:rPr lang="en-US" sz="2400">
                <a:solidFill>
                  <a:srgbClr val="0070C0"/>
                </a:solidFill>
              </a:rPr>
              <a:t>Mai ít hơn Nam: 3 bức tranh</a:t>
            </a:r>
          </a:p>
          <a:p>
            <a:pPr>
              <a:lnSpc>
                <a:spcPct val="150000"/>
              </a:lnSpc>
            </a:pPr>
            <a:r>
              <a:rPr lang="en-US" sz="2400">
                <a:solidFill>
                  <a:srgbClr val="0070C0"/>
                </a:solidFill>
              </a:rPr>
              <a:t>Mai: … bức tranh?</a:t>
            </a:r>
            <a:endParaRPr lang="en-US" sz="2400" dirty="0">
              <a:solidFill>
                <a:srgbClr val="0070C0"/>
              </a:solidFill>
            </a:endParaRPr>
          </a:p>
        </p:txBody>
      </p:sp>
      <p:sp>
        <p:nvSpPr>
          <p:cNvPr id="41" name="Rounded Rectangle 40"/>
          <p:cNvSpPr/>
          <p:nvPr/>
        </p:nvSpPr>
        <p:spPr>
          <a:xfrm>
            <a:off x="5341257" y="1910254"/>
            <a:ext cx="6691085" cy="3880946"/>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3200" i="1" smtClean="0">
                <a:solidFill>
                  <a:srgbClr val="FF0000"/>
                </a:solidFill>
              </a:rPr>
              <a:t>Bài giải</a:t>
            </a:r>
          </a:p>
          <a:p>
            <a:pPr algn="ctr">
              <a:lnSpc>
                <a:spcPct val="150000"/>
              </a:lnSpc>
            </a:pPr>
            <a:endParaRPr lang="en-US" sz="3200" i="1">
              <a:solidFill>
                <a:srgbClr val="FF0000"/>
              </a:solidFill>
            </a:endParaRPr>
          </a:p>
          <a:p>
            <a:pPr algn="ctr">
              <a:lnSpc>
                <a:spcPct val="150000"/>
              </a:lnSpc>
            </a:pPr>
            <a:endParaRPr lang="en-US" sz="3200" i="1" smtClean="0">
              <a:solidFill>
                <a:srgbClr val="FF0000"/>
              </a:solidFill>
            </a:endParaRPr>
          </a:p>
          <a:p>
            <a:pPr algn="ctr">
              <a:lnSpc>
                <a:spcPct val="150000"/>
              </a:lnSpc>
            </a:pPr>
            <a:endParaRPr lang="en-US" sz="3200" i="1">
              <a:solidFill>
                <a:srgbClr val="FF0000"/>
              </a:solidFill>
            </a:endParaRPr>
          </a:p>
          <a:p>
            <a:pPr algn="ctr">
              <a:lnSpc>
                <a:spcPct val="150000"/>
              </a:lnSpc>
            </a:pPr>
            <a:endParaRPr lang="en-US" sz="3200" i="1" smtClean="0">
              <a:solidFill>
                <a:srgbClr val="FF0000"/>
              </a:solidFill>
            </a:endParaRPr>
          </a:p>
        </p:txBody>
      </p:sp>
      <p:sp>
        <p:nvSpPr>
          <p:cNvPr id="42" name="TextBox 41">
            <a:extLst>
              <a:ext uri="{FF2B5EF4-FFF2-40B4-BE49-F238E27FC236}">
                <a16:creationId xmlns:a16="http://schemas.microsoft.com/office/drawing/2014/main" id="{450706B7-D6DF-4A04-A2C8-BC1279CAD62B}"/>
              </a:ext>
            </a:extLst>
          </p:cNvPr>
          <p:cNvSpPr txBox="1"/>
          <p:nvPr/>
        </p:nvSpPr>
        <p:spPr>
          <a:xfrm>
            <a:off x="5886865" y="4532236"/>
            <a:ext cx="8128891" cy="818452"/>
          </a:xfrm>
          <a:prstGeom prst="roundRect">
            <a:avLst/>
          </a:prstGeom>
          <a:noFill/>
          <a:ln>
            <a:noFill/>
          </a:ln>
          <a:effectLst>
            <a:glow rad="228600">
              <a:schemeClr val="accent6">
                <a:satMod val="175000"/>
                <a:alpha val="40000"/>
              </a:schemeClr>
            </a:glow>
          </a:effectLst>
        </p:spPr>
        <p:txBody>
          <a:bodyPr wrap="square" rtlCol="0">
            <a:spAutoFit/>
          </a:bodyPr>
          <a:lstStyle/>
          <a:p>
            <a:pPr algn="ctr">
              <a:lnSpc>
                <a:spcPct val="150000"/>
              </a:lnSpc>
            </a:pPr>
            <a:r>
              <a:rPr lang="en-US" sz="3200">
                <a:solidFill>
                  <a:srgbClr val="0070C0"/>
                </a:solidFill>
              </a:rPr>
              <a:t>Đáp số: 8 bức tranh.</a:t>
            </a:r>
            <a:endParaRPr lang="en-US" sz="3200" dirty="0">
              <a:solidFill>
                <a:srgbClr val="0070C0"/>
              </a:solidFill>
            </a:endParaRPr>
          </a:p>
        </p:txBody>
      </p:sp>
      <p:sp>
        <p:nvSpPr>
          <p:cNvPr id="43" name="TextBox 42">
            <a:extLst>
              <a:ext uri="{FF2B5EF4-FFF2-40B4-BE49-F238E27FC236}">
                <a16:creationId xmlns:a16="http://schemas.microsoft.com/office/drawing/2014/main" id="{450706B7-D6DF-4A04-A2C8-BC1279CAD62B}"/>
              </a:ext>
            </a:extLst>
          </p:cNvPr>
          <p:cNvSpPr txBox="1"/>
          <p:nvPr/>
        </p:nvSpPr>
        <p:spPr>
          <a:xfrm>
            <a:off x="4610433" y="2803689"/>
            <a:ext cx="8128891" cy="818452"/>
          </a:xfrm>
          <a:prstGeom prst="roundRect">
            <a:avLst/>
          </a:prstGeom>
          <a:noFill/>
          <a:ln>
            <a:noFill/>
          </a:ln>
          <a:effectLst>
            <a:glow rad="228600">
              <a:schemeClr val="accent6">
                <a:satMod val="175000"/>
                <a:alpha val="40000"/>
              </a:schemeClr>
            </a:glow>
          </a:effectLst>
        </p:spPr>
        <p:txBody>
          <a:bodyPr wrap="square" rtlCol="0">
            <a:spAutoFit/>
          </a:bodyPr>
          <a:lstStyle/>
          <a:p>
            <a:pPr algn="ctr">
              <a:lnSpc>
                <a:spcPct val="150000"/>
              </a:lnSpc>
            </a:pPr>
            <a:r>
              <a:rPr lang="en-US" sz="3200">
                <a:solidFill>
                  <a:srgbClr val="0070C0"/>
                </a:solidFill>
              </a:rPr>
              <a:t>Số bức tranh Mai vẽ được là:</a:t>
            </a:r>
            <a:endParaRPr lang="en-US" sz="3200" dirty="0">
              <a:solidFill>
                <a:srgbClr val="0070C0"/>
              </a:solidFill>
            </a:endParaRPr>
          </a:p>
        </p:txBody>
      </p:sp>
      <p:sp>
        <p:nvSpPr>
          <p:cNvPr id="44" name="TextBox 43">
            <a:extLst>
              <a:ext uri="{FF2B5EF4-FFF2-40B4-BE49-F238E27FC236}">
                <a16:creationId xmlns:a16="http://schemas.microsoft.com/office/drawing/2014/main" id="{450706B7-D6DF-4A04-A2C8-BC1279CAD62B}"/>
              </a:ext>
            </a:extLst>
          </p:cNvPr>
          <p:cNvSpPr txBox="1"/>
          <p:nvPr/>
        </p:nvSpPr>
        <p:spPr>
          <a:xfrm>
            <a:off x="4828659" y="3650858"/>
            <a:ext cx="8128891" cy="818452"/>
          </a:xfrm>
          <a:prstGeom prst="roundRect">
            <a:avLst/>
          </a:prstGeom>
          <a:noFill/>
          <a:ln>
            <a:noFill/>
          </a:ln>
          <a:effectLst>
            <a:glow rad="228600">
              <a:schemeClr val="accent6">
                <a:satMod val="175000"/>
                <a:alpha val="40000"/>
              </a:schemeClr>
            </a:glow>
          </a:effectLst>
        </p:spPr>
        <p:txBody>
          <a:bodyPr wrap="square" rtlCol="0">
            <a:spAutoFit/>
          </a:bodyPr>
          <a:lstStyle/>
          <a:p>
            <a:pPr algn="ctr">
              <a:lnSpc>
                <a:spcPct val="150000"/>
              </a:lnSpc>
            </a:pPr>
            <a:r>
              <a:rPr lang="en-US" sz="3200">
                <a:solidFill>
                  <a:srgbClr val="0070C0"/>
                </a:solidFill>
              </a:rPr>
              <a:t>11 – 3 = 8 (</a:t>
            </a:r>
            <a:r>
              <a:rPr lang="en-US" sz="3200" smtClean="0">
                <a:solidFill>
                  <a:srgbClr val="0070C0"/>
                </a:solidFill>
              </a:rPr>
              <a:t>bức)</a:t>
            </a:r>
            <a:endParaRPr lang="en-US" sz="3200" dirty="0">
              <a:solidFill>
                <a:srgbClr val="0070C0"/>
              </a:solidFill>
            </a:endParaRPr>
          </a:p>
        </p:txBody>
      </p:sp>
      <p:cxnSp>
        <p:nvCxnSpPr>
          <p:cNvPr id="3" name="Straight Connector 2"/>
          <p:cNvCxnSpPr/>
          <p:nvPr/>
        </p:nvCxnSpPr>
        <p:spPr>
          <a:xfrm>
            <a:off x="5776686" y="653143"/>
            <a:ext cx="600891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1145156" y="1255486"/>
            <a:ext cx="807141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9636150" y="1270000"/>
            <a:ext cx="231772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145156" y="1844940"/>
            <a:ext cx="5367592"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fade">
                                      <p:cBhvr>
                                        <p:cTn id="32" dur="500"/>
                                        <p:tgtEl>
                                          <p:spTgt spid="4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500"/>
                                        <p:tgtEl>
                                          <p:spTgt spid="4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fade">
                                      <p:cBhvr>
                                        <p:cTn id="42" dur="500"/>
                                        <p:tgtEl>
                                          <p:spTgt spid="4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4"/>
                                        </p:tgtEl>
                                        <p:attrNameLst>
                                          <p:attrName>style.visibility</p:attrName>
                                        </p:attrNameLst>
                                      </p:cBhvr>
                                      <p:to>
                                        <p:strVal val="visible"/>
                                      </p:to>
                                    </p:set>
                                    <p:animEffect transition="in" filter="fade">
                                      <p:cBhvr>
                                        <p:cTn id="47" dur="500"/>
                                        <p:tgtEl>
                                          <p:spTgt spid="44"/>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40" grpId="0" animBg="1"/>
      <p:bldP spid="41" grpId="0" animBg="1"/>
      <p:bldP spid="42" grpId="0"/>
      <p:bldP spid="43" grpId="0"/>
      <p:bldP spid="4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7872" t="-3306" r="-226" b="-639"/>
          <a:stretch/>
        </p:blipFill>
        <p:spPr bwMode="auto">
          <a:xfrm>
            <a:off x="974645" y="-232229"/>
            <a:ext cx="11565709" cy="7300685"/>
          </a:xfrm>
          <a:prstGeom prst="rect">
            <a:avLst/>
          </a:prstGeom>
          <a:noFill/>
          <a:ln w="38100">
            <a:solidFill>
              <a:schemeClr val="accent4"/>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extBox 2">
            <a:extLst>
              <a:ext uri="{FF2B5EF4-FFF2-40B4-BE49-F238E27FC236}">
                <a16:creationId xmlns:a16="http://schemas.microsoft.com/office/drawing/2014/main" id="{450706B7-D6DF-4A04-A2C8-BC1279CAD62B}"/>
              </a:ext>
            </a:extLst>
          </p:cNvPr>
          <p:cNvSpPr txBox="1"/>
          <p:nvPr/>
        </p:nvSpPr>
        <p:spPr>
          <a:xfrm>
            <a:off x="3837956" y="1691789"/>
            <a:ext cx="4171406" cy="1123712"/>
          </a:xfrm>
          <a:prstGeom prst="roundRect">
            <a:avLst/>
          </a:prstGeom>
          <a:noFill/>
          <a:ln>
            <a:noFill/>
          </a:ln>
          <a:effectLst>
            <a:glow rad="228600">
              <a:schemeClr val="accent6">
                <a:satMod val="175000"/>
                <a:alpha val="40000"/>
              </a:schemeClr>
            </a:glow>
          </a:effectLst>
        </p:spPr>
        <p:txBody>
          <a:bodyPr wrap="square" rtlCol="0">
            <a:spAutoFit/>
          </a:bodyPr>
          <a:lstStyle/>
          <a:p>
            <a:pPr algn="ctr">
              <a:lnSpc>
                <a:spcPct val="150000"/>
              </a:lnSpc>
            </a:pPr>
            <a:r>
              <a:rPr lang="en-US" sz="4000" b="1">
                <a:solidFill>
                  <a:srgbClr val="7030A0"/>
                </a:solidFill>
                <a:latin typeface="HP001 4 hàng" pitchFamily="34" charset="0"/>
              </a:rPr>
              <a:t> Bài giải</a:t>
            </a:r>
            <a:endParaRPr lang="en-US" sz="4000" b="1" dirty="0">
              <a:solidFill>
                <a:srgbClr val="7030A0"/>
              </a:solidFill>
              <a:latin typeface="HP001 4 hàng" pitchFamily="34" charset="0"/>
            </a:endParaRPr>
          </a:p>
        </p:txBody>
      </p:sp>
      <p:sp>
        <p:nvSpPr>
          <p:cNvPr id="4" name="TextBox 3">
            <a:extLst>
              <a:ext uri="{FF2B5EF4-FFF2-40B4-BE49-F238E27FC236}">
                <a16:creationId xmlns:a16="http://schemas.microsoft.com/office/drawing/2014/main" id="{450706B7-D6DF-4A04-A2C8-BC1279CAD62B}"/>
              </a:ext>
            </a:extLst>
          </p:cNvPr>
          <p:cNvSpPr txBox="1"/>
          <p:nvPr/>
        </p:nvSpPr>
        <p:spPr>
          <a:xfrm>
            <a:off x="3225376" y="4170324"/>
            <a:ext cx="8128891" cy="1123712"/>
          </a:xfrm>
          <a:prstGeom prst="roundRect">
            <a:avLst/>
          </a:prstGeom>
          <a:noFill/>
          <a:ln>
            <a:noFill/>
          </a:ln>
          <a:effectLst>
            <a:glow rad="228600">
              <a:schemeClr val="accent6">
                <a:satMod val="175000"/>
                <a:alpha val="40000"/>
              </a:schemeClr>
            </a:glow>
          </a:effectLst>
        </p:spPr>
        <p:txBody>
          <a:bodyPr wrap="square" rtlCol="0">
            <a:spAutoFit/>
          </a:bodyPr>
          <a:lstStyle/>
          <a:p>
            <a:pPr algn="ctr">
              <a:lnSpc>
                <a:spcPct val="150000"/>
              </a:lnSpc>
            </a:pPr>
            <a:r>
              <a:rPr lang="en-US" sz="4000" b="1">
                <a:solidFill>
                  <a:srgbClr val="7030A0"/>
                </a:solidFill>
                <a:latin typeface="HP001 4 hàng" pitchFamily="34" charset="0"/>
              </a:rPr>
              <a:t> Đáp số: </a:t>
            </a:r>
            <a:r>
              <a:rPr lang="en-US" sz="4000" b="1" smtClean="0">
                <a:solidFill>
                  <a:srgbClr val="7030A0"/>
                </a:solidFill>
                <a:latin typeface="HP001 4 hàng" pitchFamily="34" charset="0"/>
              </a:rPr>
              <a:t>8</a:t>
            </a:r>
            <a:r>
              <a:rPr lang="vi-VN" sz="4000" b="1">
                <a:solidFill>
                  <a:srgbClr val="7030A0"/>
                </a:solidFill>
                <a:latin typeface="HP001 4 hàng" pitchFamily="34" charset="0"/>
              </a:rPr>
              <a:t> λẁc </a:t>
            </a:r>
            <a:r>
              <a:rPr lang="vi-VN" sz="4000" b="1" smtClean="0">
                <a:solidFill>
                  <a:srgbClr val="7030A0"/>
                </a:solidFill>
                <a:latin typeface="HP001 4 hàng" pitchFamily="34" charset="0"/>
              </a:rPr>
              <a:t>Ǉraζ</a:t>
            </a:r>
            <a:r>
              <a:rPr lang="en-US" sz="4000" b="1" smtClean="0">
                <a:solidFill>
                  <a:srgbClr val="7030A0"/>
                </a:solidFill>
                <a:latin typeface="HP001 4 hàng" pitchFamily="34" charset="0"/>
              </a:rPr>
              <a:t>.</a:t>
            </a:r>
            <a:endParaRPr lang="en-US" sz="4000" b="1" dirty="0">
              <a:solidFill>
                <a:srgbClr val="7030A0"/>
              </a:solidFill>
              <a:latin typeface="HP001 4 hàng" pitchFamily="34" charset="0"/>
            </a:endParaRPr>
          </a:p>
        </p:txBody>
      </p:sp>
      <p:sp>
        <p:nvSpPr>
          <p:cNvPr id="5" name="TextBox 4">
            <a:extLst>
              <a:ext uri="{FF2B5EF4-FFF2-40B4-BE49-F238E27FC236}">
                <a16:creationId xmlns:a16="http://schemas.microsoft.com/office/drawing/2014/main" id="{450706B7-D6DF-4A04-A2C8-BC1279CAD62B}"/>
              </a:ext>
            </a:extLst>
          </p:cNvPr>
          <p:cNvSpPr txBox="1"/>
          <p:nvPr/>
        </p:nvSpPr>
        <p:spPr>
          <a:xfrm>
            <a:off x="420952" y="2514604"/>
            <a:ext cx="10624457" cy="1123712"/>
          </a:xfrm>
          <a:prstGeom prst="roundRect">
            <a:avLst/>
          </a:prstGeom>
          <a:noFill/>
          <a:ln>
            <a:noFill/>
          </a:ln>
          <a:effectLst>
            <a:glow rad="228600">
              <a:schemeClr val="accent6">
                <a:satMod val="175000"/>
                <a:alpha val="40000"/>
              </a:schemeClr>
            </a:glow>
          </a:effectLst>
        </p:spPr>
        <p:txBody>
          <a:bodyPr wrap="square" rtlCol="0">
            <a:spAutoFit/>
          </a:bodyPr>
          <a:lstStyle/>
          <a:p>
            <a:pPr algn="ctr">
              <a:lnSpc>
                <a:spcPct val="150000"/>
              </a:lnSpc>
            </a:pPr>
            <a:r>
              <a:rPr lang="vi-VN" sz="4000" b="1">
                <a:solidFill>
                  <a:srgbClr val="7030A0"/>
                </a:solidFill>
                <a:latin typeface="HP001 4 hàng" pitchFamily="34" charset="0"/>
              </a:rPr>
              <a:t> Số λẁc Ǉraζ Mai ω≥ đưϑ là:</a:t>
            </a:r>
            <a:endParaRPr lang="en-US" sz="4000" b="1" dirty="0">
              <a:solidFill>
                <a:srgbClr val="7030A0"/>
              </a:solidFill>
              <a:latin typeface="HP001 4 hàng" pitchFamily="34" charset="0"/>
            </a:endParaRPr>
          </a:p>
        </p:txBody>
      </p:sp>
      <p:sp>
        <p:nvSpPr>
          <p:cNvPr id="6" name="TextBox 5">
            <a:extLst>
              <a:ext uri="{FF2B5EF4-FFF2-40B4-BE49-F238E27FC236}">
                <a16:creationId xmlns:a16="http://schemas.microsoft.com/office/drawing/2014/main" id="{450706B7-D6DF-4A04-A2C8-BC1279CAD62B}"/>
              </a:ext>
            </a:extLst>
          </p:cNvPr>
          <p:cNvSpPr txBox="1"/>
          <p:nvPr/>
        </p:nvSpPr>
        <p:spPr>
          <a:xfrm>
            <a:off x="1852122" y="3344033"/>
            <a:ext cx="8128891" cy="1123712"/>
          </a:xfrm>
          <a:prstGeom prst="roundRect">
            <a:avLst/>
          </a:prstGeom>
          <a:noFill/>
          <a:ln>
            <a:noFill/>
          </a:ln>
          <a:effectLst>
            <a:glow rad="228600">
              <a:schemeClr val="accent6">
                <a:satMod val="175000"/>
                <a:alpha val="40000"/>
              </a:schemeClr>
            </a:glow>
          </a:effectLst>
        </p:spPr>
        <p:txBody>
          <a:bodyPr wrap="square" rtlCol="0">
            <a:spAutoFit/>
          </a:bodyPr>
          <a:lstStyle/>
          <a:p>
            <a:pPr algn="ctr">
              <a:lnSpc>
                <a:spcPct val="150000"/>
              </a:lnSpc>
            </a:pPr>
            <a:r>
              <a:rPr lang="vi-VN" sz="4000" b="1" smtClean="0">
                <a:solidFill>
                  <a:srgbClr val="7030A0"/>
                </a:solidFill>
                <a:latin typeface="HP001 4 hàng" pitchFamily="34" charset="0"/>
              </a:rPr>
              <a:t>11 </a:t>
            </a:r>
            <a:r>
              <a:rPr lang="vi-VN" sz="4000" b="1">
                <a:solidFill>
                  <a:srgbClr val="7030A0"/>
                </a:solidFill>
                <a:latin typeface="HP001 4 hàng" pitchFamily="34" charset="0"/>
              </a:rPr>
              <a:t>– </a:t>
            </a:r>
            <a:r>
              <a:rPr lang="en-US" sz="4000" b="1" smtClean="0">
                <a:solidFill>
                  <a:srgbClr val="7030A0"/>
                </a:solidFill>
                <a:latin typeface="HP001 4 hàng" pitchFamily="34" charset="0"/>
              </a:rPr>
              <a:t>3</a:t>
            </a:r>
            <a:r>
              <a:rPr lang="vi-VN" sz="4000" b="1" smtClean="0">
                <a:solidFill>
                  <a:srgbClr val="7030A0"/>
                </a:solidFill>
                <a:latin typeface="HP001 4 hàng" pitchFamily="34" charset="0"/>
              </a:rPr>
              <a:t> </a:t>
            </a:r>
            <a:r>
              <a:rPr lang="vi-VN" sz="4000" b="1">
                <a:solidFill>
                  <a:srgbClr val="7030A0"/>
                </a:solidFill>
                <a:latin typeface="HP001 4 hàng" pitchFamily="34" charset="0"/>
              </a:rPr>
              <a:t>= </a:t>
            </a:r>
            <a:r>
              <a:rPr lang="en-US" sz="4000" b="1" smtClean="0">
                <a:solidFill>
                  <a:srgbClr val="7030A0"/>
                </a:solidFill>
                <a:latin typeface="HP001 4 hàng" pitchFamily="34" charset="0"/>
              </a:rPr>
              <a:t>8</a:t>
            </a:r>
            <a:r>
              <a:rPr lang="vi-VN" sz="4000" b="1">
                <a:solidFill>
                  <a:srgbClr val="7030A0"/>
                </a:solidFill>
                <a:latin typeface="HP001 4 hàng" pitchFamily="34" charset="0"/>
              </a:rPr>
              <a:t> (λẁc)</a:t>
            </a:r>
            <a:endParaRPr lang="en-US" sz="4000" b="1" dirty="0">
              <a:solidFill>
                <a:srgbClr val="7030A0"/>
              </a:solidFill>
              <a:latin typeface="HP001 4 hàng" pitchFamily="34" charset="0"/>
            </a:endParaRPr>
          </a:p>
        </p:txBody>
      </p:sp>
      <p:sp>
        <p:nvSpPr>
          <p:cNvPr id="7" name="TextBox 6">
            <a:extLst>
              <a:ext uri="{FF2B5EF4-FFF2-40B4-BE49-F238E27FC236}">
                <a16:creationId xmlns:a16="http://schemas.microsoft.com/office/drawing/2014/main" id="{450706B7-D6DF-4A04-A2C8-BC1279CAD62B}"/>
              </a:ext>
            </a:extLst>
          </p:cNvPr>
          <p:cNvSpPr txBox="1"/>
          <p:nvPr/>
        </p:nvSpPr>
        <p:spPr>
          <a:xfrm>
            <a:off x="137089" y="858884"/>
            <a:ext cx="2085703" cy="1123712"/>
          </a:xfrm>
          <a:prstGeom prst="roundRect">
            <a:avLst/>
          </a:prstGeom>
          <a:noFill/>
          <a:ln>
            <a:noFill/>
          </a:ln>
          <a:effectLst>
            <a:glow rad="228600">
              <a:schemeClr val="accent6">
                <a:satMod val="175000"/>
                <a:alpha val="40000"/>
              </a:schemeClr>
            </a:glow>
          </a:effectLst>
        </p:spPr>
        <p:txBody>
          <a:bodyPr wrap="square" rtlCol="0">
            <a:spAutoFit/>
          </a:bodyPr>
          <a:lstStyle/>
          <a:p>
            <a:pPr algn="ctr">
              <a:lnSpc>
                <a:spcPct val="150000"/>
              </a:lnSpc>
            </a:pPr>
            <a:r>
              <a:rPr lang="en-US" sz="4000" b="1" dirty="0">
                <a:solidFill>
                  <a:srgbClr val="7030A0"/>
                </a:solidFill>
                <a:latin typeface="HP001 4 hàng" pitchFamily="34" charset="0"/>
              </a:rPr>
              <a:t>2</a:t>
            </a:r>
            <a:r>
              <a:rPr lang="en-US" sz="4000" b="1" dirty="0" smtClean="0">
                <a:solidFill>
                  <a:srgbClr val="7030A0"/>
                </a:solidFill>
                <a:latin typeface="HP001 4 hàng" pitchFamily="34" charset="0"/>
              </a:rPr>
              <a:t>.</a:t>
            </a:r>
            <a:endParaRPr lang="en-US" sz="4000" b="1" dirty="0">
              <a:solidFill>
                <a:srgbClr val="7030A0"/>
              </a:solidFill>
              <a:latin typeface="HP001 4 hàng" pitchFamily="34" charset="0"/>
            </a:endParaRPr>
          </a:p>
        </p:txBody>
      </p:sp>
    </p:spTree>
    <p:extLst>
      <p:ext uri="{BB962C8B-B14F-4D97-AF65-F5344CB8AC3E}">
        <p14:creationId xmlns:p14="http://schemas.microsoft.com/office/powerpoint/2010/main" val="3872554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18770792-AA92-4DF7-96D8-7EA56DD56FB4}"/>
              </a:ext>
            </a:extLst>
          </p:cNvPr>
          <p:cNvSpPr txBox="1"/>
          <p:nvPr/>
        </p:nvSpPr>
        <p:spPr>
          <a:xfrm>
            <a:off x="1167323" y="632265"/>
            <a:ext cx="5848602" cy="707886"/>
          </a:xfrm>
          <a:prstGeom prst="rect">
            <a:avLst/>
          </a:prstGeom>
          <a:noFill/>
        </p:spPr>
        <p:txBody>
          <a:bodyPr wrap="square" rtlCol="0">
            <a:spAutoFit/>
          </a:bodyPr>
          <a:lstStyle/>
          <a:p>
            <a:pPr algn="just"/>
            <a:r>
              <a:rPr lang="en-US" sz="4000" smtClean="0">
                <a:solidFill>
                  <a:schemeClr val="bg1"/>
                </a:solidFill>
              </a:rPr>
              <a:t>Đ, S ?</a:t>
            </a:r>
            <a:endParaRPr lang="en-US" sz="4000" dirty="0">
              <a:solidFill>
                <a:schemeClr val="bg1"/>
              </a:solidFill>
            </a:endParaRPr>
          </a:p>
        </p:txBody>
      </p:sp>
      <p:sp>
        <p:nvSpPr>
          <p:cNvPr id="6" name="Oval 5"/>
          <p:cNvSpPr/>
          <p:nvPr/>
        </p:nvSpPr>
        <p:spPr>
          <a:xfrm>
            <a:off x="453232" y="597454"/>
            <a:ext cx="714091" cy="71923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91423" tIns="45711" rIns="91423" bIns="45711" rtlCol="0" anchor="ctr"/>
          <a:lstStyle/>
          <a:p>
            <a:pPr algn="ctr"/>
            <a:r>
              <a:rPr lang="en-US" sz="5400" smtClean="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rPr>
              <a:t>4</a:t>
            </a:r>
            <a:endParaRPr lang="en-US" sz="5400">
              <a:ln w="57150" cmpd="sng">
                <a:solidFill>
                  <a:schemeClr val="bg1"/>
                </a:solidFill>
                <a:prstDash val="solid"/>
              </a:ln>
              <a:solidFill>
                <a:schemeClr val="bg1"/>
              </a:solidFill>
              <a:effectLst>
                <a:outerShdw blurRad="63500" dir="3600000" algn="tl" rotWithShape="0">
                  <a:srgbClr val="000000">
                    <a:alpha val="70000"/>
                  </a:srgbClr>
                </a:outerShdw>
              </a:effectLst>
              <a:latin typeface="Arial" pitchFamily="34" charset="0"/>
              <a:cs typeface="Arial" pitchFamily="34" charset="0"/>
            </a:endParaRPr>
          </a:p>
        </p:txBody>
      </p:sp>
      <p:grpSp>
        <p:nvGrpSpPr>
          <p:cNvPr id="7" name="Group 6">
            <a:extLst>
              <a:ext uri="{FF2B5EF4-FFF2-40B4-BE49-F238E27FC236}">
                <a16:creationId xmlns:a16="http://schemas.microsoft.com/office/drawing/2014/main" id="{B976E7AB-2A3C-40EA-A2F2-68BC27494018}"/>
              </a:ext>
            </a:extLst>
          </p:cNvPr>
          <p:cNvGrpSpPr/>
          <p:nvPr/>
        </p:nvGrpSpPr>
        <p:grpSpPr>
          <a:xfrm>
            <a:off x="2343378" y="1809465"/>
            <a:ext cx="2483215" cy="685800"/>
            <a:chOff x="1508520" y="4738254"/>
            <a:chExt cx="2483215" cy="685800"/>
          </a:xfrm>
          <a:solidFill>
            <a:schemeClr val="bg1"/>
          </a:solidFill>
        </p:grpSpPr>
        <p:sp>
          <p:nvSpPr>
            <p:cNvPr id="8" name="Rectangle: Rounded Corners 4">
              <a:extLst>
                <a:ext uri="{FF2B5EF4-FFF2-40B4-BE49-F238E27FC236}">
                  <a16:creationId xmlns:a16="http://schemas.microsoft.com/office/drawing/2014/main" id="{84D9C9DC-8A55-4BCC-BBC4-12F13562DE72}"/>
                </a:ext>
              </a:extLst>
            </p:cNvPr>
            <p:cNvSpPr/>
            <p:nvPr/>
          </p:nvSpPr>
          <p:spPr>
            <a:xfrm>
              <a:off x="1508520" y="4738254"/>
              <a:ext cx="2483215" cy="685800"/>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solidFill>
                  <a:srgbClr val="0070C0"/>
                </a:solidFill>
              </a:endParaRPr>
            </a:p>
          </p:txBody>
        </p:sp>
        <p:sp>
          <p:nvSpPr>
            <p:cNvPr id="9" name="TextBox 8">
              <a:extLst>
                <a:ext uri="{FF2B5EF4-FFF2-40B4-BE49-F238E27FC236}">
                  <a16:creationId xmlns:a16="http://schemas.microsoft.com/office/drawing/2014/main" id="{E83B3723-5058-42DB-959B-F540FCDCAC60}"/>
                </a:ext>
              </a:extLst>
            </p:cNvPr>
            <p:cNvSpPr txBox="1"/>
            <p:nvPr/>
          </p:nvSpPr>
          <p:spPr>
            <a:xfrm>
              <a:off x="1659615" y="4819544"/>
              <a:ext cx="2223686" cy="523220"/>
            </a:xfrm>
            <a:prstGeom prst="rect">
              <a:avLst/>
            </a:prstGeom>
            <a:grpFill/>
          </p:spPr>
          <p:txBody>
            <a:bodyPr wrap="none" rtlCol="0">
              <a:spAutoFit/>
            </a:bodyPr>
            <a:lstStyle/>
            <a:p>
              <a:r>
                <a:rPr lang="en-US" sz="2800" dirty="0">
                  <a:solidFill>
                    <a:srgbClr val="0070C0"/>
                  </a:solidFill>
                </a:rPr>
                <a:t>a) 9 + 6 = 14</a:t>
              </a:r>
            </a:p>
          </p:txBody>
        </p:sp>
      </p:grpSp>
      <p:grpSp>
        <p:nvGrpSpPr>
          <p:cNvPr id="10" name="Group 9">
            <a:extLst>
              <a:ext uri="{FF2B5EF4-FFF2-40B4-BE49-F238E27FC236}">
                <a16:creationId xmlns:a16="http://schemas.microsoft.com/office/drawing/2014/main" id="{8BC8CE81-D6E2-4818-9826-E49F4597CC86}"/>
              </a:ext>
            </a:extLst>
          </p:cNvPr>
          <p:cNvGrpSpPr/>
          <p:nvPr/>
        </p:nvGrpSpPr>
        <p:grpSpPr>
          <a:xfrm>
            <a:off x="7058994" y="1809465"/>
            <a:ext cx="3051250" cy="685800"/>
            <a:chOff x="1508520" y="4738254"/>
            <a:chExt cx="3051250" cy="685800"/>
          </a:xfrm>
          <a:solidFill>
            <a:schemeClr val="bg1"/>
          </a:solidFill>
        </p:grpSpPr>
        <p:sp>
          <p:nvSpPr>
            <p:cNvPr id="11" name="Rectangle: Rounded Corners 7">
              <a:extLst>
                <a:ext uri="{FF2B5EF4-FFF2-40B4-BE49-F238E27FC236}">
                  <a16:creationId xmlns:a16="http://schemas.microsoft.com/office/drawing/2014/main" id="{B948771E-9541-4DCD-9256-D01B4AE157B3}"/>
                </a:ext>
              </a:extLst>
            </p:cNvPr>
            <p:cNvSpPr/>
            <p:nvPr/>
          </p:nvSpPr>
          <p:spPr>
            <a:xfrm>
              <a:off x="1508520" y="4738254"/>
              <a:ext cx="3051250" cy="685800"/>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solidFill>
                  <a:srgbClr val="0070C0"/>
                </a:solidFill>
              </a:endParaRPr>
            </a:p>
          </p:txBody>
        </p:sp>
        <p:sp>
          <p:nvSpPr>
            <p:cNvPr id="12" name="TextBox 11">
              <a:extLst>
                <a:ext uri="{FF2B5EF4-FFF2-40B4-BE49-F238E27FC236}">
                  <a16:creationId xmlns:a16="http://schemas.microsoft.com/office/drawing/2014/main" id="{15741E55-8EF5-4198-8AB4-3FCA831874BE}"/>
                </a:ext>
              </a:extLst>
            </p:cNvPr>
            <p:cNvSpPr txBox="1"/>
            <p:nvPr/>
          </p:nvSpPr>
          <p:spPr>
            <a:xfrm>
              <a:off x="1659615" y="4819544"/>
              <a:ext cx="2731838" cy="523220"/>
            </a:xfrm>
            <a:prstGeom prst="rect">
              <a:avLst/>
            </a:prstGeom>
            <a:grpFill/>
          </p:spPr>
          <p:txBody>
            <a:bodyPr wrap="none" rtlCol="0">
              <a:spAutoFit/>
            </a:bodyPr>
            <a:lstStyle/>
            <a:p>
              <a:r>
                <a:rPr lang="en-US" sz="2800" dirty="0">
                  <a:solidFill>
                    <a:srgbClr val="0070C0"/>
                  </a:solidFill>
                </a:rPr>
                <a:t>b) 8 + 4 = 4 + 8</a:t>
              </a:r>
            </a:p>
          </p:txBody>
        </p:sp>
      </p:grpSp>
      <p:grpSp>
        <p:nvGrpSpPr>
          <p:cNvPr id="13" name="Group 12">
            <a:extLst>
              <a:ext uri="{FF2B5EF4-FFF2-40B4-BE49-F238E27FC236}">
                <a16:creationId xmlns:a16="http://schemas.microsoft.com/office/drawing/2014/main" id="{F5AD8F82-A6B5-4C89-8028-24D08C382881}"/>
              </a:ext>
            </a:extLst>
          </p:cNvPr>
          <p:cNvGrpSpPr/>
          <p:nvPr/>
        </p:nvGrpSpPr>
        <p:grpSpPr>
          <a:xfrm>
            <a:off x="2322896" y="3704465"/>
            <a:ext cx="2524177" cy="685800"/>
            <a:chOff x="1508520" y="4738254"/>
            <a:chExt cx="2524177" cy="685800"/>
          </a:xfrm>
          <a:solidFill>
            <a:schemeClr val="bg1"/>
          </a:solidFill>
        </p:grpSpPr>
        <p:sp>
          <p:nvSpPr>
            <p:cNvPr id="14" name="Rectangle: Rounded Corners 10">
              <a:extLst>
                <a:ext uri="{FF2B5EF4-FFF2-40B4-BE49-F238E27FC236}">
                  <a16:creationId xmlns:a16="http://schemas.microsoft.com/office/drawing/2014/main" id="{C04D82DA-C724-472C-BB48-956F5BB833FC}"/>
                </a:ext>
              </a:extLst>
            </p:cNvPr>
            <p:cNvSpPr/>
            <p:nvPr/>
          </p:nvSpPr>
          <p:spPr>
            <a:xfrm>
              <a:off x="1508520" y="4738254"/>
              <a:ext cx="2524177" cy="685800"/>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solidFill>
                  <a:srgbClr val="0070C0"/>
                </a:solidFill>
              </a:endParaRPr>
            </a:p>
          </p:txBody>
        </p:sp>
        <p:sp>
          <p:nvSpPr>
            <p:cNvPr id="15" name="TextBox 14">
              <a:extLst>
                <a:ext uri="{FF2B5EF4-FFF2-40B4-BE49-F238E27FC236}">
                  <a16:creationId xmlns:a16="http://schemas.microsoft.com/office/drawing/2014/main" id="{8D589D27-8E95-477D-8D25-D436087B9271}"/>
                </a:ext>
              </a:extLst>
            </p:cNvPr>
            <p:cNvSpPr txBox="1"/>
            <p:nvPr/>
          </p:nvSpPr>
          <p:spPr>
            <a:xfrm>
              <a:off x="1659615" y="4819544"/>
              <a:ext cx="2193229" cy="523220"/>
            </a:xfrm>
            <a:prstGeom prst="rect">
              <a:avLst/>
            </a:prstGeom>
            <a:grpFill/>
          </p:spPr>
          <p:txBody>
            <a:bodyPr wrap="none" rtlCol="0">
              <a:spAutoFit/>
            </a:bodyPr>
            <a:lstStyle/>
            <a:p>
              <a:r>
                <a:rPr lang="en-US" sz="2800" dirty="0">
                  <a:solidFill>
                    <a:srgbClr val="0070C0"/>
                  </a:solidFill>
                </a:rPr>
                <a:t>c) 15 – 8 &gt; 6</a:t>
              </a:r>
            </a:p>
          </p:txBody>
        </p:sp>
      </p:grpSp>
      <p:grpSp>
        <p:nvGrpSpPr>
          <p:cNvPr id="16" name="Group 15">
            <a:extLst>
              <a:ext uri="{FF2B5EF4-FFF2-40B4-BE49-F238E27FC236}">
                <a16:creationId xmlns:a16="http://schemas.microsoft.com/office/drawing/2014/main" id="{6B618550-8246-42C7-864A-2A3F94BD2AA8}"/>
              </a:ext>
            </a:extLst>
          </p:cNvPr>
          <p:cNvGrpSpPr/>
          <p:nvPr/>
        </p:nvGrpSpPr>
        <p:grpSpPr>
          <a:xfrm>
            <a:off x="7058994" y="3704465"/>
            <a:ext cx="3264448" cy="685800"/>
            <a:chOff x="1508520" y="4738254"/>
            <a:chExt cx="3264448" cy="685800"/>
          </a:xfrm>
          <a:solidFill>
            <a:schemeClr val="bg1"/>
          </a:solidFill>
        </p:grpSpPr>
        <p:sp>
          <p:nvSpPr>
            <p:cNvPr id="17" name="Rectangle: Rounded Corners 13">
              <a:extLst>
                <a:ext uri="{FF2B5EF4-FFF2-40B4-BE49-F238E27FC236}">
                  <a16:creationId xmlns:a16="http://schemas.microsoft.com/office/drawing/2014/main" id="{1BCBF74F-5D78-47BF-A179-173FFC04D0D8}"/>
                </a:ext>
              </a:extLst>
            </p:cNvPr>
            <p:cNvSpPr/>
            <p:nvPr/>
          </p:nvSpPr>
          <p:spPr>
            <a:xfrm>
              <a:off x="1508520" y="4738254"/>
              <a:ext cx="3264448" cy="685800"/>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solidFill>
                  <a:srgbClr val="0070C0"/>
                </a:solidFill>
              </a:endParaRPr>
            </a:p>
          </p:txBody>
        </p:sp>
        <p:sp>
          <p:nvSpPr>
            <p:cNvPr id="18" name="TextBox 17">
              <a:extLst>
                <a:ext uri="{FF2B5EF4-FFF2-40B4-BE49-F238E27FC236}">
                  <a16:creationId xmlns:a16="http://schemas.microsoft.com/office/drawing/2014/main" id="{6E22183E-CA4B-4D9B-8249-061155A98CCA}"/>
                </a:ext>
              </a:extLst>
            </p:cNvPr>
            <p:cNvSpPr txBox="1"/>
            <p:nvPr/>
          </p:nvSpPr>
          <p:spPr>
            <a:xfrm>
              <a:off x="1659615" y="4819544"/>
              <a:ext cx="3113353" cy="523220"/>
            </a:xfrm>
            <a:prstGeom prst="rect">
              <a:avLst/>
            </a:prstGeom>
            <a:grpFill/>
          </p:spPr>
          <p:txBody>
            <a:bodyPr wrap="square" rtlCol="0">
              <a:spAutoFit/>
            </a:bodyPr>
            <a:lstStyle/>
            <a:p>
              <a:r>
                <a:rPr lang="en-US" sz="2800" dirty="0">
                  <a:solidFill>
                    <a:srgbClr val="0070C0"/>
                  </a:solidFill>
                </a:rPr>
                <a:t>d) 13 – 4 &lt; 17 – 9 </a:t>
              </a:r>
            </a:p>
          </p:txBody>
        </p:sp>
      </p:grpSp>
      <p:pic>
        <p:nvPicPr>
          <p:cNvPr id="19" name="Picture 2" descr="Happy Cute Kid Girl Waiter Write Order | Cute kids, Artsy background, Cute  art">
            <a:extLst>
              <a:ext uri="{FF2B5EF4-FFF2-40B4-BE49-F238E27FC236}">
                <a16:creationId xmlns:a16="http://schemas.microsoft.com/office/drawing/2014/main" id="{FE92DB50-7AB4-4D1A-B018-F0AC1FA78ED7}"/>
              </a:ext>
            </a:extLst>
          </p:cNvPr>
          <p:cNvPicPr>
            <a:picLocks noChangeAspect="1" noChangeArrowheads="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29088" r="31316" b="8059"/>
          <a:stretch/>
        </p:blipFill>
        <p:spPr bwMode="auto">
          <a:xfrm>
            <a:off x="646444" y="2702713"/>
            <a:ext cx="1598645" cy="3711941"/>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Rounded Corners 16">
            <a:extLst>
              <a:ext uri="{FF2B5EF4-FFF2-40B4-BE49-F238E27FC236}">
                <a16:creationId xmlns:a16="http://schemas.microsoft.com/office/drawing/2014/main" id="{81376DFE-06B0-4724-A580-CC3CD5CF0898}"/>
              </a:ext>
            </a:extLst>
          </p:cNvPr>
          <p:cNvSpPr/>
          <p:nvPr/>
        </p:nvSpPr>
        <p:spPr>
          <a:xfrm>
            <a:off x="5133007" y="1840661"/>
            <a:ext cx="623407" cy="623407"/>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0070C0"/>
                </a:solidFill>
              </a:rPr>
              <a:t>?</a:t>
            </a:r>
          </a:p>
        </p:txBody>
      </p:sp>
      <p:sp>
        <p:nvSpPr>
          <p:cNvPr id="21" name="Rectangle: Rounded Corners 17">
            <a:extLst>
              <a:ext uri="{FF2B5EF4-FFF2-40B4-BE49-F238E27FC236}">
                <a16:creationId xmlns:a16="http://schemas.microsoft.com/office/drawing/2014/main" id="{6F9FE55C-BE38-4909-A12B-7C51EB250CB7}"/>
              </a:ext>
            </a:extLst>
          </p:cNvPr>
          <p:cNvSpPr/>
          <p:nvPr/>
        </p:nvSpPr>
        <p:spPr>
          <a:xfrm>
            <a:off x="10459160" y="1840661"/>
            <a:ext cx="623407" cy="623407"/>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0070C0"/>
                </a:solidFill>
              </a:rPr>
              <a:t>?</a:t>
            </a:r>
          </a:p>
        </p:txBody>
      </p:sp>
      <p:sp>
        <p:nvSpPr>
          <p:cNvPr id="22" name="Rectangle: Rounded Corners 19">
            <a:extLst>
              <a:ext uri="{FF2B5EF4-FFF2-40B4-BE49-F238E27FC236}">
                <a16:creationId xmlns:a16="http://schemas.microsoft.com/office/drawing/2014/main" id="{DCC05802-D786-498D-974A-32CB5FF25469}"/>
              </a:ext>
            </a:extLst>
          </p:cNvPr>
          <p:cNvSpPr/>
          <p:nvPr/>
        </p:nvSpPr>
        <p:spPr>
          <a:xfrm>
            <a:off x="5133007" y="3735272"/>
            <a:ext cx="623407" cy="623407"/>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0070C0"/>
                </a:solidFill>
              </a:rPr>
              <a:t>?</a:t>
            </a:r>
          </a:p>
        </p:txBody>
      </p:sp>
      <p:sp>
        <p:nvSpPr>
          <p:cNvPr id="23" name="Rectangle: Rounded Corners 20">
            <a:extLst>
              <a:ext uri="{FF2B5EF4-FFF2-40B4-BE49-F238E27FC236}">
                <a16:creationId xmlns:a16="http://schemas.microsoft.com/office/drawing/2014/main" id="{04679D91-8E90-4F5A-B4D9-3D3F973838F9}"/>
              </a:ext>
            </a:extLst>
          </p:cNvPr>
          <p:cNvSpPr/>
          <p:nvPr/>
        </p:nvSpPr>
        <p:spPr>
          <a:xfrm>
            <a:off x="10459160" y="3735272"/>
            <a:ext cx="623407" cy="623407"/>
          </a:xfrm>
          <a:prstGeom prst="roundRect">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0070C0"/>
                </a:solidFill>
              </a:rPr>
              <a:t>?</a:t>
            </a:r>
          </a:p>
        </p:txBody>
      </p:sp>
      <p:sp>
        <p:nvSpPr>
          <p:cNvPr id="24" name="Rectangle: Rounded Corners 21">
            <a:extLst>
              <a:ext uri="{FF2B5EF4-FFF2-40B4-BE49-F238E27FC236}">
                <a16:creationId xmlns:a16="http://schemas.microsoft.com/office/drawing/2014/main" id="{8452DB19-EA0E-47EC-A40C-CA9BBAE830E4}"/>
              </a:ext>
            </a:extLst>
          </p:cNvPr>
          <p:cNvSpPr/>
          <p:nvPr/>
        </p:nvSpPr>
        <p:spPr>
          <a:xfrm>
            <a:off x="5200909" y="1890755"/>
            <a:ext cx="495041" cy="523220"/>
          </a:xfrm>
          <a:prstGeom prst="roundRect">
            <a:avLst/>
          </a:prstGeom>
          <a:solidFill>
            <a:schemeClr val="accent3">
              <a:lumMod val="40000"/>
              <a:lumOff val="60000"/>
            </a:scheme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3200" dirty="0">
                <a:solidFill>
                  <a:srgbClr val="FF0000"/>
                </a:solidFill>
              </a:rPr>
              <a:t>S</a:t>
            </a:r>
          </a:p>
        </p:txBody>
      </p:sp>
      <p:sp>
        <p:nvSpPr>
          <p:cNvPr id="25" name="Rectangle: Rounded Corners 22">
            <a:extLst>
              <a:ext uri="{FF2B5EF4-FFF2-40B4-BE49-F238E27FC236}">
                <a16:creationId xmlns:a16="http://schemas.microsoft.com/office/drawing/2014/main" id="{0D4D4E08-B6F1-4BA1-8907-3075FA3808CE}"/>
              </a:ext>
            </a:extLst>
          </p:cNvPr>
          <p:cNvSpPr/>
          <p:nvPr/>
        </p:nvSpPr>
        <p:spPr>
          <a:xfrm>
            <a:off x="10523342" y="1890754"/>
            <a:ext cx="495041" cy="523220"/>
          </a:xfrm>
          <a:prstGeom prst="roundRect">
            <a:avLst/>
          </a:prstGeom>
          <a:solidFill>
            <a:schemeClr val="accent3">
              <a:lumMod val="40000"/>
              <a:lumOff val="60000"/>
            </a:scheme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3200" dirty="0">
                <a:solidFill>
                  <a:srgbClr val="FF0000"/>
                </a:solidFill>
              </a:rPr>
              <a:t>Đ</a:t>
            </a:r>
          </a:p>
        </p:txBody>
      </p:sp>
      <p:sp>
        <p:nvSpPr>
          <p:cNvPr id="26" name="Rectangle: Rounded Corners 23">
            <a:extLst>
              <a:ext uri="{FF2B5EF4-FFF2-40B4-BE49-F238E27FC236}">
                <a16:creationId xmlns:a16="http://schemas.microsoft.com/office/drawing/2014/main" id="{4D16303C-8DB3-453A-8EE9-35C79A7F9BD7}"/>
              </a:ext>
            </a:extLst>
          </p:cNvPr>
          <p:cNvSpPr/>
          <p:nvPr/>
        </p:nvSpPr>
        <p:spPr>
          <a:xfrm>
            <a:off x="5197189" y="3785755"/>
            <a:ext cx="495041" cy="523220"/>
          </a:xfrm>
          <a:prstGeom prst="roundRect">
            <a:avLst/>
          </a:prstGeom>
          <a:solidFill>
            <a:schemeClr val="accent3">
              <a:lumMod val="40000"/>
              <a:lumOff val="60000"/>
            </a:scheme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3200" dirty="0">
                <a:solidFill>
                  <a:srgbClr val="FF0000"/>
                </a:solidFill>
              </a:rPr>
              <a:t>Đ</a:t>
            </a:r>
          </a:p>
        </p:txBody>
      </p:sp>
      <p:sp>
        <p:nvSpPr>
          <p:cNvPr id="27" name="Rectangle: Rounded Corners 24">
            <a:extLst>
              <a:ext uri="{FF2B5EF4-FFF2-40B4-BE49-F238E27FC236}">
                <a16:creationId xmlns:a16="http://schemas.microsoft.com/office/drawing/2014/main" id="{159E4BC4-9684-45F1-BFF0-C31307BE6C4B}"/>
              </a:ext>
            </a:extLst>
          </p:cNvPr>
          <p:cNvSpPr/>
          <p:nvPr/>
        </p:nvSpPr>
        <p:spPr>
          <a:xfrm>
            <a:off x="10523341" y="3785755"/>
            <a:ext cx="495041" cy="523220"/>
          </a:xfrm>
          <a:prstGeom prst="roundRect">
            <a:avLst/>
          </a:prstGeom>
          <a:solidFill>
            <a:schemeClr val="accent3">
              <a:lumMod val="40000"/>
              <a:lumOff val="60000"/>
            </a:scheme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3200" dirty="0">
                <a:solidFill>
                  <a:srgbClr val="FF0000"/>
                </a:solidFill>
              </a:rPr>
              <a:t>S</a:t>
            </a:r>
          </a:p>
        </p:txBody>
      </p:sp>
      <p:sp>
        <p:nvSpPr>
          <p:cNvPr id="28" name="Rectangle: Rounded Corners 25">
            <a:extLst>
              <a:ext uri="{FF2B5EF4-FFF2-40B4-BE49-F238E27FC236}">
                <a16:creationId xmlns:a16="http://schemas.microsoft.com/office/drawing/2014/main" id="{25C3FFA7-8EF0-4765-82B6-1769127B2057}"/>
              </a:ext>
            </a:extLst>
          </p:cNvPr>
          <p:cNvSpPr/>
          <p:nvPr/>
        </p:nvSpPr>
        <p:spPr>
          <a:xfrm>
            <a:off x="2272886" y="2702713"/>
            <a:ext cx="2595437" cy="446045"/>
          </a:xfrm>
          <a:prstGeom prst="roundRect">
            <a:avLst/>
          </a:prstGeom>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2800" dirty="0">
                <a:solidFill>
                  <a:srgbClr val="FF0000"/>
                </a:solidFill>
                <a:sym typeface="Wingdings" panose="05000000000000000000" pitchFamily="2" charset="2"/>
              </a:rPr>
              <a:t> </a:t>
            </a:r>
            <a:r>
              <a:rPr lang="en-US" sz="2800" dirty="0">
                <a:solidFill>
                  <a:srgbClr val="FF0000"/>
                </a:solidFill>
              </a:rPr>
              <a:t>9 + 6 = 15</a:t>
            </a:r>
          </a:p>
        </p:txBody>
      </p:sp>
      <p:sp>
        <p:nvSpPr>
          <p:cNvPr id="29" name="Rectangle: Rounded Corners 26">
            <a:extLst>
              <a:ext uri="{FF2B5EF4-FFF2-40B4-BE49-F238E27FC236}">
                <a16:creationId xmlns:a16="http://schemas.microsoft.com/office/drawing/2014/main" id="{8EEA1BAA-A9D4-4787-AE77-806F50951017}"/>
              </a:ext>
            </a:extLst>
          </p:cNvPr>
          <p:cNvSpPr/>
          <p:nvPr/>
        </p:nvSpPr>
        <p:spPr>
          <a:xfrm>
            <a:off x="7134883" y="5153769"/>
            <a:ext cx="3112670" cy="446045"/>
          </a:xfrm>
          <a:prstGeom prst="roundRect">
            <a:avLst/>
          </a:prstGeom>
          <a:solidFill>
            <a:schemeClr val="bg1"/>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2800" dirty="0">
                <a:solidFill>
                  <a:srgbClr val="FF0000"/>
                </a:solidFill>
                <a:sym typeface="Wingdings" panose="05000000000000000000" pitchFamily="2" charset="2"/>
              </a:rPr>
              <a:t> </a:t>
            </a:r>
            <a:r>
              <a:rPr lang="en-US" sz="2800" dirty="0">
                <a:solidFill>
                  <a:srgbClr val="FF0000"/>
                </a:solidFill>
              </a:rPr>
              <a:t>13 – 4 &gt; 17 – 9 </a:t>
            </a:r>
          </a:p>
        </p:txBody>
      </p:sp>
      <p:sp>
        <p:nvSpPr>
          <p:cNvPr id="30" name="Left Brace 29">
            <a:extLst>
              <a:ext uri="{FF2B5EF4-FFF2-40B4-BE49-F238E27FC236}">
                <a16:creationId xmlns:a16="http://schemas.microsoft.com/office/drawing/2014/main" id="{3FC51F81-8D46-4134-9115-3DB006780321}"/>
              </a:ext>
            </a:extLst>
          </p:cNvPr>
          <p:cNvSpPr/>
          <p:nvPr/>
        </p:nvSpPr>
        <p:spPr>
          <a:xfrm rot="16200000">
            <a:off x="3412814" y="4006815"/>
            <a:ext cx="192804" cy="690208"/>
          </a:xfrm>
          <a:prstGeom prst="leftBrace">
            <a:avLst>
              <a:gd name="adj1" fmla="val 41666"/>
              <a:gd name="adj2" fmla="val 50824"/>
            </a:avLst>
          </a:prstGeom>
          <a:ln w="285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2060"/>
              </a:solidFill>
            </a:endParaRPr>
          </a:p>
        </p:txBody>
      </p:sp>
      <p:sp>
        <p:nvSpPr>
          <p:cNvPr id="31" name="Rectangle: Rounded Corners 24">
            <a:extLst>
              <a:ext uri="{FF2B5EF4-FFF2-40B4-BE49-F238E27FC236}">
                <a16:creationId xmlns:a16="http://schemas.microsoft.com/office/drawing/2014/main" id="{159E4BC4-9684-45F1-BFF0-C31307BE6C4B}"/>
              </a:ext>
            </a:extLst>
          </p:cNvPr>
          <p:cNvSpPr/>
          <p:nvPr/>
        </p:nvSpPr>
        <p:spPr>
          <a:xfrm>
            <a:off x="3272195" y="4500627"/>
            <a:ext cx="495041" cy="523220"/>
          </a:xfrm>
          <a:prstGeom prst="roundRect">
            <a:avLst/>
          </a:prstGeom>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3200" smtClean="0">
                <a:solidFill>
                  <a:srgbClr val="FF0000"/>
                </a:solidFill>
              </a:rPr>
              <a:t>7</a:t>
            </a:r>
            <a:endParaRPr lang="en-US" sz="3200" dirty="0">
              <a:solidFill>
                <a:srgbClr val="FF0000"/>
              </a:solidFill>
            </a:endParaRPr>
          </a:p>
        </p:txBody>
      </p:sp>
      <p:sp>
        <p:nvSpPr>
          <p:cNvPr id="32" name="Left Brace 31">
            <a:extLst>
              <a:ext uri="{FF2B5EF4-FFF2-40B4-BE49-F238E27FC236}">
                <a16:creationId xmlns:a16="http://schemas.microsoft.com/office/drawing/2014/main" id="{3FC51F81-8D46-4134-9115-3DB006780321}"/>
              </a:ext>
            </a:extLst>
          </p:cNvPr>
          <p:cNvSpPr/>
          <p:nvPr/>
        </p:nvSpPr>
        <p:spPr>
          <a:xfrm rot="16200000">
            <a:off x="8122120" y="4006815"/>
            <a:ext cx="192804" cy="690208"/>
          </a:xfrm>
          <a:prstGeom prst="leftBrace">
            <a:avLst>
              <a:gd name="adj1" fmla="val 41666"/>
              <a:gd name="adj2" fmla="val 50824"/>
            </a:avLst>
          </a:prstGeom>
          <a:ln w="285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2060"/>
              </a:solidFill>
            </a:endParaRPr>
          </a:p>
        </p:txBody>
      </p:sp>
      <p:sp>
        <p:nvSpPr>
          <p:cNvPr id="33" name="Rectangle: Rounded Corners 24">
            <a:extLst>
              <a:ext uri="{FF2B5EF4-FFF2-40B4-BE49-F238E27FC236}">
                <a16:creationId xmlns:a16="http://schemas.microsoft.com/office/drawing/2014/main" id="{159E4BC4-9684-45F1-BFF0-C31307BE6C4B}"/>
              </a:ext>
            </a:extLst>
          </p:cNvPr>
          <p:cNvSpPr/>
          <p:nvPr/>
        </p:nvSpPr>
        <p:spPr>
          <a:xfrm>
            <a:off x="7981501" y="4500627"/>
            <a:ext cx="495041" cy="523220"/>
          </a:xfrm>
          <a:prstGeom prst="roundRect">
            <a:avLst/>
          </a:prstGeom>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3200" smtClean="0">
                <a:solidFill>
                  <a:srgbClr val="FF0000"/>
                </a:solidFill>
              </a:rPr>
              <a:t>9</a:t>
            </a:r>
            <a:endParaRPr lang="en-US" sz="3200" dirty="0">
              <a:solidFill>
                <a:srgbClr val="FF0000"/>
              </a:solidFill>
            </a:endParaRPr>
          </a:p>
        </p:txBody>
      </p:sp>
      <p:sp>
        <p:nvSpPr>
          <p:cNvPr id="34" name="Left Brace 33">
            <a:extLst>
              <a:ext uri="{FF2B5EF4-FFF2-40B4-BE49-F238E27FC236}">
                <a16:creationId xmlns:a16="http://schemas.microsoft.com/office/drawing/2014/main" id="{3FC51F81-8D46-4134-9115-3DB006780321}"/>
              </a:ext>
            </a:extLst>
          </p:cNvPr>
          <p:cNvSpPr/>
          <p:nvPr/>
        </p:nvSpPr>
        <p:spPr>
          <a:xfrm rot="16200000">
            <a:off x="9587505" y="4006815"/>
            <a:ext cx="192804" cy="690208"/>
          </a:xfrm>
          <a:prstGeom prst="leftBrace">
            <a:avLst>
              <a:gd name="adj1" fmla="val 41666"/>
              <a:gd name="adj2" fmla="val 50824"/>
            </a:avLst>
          </a:prstGeom>
          <a:ln w="28575">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2060"/>
              </a:solidFill>
            </a:endParaRPr>
          </a:p>
        </p:txBody>
      </p:sp>
      <p:sp>
        <p:nvSpPr>
          <p:cNvPr id="35" name="Rectangle: Rounded Corners 24">
            <a:extLst>
              <a:ext uri="{FF2B5EF4-FFF2-40B4-BE49-F238E27FC236}">
                <a16:creationId xmlns:a16="http://schemas.microsoft.com/office/drawing/2014/main" id="{159E4BC4-9684-45F1-BFF0-C31307BE6C4B}"/>
              </a:ext>
            </a:extLst>
          </p:cNvPr>
          <p:cNvSpPr/>
          <p:nvPr/>
        </p:nvSpPr>
        <p:spPr>
          <a:xfrm>
            <a:off x="9446886" y="4500627"/>
            <a:ext cx="495041" cy="523220"/>
          </a:xfrm>
          <a:prstGeom prst="roundRect">
            <a:avLst/>
          </a:prstGeom>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sz="3200" smtClean="0">
                <a:solidFill>
                  <a:srgbClr val="FF0000"/>
                </a:solidFill>
              </a:rPr>
              <a:t>8</a:t>
            </a:r>
            <a:endParaRPr lang="en-US" sz="3200" dirty="0">
              <a:solidFill>
                <a:srgbClr val="FF0000"/>
              </a:solidFill>
            </a:endParaRPr>
          </a:p>
        </p:txBody>
      </p:sp>
    </p:spTree>
    <p:extLst>
      <p:ext uri="{BB962C8B-B14F-4D97-AF65-F5344CB8AC3E}">
        <p14:creationId xmlns:p14="http://schemas.microsoft.com/office/powerpoint/2010/main" val="3774804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subTnLst>
                                    <p:audio>
                                      <p:cMediaNode>
                                        <p:cTn display="0" masterRel="sameClick">
                                          <p:stCondLst>
                                            <p:cond evt="begin" delay="0">
                                              <p:tn val="5"/>
                                            </p:cond>
                                          </p:stCondLst>
                                          <p:endCondLst>
                                            <p:cond evt="onStopAudio" delay="0">
                                              <p:tgtEl>
                                                <p:sldTgt/>
                                              </p:tgtEl>
                                            </p:cond>
                                          </p:endCondLst>
                                        </p:cTn>
                                        <p:tgtEl>
                                          <p:sndTgt r:embed="rId2" name="click.wav"/>
                                        </p:tgtEl>
                                      </p:cMediaNode>
                                    </p:audio>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subTnLst>
                                    <p:audio>
                                      <p:cMediaNode>
                                        <p:cTn display="0" masterRel="sameClick">
                                          <p:stCondLst>
                                            <p:cond evt="begin" delay="0">
                                              <p:tn val="15"/>
                                            </p:cond>
                                          </p:stCondLst>
                                          <p:endCondLst>
                                            <p:cond evt="onStopAudio" delay="0">
                                              <p:tgtEl>
                                                <p:sldTgt/>
                                              </p:tgtEl>
                                            </p:cond>
                                          </p:endCondLst>
                                        </p:cTn>
                                        <p:tgtEl>
                                          <p:sndTgt r:embed="rId2" name="click.wav"/>
                                        </p:tgtEl>
                                      </p:cMediaNode>
                                    </p:audio>
                                  </p:sub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subTnLst>
                                    <p:audio>
                                      <p:cMediaNode>
                                        <p:cTn display="0" masterRel="sameClick">
                                          <p:stCondLst>
                                            <p:cond evt="begin" delay="0">
                                              <p:tn val="20"/>
                                            </p:cond>
                                          </p:stCondLst>
                                          <p:endCondLst>
                                            <p:cond evt="onStopAudio" delay="0">
                                              <p:tgtEl>
                                                <p:sldTgt/>
                                              </p:tgtEl>
                                            </p:cond>
                                          </p:endCondLst>
                                        </p:cTn>
                                        <p:tgtEl>
                                          <p:sndTgt r:embed="rId2" name="click.wav"/>
                                        </p:tgtEl>
                                      </p:cMediaNode>
                                    </p:audio>
                                  </p:sub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fade">
                                      <p:cBhvr>
                                        <p:cTn id="32" dur="500"/>
                                        <p:tgtEl>
                                          <p:spTgt spid="3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subTnLst>
                                    <p:audio>
                                      <p:cMediaNode>
                                        <p:cTn display="0" masterRel="sameClick">
                                          <p:stCondLst>
                                            <p:cond evt="begin" delay="0">
                                              <p:tn val="35"/>
                                            </p:cond>
                                          </p:stCondLst>
                                          <p:endCondLst>
                                            <p:cond evt="onStopAudio" delay="0">
                                              <p:tgtEl>
                                                <p:sldTgt/>
                                              </p:tgtEl>
                                            </p:cond>
                                          </p:endCondLst>
                                        </p:cTn>
                                        <p:tgtEl>
                                          <p:sndTgt r:embed="rId2" name="click.wav"/>
                                        </p:tgtEl>
                                      </p:cMediaNode>
                                    </p:audio>
                                  </p:sub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fade">
                                      <p:cBhvr>
                                        <p:cTn id="42" dur="500"/>
                                        <p:tgtEl>
                                          <p:spTgt spid="32"/>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500"/>
                                        <p:tgtEl>
                                          <p:spTgt spid="33"/>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500"/>
                                        <p:tgtEl>
                                          <p:spTgt spid="34"/>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500"/>
                                        <p:tgtEl>
                                          <p:spTgt spid="29"/>
                                        </p:tgtEl>
                                      </p:cBhvr>
                                    </p:animEffect>
                                  </p:childTnLst>
                                </p:cTn>
                              </p:par>
                            </p:childTnLst>
                          </p:cTn>
                        </p:par>
                      </p:childTnLst>
                    </p:cTn>
                  </p:par>
                  <p:par>
                    <p:cTn id="63" fill="hold">
                      <p:stCondLst>
                        <p:cond delay="indefinite"/>
                      </p:stCondLst>
                      <p:childTnLst>
                        <p:par>
                          <p:cTn id="64" fill="hold">
                            <p:stCondLst>
                              <p:cond delay="0"/>
                            </p:stCondLst>
                            <p:childTnLst>
                              <p:par>
                                <p:cTn id="65" presetID="2" presetClass="exit" presetSubtype="4" fill="hold" grpId="1" nodeType="clickEffect">
                                  <p:stCondLst>
                                    <p:cond delay="0"/>
                                  </p:stCondLst>
                                  <p:childTnLst>
                                    <p:anim calcmode="lin" valueType="num">
                                      <p:cBhvr additive="base">
                                        <p:cTn id="66" dur="500"/>
                                        <p:tgtEl>
                                          <p:spTgt spid="28"/>
                                        </p:tgtEl>
                                        <p:attrNameLst>
                                          <p:attrName>ppt_x</p:attrName>
                                        </p:attrNameLst>
                                      </p:cBhvr>
                                      <p:tavLst>
                                        <p:tav tm="0">
                                          <p:val>
                                            <p:strVal val="ppt_x"/>
                                          </p:val>
                                        </p:tav>
                                        <p:tav tm="100000">
                                          <p:val>
                                            <p:strVal val="ppt_x"/>
                                          </p:val>
                                        </p:tav>
                                      </p:tavLst>
                                    </p:anim>
                                    <p:anim calcmode="lin" valueType="num">
                                      <p:cBhvr additive="base">
                                        <p:cTn id="67" dur="500"/>
                                        <p:tgtEl>
                                          <p:spTgt spid="28"/>
                                        </p:tgtEl>
                                        <p:attrNameLst>
                                          <p:attrName>ppt_y</p:attrName>
                                        </p:attrNameLst>
                                      </p:cBhvr>
                                      <p:tavLst>
                                        <p:tav tm="0">
                                          <p:val>
                                            <p:strVal val="ppt_y"/>
                                          </p:val>
                                        </p:tav>
                                        <p:tav tm="100000">
                                          <p:val>
                                            <p:strVal val="1+ppt_h/2"/>
                                          </p:val>
                                        </p:tav>
                                      </p:tavLst>
                                    </p:anim>
                                    <p:set>
                                      <p:cBhvr>
                                        <p:cTn id="68" dur="1" fill="hold">
                                          <p:stCondLst>
                                            <p:cond delay="499"/>
                                          </p:stCondLst>
                                        </p:cTn>
                                        <p:tgtEl>
                                          <p:spTgt spid="28"/>
                                        </p:tgtEl>
                                        <p:attrNameLst>
                                          <p:attrName>style.visibility</p:attrName>
                                        </p:attrNameLst>
                                      </p:cBhvr>
                                      <p:to>
                                        <p:strVal val="hidden"/>
                                      </p:to>
                                    </p:set>
                                  </p:childTnLst>
                                </p:cTn>
                              </p:par>
                              <p:par>
                                <p:cTn id="69" presetID="2" presetClass="exit" presetSubtype="4" fill="hold" grpId="1" nodeType="withEffect">
                                  <p:stCondLst>
                                    <p:cond delay="0"/>
                                  </p:stCondLst>
                                  <p:childTnLst>
                                    <p:anim calcmode="lin" valueType="num">
                                      <p:cBhvr additive="base">
                                        <p:cTn id="70" dur="500"/>
                                        <p:tgtEl>
                                          <p:spTgt spid="29"/>
                                        </p:tgtEl>
                                        <p:attrNameLst>
                                          <p:attrName>ppt_x</p:attrName>
                                        </p:attrNameLst>
                                      </p:cBhvr>
                                      <p:tavLst>
                                        <p:tav tm="0">
                                          <p:val>
                                            <p:strVal val="ppt_x"/>
                                          </p:val>
                                        </p:tav>
                                        <p:tav tm="100000">
                                          <p:val>
                                            <p:strVal val="ppt_x"/>
                                          </p:val>
                                        </p:tav>
                                      </p:tavLst>
                                    </p:anim>
                                    <p:anim calcmode="lin" valueType="num">
                                      <p:cBhvr additive="base">
                                        <p:cTn id="71" dur="500"/>
                                        <p:tgtEl>
                                          <p:spTgt spid="29"/>
                                        </p:tgtEl>
                                        <p:attrNameLst>
                                          <p:attrName>ppt_y</p:attrName>
                                        </p:attrNameLst>
                                      </p:cBhvr>
                                      <p:tavLst>
                                        <p:tav tm="0">
                                          <p:val>
                                            <p:strVal val="ppt_y"/>
                                          </p:val>
                                        </p:tav>
                                        <p:tav tm="100000">
                                          <p:val>
                                            <p:strVal val="1+ppt_h/2"/>
                                          </p:val>
                                        </p:tav>
                                      </p:tavLst>
                                    </p:anim>
                                    <p:set>
                                      <p:cBhvr>
                                        <p:cTn id="72" dur="1" fill="hold">
                                          <p:stCondLst>
                                            <p:cond delay="499"/>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8" grpId="1" animBg="1"/>
      <p:bldP spid="29" grpId="0" animBg="1"/>
      <p:bldP spid="29" grpId="1" animBg="1"/>
      <p:bldP spid="30" grpId="0" animBg="1"/>
      <p:bldP spid="31" grpId="0" animBg="1"/>
      <p:bldP spid="32" grpId="0" animBg="1"/>
      <p:bldP spid="33" grpId="0" animBg="1"/>
      <p:bldP spid="34" grpId="0" animBg="1"/>
      <p:bldP spid="35" grpId="0" animBg="1"/>
    </p:bldLst>
  </p:timing>
</p:sld>
</file>

<file path=ppt/theme/theme1.xml><?xml version="1.0" encoding="utf-8"?>
<a:theme xmlns:a="http://schemas.openxmlformats.org/drawingml/2006/main" name="Problem Solving and Mathematical Reasoning by Slidesgo">
  <a:themeElements>
    <a:clrScheme name="Simple Light">
      <a:dk1>
        <a:srgbClr val="383838"/>
      </a:dk1>
      <a:lt1>
        <a:srgbClr val="FFFFFF"/>
      </a:lt1>
      <a:dk2>
        <a:srgbClr val="666666"/>
      </a:dk2>
      <a:lt2>
        <a:srgbClr val="D9D9D9"/>
      </a:lt2>
      <a:accent1>
        <a:srgbClr val="86B1C1"/>
      </a:accent1>
      <a:accent2>
        <a:srgbClr val="A8CEDF"/>
      </a:accent2>
      <a:accent3>
        <a:srgbClr val="FFC480"/>
      </a:accent3>
      <a:accent4>
        <a:srgbClr val="D6876D"/>
      </a:accent4>
      <a:accent5>
        <a:srgbClr val="808A4A"/>
      </a:accent5>
      <a:accent6>
        <a:srgbClr val="676E45"/>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219</TotalTime>
  <Words>497</Words>
  <Application>Microsoft Office PowerPoint</Application>
  <PresentationFormat>Custom</PresentationFormat>
  <Paragraphs>84</Paragraphs>
  <Slides>11</Slides>
  <Notes>8</Notes>
  <HiddenSlides>0</HiddenSlides>
  <MMClips>6</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11</vt:i4>
      </vt:variant>
    </vt:vector>
  </HeadingPairs>
  <TitlesOfParts>
    <vt:vector size="17" baseType="lpstr">
      <vt:lpstr>HP001 4 hàng</vt:lpstr>
      <vt:lpstr>Kirang Haerang</vt:lpstr>
      <vt:lpstr>Wingdings</vt:lpstr>
      <vt:lpstr>Quattrocento Sans</vt:lpstr>
      <vt:lpstr>Arial</vt:lpstr>
      <vt:lpstr>Problem Solving and Mathematical Reasoning by Slidesgo</vt:lpstr>
      <vt:lpstr>PowerPoint Presentation</vt:lpstr>
      <vt:lpstr>KHỞI ĐỘNG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MATH FOR ELEMENTARY </dc:title>
  <dc:creator>PC</dc:creator>
  <cp:lastModifiedBy>THIA</cp:lastModifiedBy>
  <cp:revision>27</cp:revision>
  <dcterms:modified xsi:type="dcterms:W3CDTF">2022-10-27T01:52:52Z</dcterms:modified>
</cp:coreProperties>
</file>